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69" r:id="rId5"/>
    <p:sldId id="270" r:id="rId6"/>
    <p:sldId id="267" r:id="rId7"/>
    <p:sldId id="261" r:id="rId8"/>
    <p:sldId id="260" r:id="rId9"/>
    <p:sldId id="262" r:id="rId10"/>
    <p:sldId id="264" r:id="rId11"/>
    <p:sldId id="265" r:id="rId12"/>
  </p:sldIdLst>
  <p:sldSz cx="10693400" cy="756126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28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77" autoAdjust="0"/>
  </p:normalViewPr>
  <p:slideViewPr>
    <p:cSldViewPr snapToGrid="0">
      <p:cViewPr varScale="1">
        <p:scale>
          <a:sx n="76" d="100"/>
          <a:sy n="76" d="100"/>
        </p:scale>
        <p:origin x="912" y="2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1E8E5-A7A8-4872-A309-DB7D5A3C41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365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01A1-694A-4C24-8ADD-33858FEE50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109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8294A-A2A6-4DFA-BD16-8C944053E0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786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0466F-03DE-42DF-8523-24DA384C1C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595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DC132-3681-4BCB-B33E-D9605E71C9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596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FBF0D-970E-42EB-A69A-174C59C5B5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82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176F4-CFE8-44CC-A53B-4A7044113E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536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D572B-2D34-4D15-A407-94EDB225A4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864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7B7C1-0F60-471C-9EAE-9192E9F773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43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34478-BFB2-4B4E-9D0B-BF623AA0CF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533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2D666-B423-47B0-BBEE-4F7A0B5746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675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defTabSz="995363">
              <a:defRPr sz="1500" i="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ctr" defTabSz="995363">
              <a:defRPr sz="1500" i="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defTabSz="995363">
              <a:defRPr sz="1500" i="0"/>
            </a:lvl1pPr>
          </a:lstStyle>
          <a:p>
            <a:fld id="{3BE46EDC-BBBE-4308-86BB-38C4C0C7FD9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995363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3063" indent="-373063" algn="l" defTabSz="995363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7163" indent="-249238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4363" indent="-249238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11563" indent="-249238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8763" indent="-249238" algn="l" defTabSz="9953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ml.cz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patrick.cz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 noChangeAspect="1"/>
          </p:cNvGrpSpPr>
          <p:nvPr/>
        </p:nvGrpSpPr>
        <p:grpSpPr bwMode="auto">
          <a:xfrm>
            <a:off x="4763" y="-3175"/>
            <a:ext cx="10693400" cy="7558088"/>
            <a:chOff x="0" y="0"/>
            <a:chExt cx="6736" cy="4761"/>
          </a:xfrm>
        </p:grpSpPr>
        <p:sp>
          <p:nvSpPr>
            <p:cNvPr id="2057" name="AutoShape 9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736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" y="2"/>
              <a:ext cx="6729" cy="4757"/>
            </a:xfrm>
            <a:custGeom>
              <a:avLst/>
              <a:gdLst>
                <a:gd name="T0" fmla="*/ 0 w 6729"/>
                <a:gd name="T1" fmla="*/ 0 h 4757"/>
                <a:gd name="T2" fmla="*/ 0 w 6729"/>
                <a:gd name="T3" fmla="*/ 4757 h 4757"/>
                <a:gd name="T4" fmla="*/ 6729 w 6729"/>
                <a:gd name="T5" fmla="*/ 4757 h 4757"/>
                <a:gd name="T6" fmla="*/ 6729 w 6729"/>
                <a:gd name="T7" fmla="*/ 0 h 4757"/>
                <a:gd name="T8" fmla="*/ 0 w 6729"/>
                <a:gd name="T9" fmla="*/ 0 h 4757"/>
                <a:gd name="T10" fmla="*/ 0 w 6729"/>
                <a:gd name="T11" fmla="*/ 0 h 4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9" h="4757">
                  <a:moveTo>
                    <a:pt x="0" y="0"/>
                  </a:moveTo>
                  <a:lnTo>
                    <a:pt x="0" y="4757"/>
                  </a:lnTo>
                  <a:lnTo>
                    <a:pt x="6729" y="4757"/>
                  </a:lnTo>
                  <a:lnTo>
                    <a:pt x="67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5861" y="228"/>
              <a:ext cx="270" cy="270"/>
            </a:xfrm>
            <a:custGeom>
              <a:avLst/>
              <a:gdLst>
                <a:gd name="T0" fmla="*/ 54 w 270"/>
                <a:gd name="T1" fmla="*/ 0 h 270"/>
                <a:gd name="T2" fmla="*/ 46 w 270"/>
                <a:gd name="T3" fmla="*/ 0 h 270"/>
                <a:gd name="T4" fmla="*/ 39 w 270"/>
                <a:gd name="T5" fmla="*/ 2 h 270"/>
                <a:gd name="T6" fmla="*/ 32 w 270"/>
                <a:gd name="T7" fmla="*/ 5 h 270"/>
                <a:gd name="T8" fmla="*/ 26 w 270"/>
                <a:gd name="T9" fmla="*/ 7 h 270"/>
                <a:gd name="T10" fmla="*/ 20 w 270"/>
                <a:gd name="T11" fmla="*/ 11 h 270"/>
                <a:gd name="T12" fmla="*/ 15 w 270"/>
                <a:gd name="T13" fmla="*/ 16 h 270"/>
                <a:gd name="T14" fmla="*/ 11 w 270"/>
                <a:gd name="T15" fmla="*/ 21 h 270"/>
                <a:gd name="T16" fmla="*/ 7 w 270"/>
                <a:gd name="T17" fmla="*/ 27 h 270"/>
                <a:gd name="T18" fmla="*/ 4 w 270"/>
                <a:gd name="T19" fmla="*/ 33 h 270"/>
                <a:gd name="T20" fmla="*/ 1 w 270"/>
                <a:gd name="T21" fmla="*/ 40 h 270"/>
                <a:gd name="T22" fmla="*/ 0 w 270"/>
                <a:gd name="T23" fmla="*/ 47 h 270"/>
                <a:gd name="T24" fmla="*/ 0 w 270"/>
                <a:gd name="T25" fmla="*/ 54 h 270"/>
                <a:gd name="T26" fmla="*/ 0 w 270"/>
                <a:gd name="T27" fmla="*/ 216 h 270"/>
                <a:gd name="T28" fmla="*/ 0 w 270"/>
                <a:gd name="T29" fmla="*/ 223 h 270"/>
                <a:gd name="T30" fmla="*/ 1 w 270"/>
                <a:gd name="T31" fmla="*/ 231 h 270"/>
                <a:gd name="T32" fmla="*/ 4 w 270"/>
                <a:gd name="T33" fmla="*/ 237 h 270"/>
                <a:gd name="T34" fmla="*/ 7 w 270"/>
                <a:gd name="T35" fmla="*/ 243 h 270"/>
                <a:gd name="T36" fmla="*/ 11 w 270"/>
                <a:gd name="T37" fmla="*/ 249 h 270"/>
                <a:gd name="T38" fmla="*/ 15 w 270"/>
                <a:gd name="T39" fmla="*/ 254 h 270"/>
                <a:gd name="T40" fmla="*/ 20 w 270"/>
                <a:gd name="T41" fmla="*/ 259 h 270"/>
                <a:gd name="T42" fmla="*/ 26 w 270"/>
                <a:gd name="T43" fmla="*/ 263 h 270"/>
                <a:gd name="T44" fmla="*/ 32 w 270"/>
                <a:gd name="T45" fmla="*/ 266 h 270"/>
                <a:gd name="T46" fmla="*/ 39 w 270"/>
                <a:gd name="T47" fmla="*/ 268 h 270"/>
                <a:gd name="T48" fmla="*/ 46 w 270"/>
                <a:gd name="T49" fmla="*/ 270 h 270"/>
                <a:gd name="T50" fmla="*/ 54 w 270"/>
                <a:gd name="T51" fmla="*/ 270 h 270"/>
                <a:gd name="T52" fmla="*/ 215 w 270"/>
                <a:gd name="T53" fmla="*/ 270 h 270"/>
                <a:gd name="T54" fmla="*/ 222 w 270"/>
                <a:gd name="T55" fmla="*/ 270 h 270"/>
                <a:gd name="T56" fmla="*/ 230 w 270"/>
                <a:gd name="T57" fmla="*/ 268 h 270"/>
                <a:gd name="T58" fmla="*/ 236 w 270"/>
                <a:gd name="T59" fmla="*/ 266 h 270"/>
                <a:gd name="T60" fmla="*/ 242 w 270"/>
                <a:gd name="T61" fmla="*/ 263 h 270"/>
                <a:gd name="T62" fmla="*/ 248 w 270"/>
                <a:gd name="T63" fmla="*/ 259 h 270"/>
                <a:gd name="T64" fmla="*/ 253 w 270"/>
                <a:gd name="T65" fmla="*/ 254 h 270"/>
                <a:gd name="T66" fmla="*/ 258 w 270"/>
                <a:gd name="T67" fmla="*/ 249 h 270"/>
                <a:gd name="T68" fmla="*/ 262 w 270"/>
                <a:gd name="T69" fmla="*/ 243 h 270"/>
                <a:gd name="T70" fmla="*/ 265 w 270"/>
                <a:gd name="T71" fmla="*/ 237 h 270"/>
                <a:gd name="T72" fmla="*/ 267 w 270"/>
                <a:gd name="T73" fmla="*/ 231 h 270"/>
                <a:gd name="T74" fmla="*/ 269 w 270"/>
                <a:gd name="T75" fmla="*/ 223 h 270"/>
                <a:gd name="T76" fmla="*/ 270 w 270"/>
                <a:gd name="T77" fmla="*/ 216 h 270"/>
                <a:gd name="T78" fmla="*/ 270 w 270"/>
                <a:gd name="T79" fmla="*/ 54 h 270"/>
                <a:gd name="T80" fmla="*/ 269 w 270"/>
                <a:gd name="T81" fmla="*/ 47 h 270"/>
                <a:gd name="T82" fmla="*/ 267 w 270"/>
                <a:gd name="T83" fmla="*/ 40 h 270"/>
                <a:gd name="T84" fmla="*/ 265 w 270"/>
                <a:gd name="T85" fmla="*/ 33 h 270"/>
                <a:gd name="T86" fmla="*/ 262 w 270"/>
                <a:gd name="T87" fmla="*/ 27 h 270"/>
                <a:gd name="T88" fmla="*/ 258 w 270"/>
                <a:gd name="T89" fmla="*/ 21 h 270"/>
                <a:gd name="T90" fmla="*/ 253 w 270"/>
                <a:gd name="T91" fmla="*/ 16 h 270"/>
                <a:gd name="T92" fmla="*/ 248 w 270"/>
                <a:gd name="T93" fmla="*/ 11 h 270"/>
                <a:gd name="T94" fmla="*/ 242 w 270"/>
                <a:gd name="T95" fmla="*/ 7 h 270"/>
                <a:gd name="T96" fmla="*/ 236 w 270"/>
                <a:gd name="T97" fmla="*/ 5 h 270"/>
                <a:gd name="T98" fmla="*/ 230 w 270"/>
                <a:gd name="T99" fmla="*/ 2 h 270"/>
                <a:gd name="T100" fmla="*/ 222 w 270"/>
                <a:gd name="T101" fmla="*/ 0 h 270"/>
                <a:gd name="T102" fmla="*/ 215 w 270"/>
                <a:gd name="T103" fmla="*/ 0 h 270"/>
                <a:gd name="T104" fmla="*/ 54 w 270"/>
                <a:gd name="T105" fmla="*/ 0 h 270"/>
                <a:gd name="T106" fmla="*/ 54 w 270"/>
                <a:gd name="T10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46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6" y="7"/>
                  </a:lnTo>
                  <a:lnTo>
                    <a:pt x="20" y="11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7"/>
                  </a:lnTo>
                  <a:lnTo>
                    <a:pt x="4" y="33"/>
                  </a:lnTo>
                  <a:lnTo>
                    <a:pt x="1" y="40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216"/>
                  </a:lnTo>
                  <a:lnTo>
                    <a:pt x="0" y="223"/>
                  </a:lnTo>
                  <a:lnTo>
                    <a:pt x="1" y="231"/>
                  </a:lnTo>
                  <a:lnTo>
                    <a:pt x="4" y="237"/>
                  </a:lnTo>
                  <a:lnTo>
                    <a:pt x="7" y="243"/>
                  </a:lnTo>
                  <a:lnTo>
                    <a:pt x="11" y="249"/>
                  </a:lnTo>
                  <a:lnTo>
                    <a:pt x="15" y="254"/>
                  </a:lnTo>
                  <a:lnTo>
                    <a:pt x="20" y="259"/>
                  </a:lnTo>
                  <a:lnTo>
                    <a:pt x="26" y="263"/>
                  </a:lnTo>
                  <a:lnTo>
                    <a:pt x="32" y="266"/>
                  </a:lnTo>
                  <a:lnTo>
                    <a:pt x="39" y="268"/>
                  </a:lnTo>
                  <a:lnTo>
                    <a:pt x="46" y="270"/>
                  </a:lnTo>
                  <a:lnTo>
                    <a:pt x="54" y="270"/>
                  </a:lnTo>
                  <a:lnTo>
                    <a:pt x="215" y="270"/>
                  </a:lnTo>
                  <a:lnTo>
                    <a:pt x="222" y="270"/>
                  </a:lnTo>
                  <a:lnTo>
                    <a:pt x="230" y="268"/>
                  </a:lnTo>
                  <a:lnTo>
                    <a:pt x="236" y="266"/>
                  </a:lnTo>
                  <a:lnTo>
                    <a:pt x="242" y="263"/>
                  </a:lnTo>
                  <a:lnTo>
                    <a:pt x="248" y="259"/>
                  </a:lnTo>
                  <a:lnTo>
                    <a:pt x="253" y="254"/>
                  </a:lnTo>
                  <a:lnTo>
                    <a:pt x="258" y="249"/>
                  </a:lnTo>
                  <a:lnTo>
                    <a:pt x="262" y="243"/>
                  </a:lnTo>
                  <a:lnTo>
                    <a:pt x="265" y="237"/>
                  </a:lnTo>
                  <a:lnTo>
                    <a:pt x="267" y="231"/>
                  </a:lnTo>
                  <a:lnTo>
                    <a:pt x="269" y="223"/>
                  </a:lnTo>
                  <a:lnTo>
                    <a:pt x="270" y="216"/>
                  </a:lnTo>
                  <a:lnTo>
                    <a:pt x="270" y="54"/>
                  </a:lnTo>
                  <a:lnTo>
                    <a:pt x="269" y="47"/>
                  </a:lnTo>
                  <a:lnTo>
                    <a:pt x="267" y="40"/>
                  </a:lnTo>
                  <a:lnTo>
                    <a:pt x="265" y="33"/>
                  </a:lnTo>
                  <a:lnTo>
                    <a:pt x="262" y="27"/>
                  </a:lnTo>
                  <a:lnTo>
                    <a:pt x="258" y="21"/>
                  </a:lnTo>
                  <a:lnTo>
                    <a:pt x="253" y="16"/>
                  </a:lnTo>
                  <a:lnTo>
                    <a:pt x="248" y="11"/>
                  </a:lnTo>
                  <a:lnTo>
                    <a:pt x="242" y="7"/>
                  </a:lnTo>
                  <a:lnTo>
                    <a:pt x="236" y="5"/>
                  </a:lnTo>
                  <a:lnTo>
                    <a:pt x="230" y="2"/>
                  </a:lnTo>
                  <a:lnTo>
                    <a:pt x="222" y="0"/>
                  </a:lnTo>
                  <a:lnTo>
                    <a:pt x="215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5861" y="595"/>
              <a:ext cx="270" cy="270"/>
            </a:xfrm>
            <a:custGeom>
              <a:avLst/>
              <a:gdLst>
                <a:gd name="T0" fmla="*/ 68 w 270"/>
                <a:gd name="T1" fmla="*/ 1 h 270"/>
                <a:gd name="T2" fmla="*/ 94 w 270"/>
                <a:gd name="T3" fmla="*/ 0 h 270"/>
                <a:gd name="T4" fmla="*/ 121 w 270"/>
                <a:gd name="T5" fmla="*/ 1 h 270"/>
                <a:gd name="T6" fmla="*/ 148 w 270"/>
                <a:gd name="T7" fmla="*/ 1 h 270"/>
                <a:gd name="T8" fmla="*/ 175 w 270"/>
                <a:gd name="T9" fmla="*/ 0 h 270"/>
                <a:gd name="T10" fmla="*/ 202 w 270"/>
                <a:gd name="T11" fmla="*/ 0 h 270"/>
                <a:gd name="T12" fmla="*/ 223 w 270"/>
                <a:gd name="T13" fmla="*/ 1 h 270"/>
                <a:gd name="T14" fmla="*/ 237 w 270"/>
                <a:gd name="T15" fmla="*/ 5 h 270"/>
                <a:gd name="T16" fmla="*/ 249 w 270"/>
                <a:gd name="T17" fmla="*/ 12 h 270"/>
                <a:gd name="T18" fmla="*/ 259 w 270"/>
                <a:gd name="T19" fmla="*/ 21 h 270"/>
                <a:gd name="T20" fmla="*/ 266 w 270"/>
                <a:gd name="T21" fmla="*/ 34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2 h 270"/>
                <a:gd name="T30" fmla="*/ 270 w 270"/>
                <a:gd name="T31" fmla="*/ 149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7 h 270"/>
                <a:gd name="T40" fmla="*/ 259 w 270"/>
                <a:gd name="T41" fmla="*/ 249 h 270"/>
                <a:gd name="T42" fmla="*/ 249 w 270"/>
                <a:gd name="T43" fmla="*/ 259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70 h 270"/>
                <a:gd name="T50" fmla="*/ 175 w 270"/>
                <a:gd name="T51" fmla="*/ 269 h 270"/>
                <a:gd name="T52" fmla="*/ 148 w 270"/>
                <a:gd name="T53" fmla="*/ 270 h 270"/>
                <a:gd name="T54" fmla="*/ 121 w 270"/>
                <a:gd name="T55" fmla="*/ 270 h 270"/>
                <a:gd name="T56" fmla="*/ 94 w 270"/>
                <a:gd name="T57" fmla="*/ 269 h 270"/>
                <a:gd name="T58" fmla="*/ 68 w 270"/>
                <a:gd name="T59" fmla="*/ 269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9 h 270"/>
                <a:gd name="T66" fmla="*/ 11 w 270"/>
                <a:gd name="T67" fmla="*/ 249 h 270"/>
                <a:gd name="T68" fmla="*/ 4 w 270"/>
                <a:gd name="T69" fmla="*/ 237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9 h 270"/>
                <a:gd name="T78" fmla="*/ 0 w 270"/>
                <a:gd name="T79" fmla="*/ 122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4 h 270"/>
                <a:gd name="T88" fmla="*/ 11 w 270"/>
                <a:gd name="T89" fmla="*/ 21 h 270"/>
                <a:gd name="T90" fmla="*/ 21 w 270"/>
                <a:gd name="T91" fmla="*/ 12 h 270"/>
                <a:gd name="T92" fmla="*/ 33 w 270"/>
                <a:gd name="T93" fmla="*/ 5 h 270"/>
                <a:gd name="T94" fmla="*/ 47 w 270"/>
                <a:gd name="T95" fmla="*/ 1 h 270"/>
                <a:gd name="T96" fmla="*/ 54 w 270"/>
                <a:gd name="T9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68" y="1"/>
                  </a:lnTo>
                  <a:lnTo>
                    <a:pt x="81" y="0"/>
                  </a:lnTo>
                  <a:lnTo>
                    <a:pt x="94" y="0"/>
                  </a:lnTo>
                  <a:lnTo>
                    <a:pt x="108" y="1"/>
                  </a:lnTo>
                  <a:lnTo>
                    <a:pt x="121" y="1"/>
                  </a:lnTo>
                  <a:lnTo>
                    <a:pt x="135" y="0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5" y="0"/>
                  </a:lnTo>
                  <a:lnTo>
                    <a:pt x="189" y="1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23" y="1"/>
                  </a:lnTo>
                  <a:lnTo>
                    <a:pt x="230" y="2"/>
                  </a:lnTo>
                  <a:lnTo>
                    <a:pt x="237" y="5"/>
                  </a:lnTo>
                  <a:lnTo>
                    <a:pt x="243" y="8"/>
                  </a:lnTo>
                  <a:lnTo>
                    <a:pt x="249" y="12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2" y="27"/>
                  </a:lnTo>
                  <a:lnTo>
                    <a:pt x="266" y="34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4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2"/>
                  </a:lnTo>
                  <a:lnTo>
                    <a:pt x="270" y="135"/>
                  </a:lnTo>
                  <a:lnTo>
                    <a:pt x="270" y="149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5"/>
                  </a:lnTo>
                  <a:lnTo>
                    <a:pt x="270" y="223"/>
                  </a:lnTo>
                  <a:lnTo>
                    <a:pt x="268" y="230"/>
                  </a:lnTo>
                  <a:lnTo>
                    <a:pt x="266" y="237"/>
                  </a:lnTo>
                  <a:lnTo>
                    <a:pt x="262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3" y="263"/>
                  </a:lnTo>
                  <a:lnTo>
                    <a:pt x="237" y="265"/>
                  </a:lnTo>
                  <a:lnTo>
                    <a:pt x="230" y="268"/>
                  </a:lnTo>
                  <a:lnTo>
                    <a:pt x="223" y="269"/>
                  </a:lnTo>
                  <a:lnTo>
                    <a:pt x="216" y="269"/>
                  </a:lnTo>
                  <a:lnTo>
                    <a:pt x="202" y="270"/>
                  </a:lnTo>
                  <a:lnTo>
                    <a:pt x="189" y="269"/>
                  </a:lnTo>
                  <a:lnTo>
                    <a:pt x="175" y="269"/>
                  </a:lnTo>
                  <a:lnTo>
                    <a:pt x="162" y="270"/>
                  </a:lnTo>
                  <a:lnTo>
                    <a:pt x="148" y="270"/>
                  </a:lnTo>
                  <a:lnTo>
                    <a:pt x="135" y="269"/>
                  </a:lnTo>
                  <a:lnTo>
                    <a:pt x="121" y="270"/>
                  </a:lnTo>
                  <a:lnTo>
                    <a:pt x="108" y="269"/>
                  </a:lnTo>
                  <a:lnTo>
                    <a:pt x="94" y="269"/>
                  </a:lnTo>
                  <a:lnTo>
                    <a:pt x="81" y="270"/>
                  </a:lnTo>
                  <a:lnTo>
                    <a:pt x="68" y="269"/>
                  </a:lnTo>
                  <a:lnTo>
                    <a:pt x="54" y="269"/>
                  </a:lnTo>
                  <a:lnTo>
                    <a:pt x="47" y="269"/>
                  </a:lnTo>
                  <a:lnTo>
                    <a:pt x="39" y="268"/>
                  </a:lnTo>
                  <a:lnTo>
                    <a:pt x="33" y="265"/>
                  </a:lnTo>
                  <a:lnTo>
                    <a:pt x="27" y="263"/>
                  </a:lnTo>
                  <a:lnTo>
                    <a:pt x="21" y="259"/>
                  </a:lnTo>
                  <a:lnTo>
                    <a:pt x="16" y="254"/>
                  </a:lnTo>
                  <a:lnTo>
                    <a:pt x="11" y="249"/>
                  </a:lnTo>
                  <a:lnTo>
                    <a:pt x="7" y="243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9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4"/>
                  </a:lnTo>
                  <a:lnTo>
                    <a:pt x="7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39" y="2"/>
                  </a:lnTo>
                  <a:lnTo>
                    <a:pt x="47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6235" y="595"/>
              <a:ext cx="270" cy="270"/>
            </a:xfrm>
            <a:custGeom>
              <a:avLst/>
              <a:gdLst>
                <a:gd name="T0" fmla="*/ 68 w 270"/>
                <a:gd name="T1" fmla="*/ 1 h 270"/>
                <a:gd name="T2" fmla="*/ 95 w 270"/>
                <a:gd name="T3" fmla="*/ 0 h 270"/>
                <a:gd name="T4" fmla="*/ 122 w 270"/>
                <a:gd name="T5" fmla="*/ 1 h 270"/>
                <a:gd name="T6" fmla="*/ 149 w 270"/>
                <a:gd name="T7" fmla="*/ 1 h 270"/>
                <a:gd name="T8" fmla="*/ 176 w 270"/>
                <a:gd name="T9" fmla="*/ 0 h 270"/>
                <a:gd name="T10" fmla="*/ 202 w 270"/>
                <a:gd name="T11" fmla="*/ 0 h 270"/>
                <a:gd name="T12" fmla="*/ 223 w 270"/>
                <a:gd name="T13" fmla="*/ 1 h 270"/>
                <a:gd name="T14" fmla="*/ 237 w 270"/>
                <a:gd name="T15" fmla="*/ 5 h 270"/>
                <a:gd name="T16" fmla="*/ 249 w 270"/>
                <a:gd name="T17" fmla="*/ 12 h 270"/>
                <a:gd name="T18" fmla="*/ 259 w 270"/>
                <a:gd name="T19" fmla="*/ 21 h 270"/>
                <a:gd name="T20" fmla="*/ 266 w 270"/>
                <a:gd name="T21" fmla="*/ 34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2 h 270"/>
                <a:gd name="T30" fmla="*/ 270 w 270"/>
                <a:gd name="T31" fmla="*/ 149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7 h 270"/>
                <a:gd name="T40" fmla="*/ 259 w 270"/>
                <a:gd name="T41" fmla="*/ 249 h 270"/>
                <a:gd name="T42" fmla="*/ 249 w 270"/>
                <a:gd name="T43" fmla="*/ 259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70 h 270"/>
                <a:gd name="T50" fmla="*/ 176 w 270"/>
                <a:gd name="T51" fmla="*/ 269 h 270"/>
                <a:gd name="T52" fmla="*/ 149 w 270"/>
                <a:gd name="T53" fmla="*/ 270 h 270"/>
                <a:gd name="T54" fmla="*/ 122 w 270"/>
                <a:gd name="T55" fmla="*/ 270 h 270"/>
                <a:gd name="T56" fmla="*/ 95 w 270"/>
                <a:gd name="T57" fmla="*/ 269 h 270"/>
                <a:gd name="T58" fmla="*/ 68 w 270"/>
                <a:gd name="T59" fmla="*/ 269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9 h 270"/>
                <a:gd name="T66" fmla="*/ 11 w 270"/>
                <a:gd name="T67" fmla="*/ 249 h 270"/>
                <a:gd name="T68" fmla="*/ 4 w 270"/>
                <a:gd name="T69" fmla="*/ 237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9 h 270"/>
                <a:gd name="T78" fmla="*/ 0 w 270"/>
                <a:gd name="T79" fmla="*/ 122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4 h 270"/>
                <a:gd name="T88" fmla="*/ 11 w 270"/>
                <a:gd name="T89" fmla="*/ 21 h 270"/>
                <a:gd name="T90" fmla="*/ 21 w 270"/>
                <a:gd name="T91" fmla="*/ 12 h 270"/>
                <a:gd name="T92" fmla="*/ 33 w 270"/>
                <a:gd name="T93" fmla="*/ 5 h 270"/>
                <a:gd name="T94" fmla="*/ 47 w 270"/>
                <a:gd name="T95" fmla="*/ 1 h 270"/>
                <a:gd name="T96" fmla="*/ 54 w 270"/>
                <a:gd name="T9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68" y="1"/>
                  </a:lnTo>
                  <a:lnTo>
                    <a:pt x="81" y="0"/>
                  </a:lnTo>
                  <a:lnTo>
                    <a:pt x="95" y="0"/>
                  </a:lnTo>
                  <a:lnTo>
                    <a:pt x="108" y="1"/>
                  </a:lnTo>
                  <a:lnTo>
                    <a:pt x="122" y="1"/>
                  </a:lnTo>
                  <a:lnTo>
                    <a:pt x="135" y="0"/>
                  </a:lnTo>
                  <a:lnTo>
                    <a:pt x="149" y="1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89" y="1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23" y="1"/>
                  </a:lnTo>
                  <a:lnTo>
                    <a:pt x="231" y="2"/>
                  </a:lnTo>
                  <a:lnTo>
                    <a:pt x="237" y="5"/>
                  </a:lnTo>
                  <a:lnTo>
                    <a:pt x="243" y="8"/>
                  </a:lnTo>
                  <a:lnTo>
                    <a:pt x="249" y="12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3" y="27"/>
                  </a:lnTo>
                  <a:lnTo>
                    <a:pt x="266" y="34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4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2"/>
                  </a:lnTo>
                  <a:lnTo>
                    <a:pt x="270" y="135"/>
                  </a:lnTo>
                  <a:lnTo>
                    <a:pt x="270" y="149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5"/>
                  </a:lnTo>
                  <a:lnTo>
                    <a:pt x="270" y="223"/>
                  </a:lnTo>
                  <a:lnTo>
                    <a:pt x="268" y="230"/>
                  </a:lnTo>
                  <a:lnTo>
                    <a:pt x="266" y="237"/>
                  </a:lnTo>
                  <a:lnTo>
                    <a:pt x="263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3" y="263"/>
                  </a:lnTo>
                  <a:lnTo>
                    <a:pt x="237" y="265"/>
                  </a:lnTo>
                  <a:lnTo>
                    <a:pt x="231" y="268"/>
                  </a:lnTo>
                  <a:lnTo>
                    <a:pt x="223" y="269"/>
                  </a:lnTo>
                  <a:lnTo>
                    <a:pt x="216" y="269"/>
                  </a:lnTo>
                  <a:lnTo>
                    <a:pt x="202" y="270"/>
                  </a:lnTo>
                  <a:lnTo>
                    <a:pt x="189" y="269"/>
                  </a:lnTo>
                  <a:lnTo>
                    <a:pt x="176" y="269"/>
                  </a:lnTo>
                  <a:lnTo>
                    <a:pt x="162" y="270"/>
                  </a:lnTo>
                  <a:lnTo>
                    <a:pt x="149" y="270"/>
                  </a:lnTo>
                  <a:lnTo>
                    <a:pt x="135" y="269"/>
                  </a:lnTo>
                  <a:lnTo>
                    <a:pt x="122" y="270"/>
                  </a:lnTo>
                  <a:lnTo>
                    <a:pt x="108" y="269"/>
                  </a:lnTo>
                  <a:lnTo>
                    <a:pt x="95" y="269"/>
                  </a:lnTo>
                  <a:lnTo>
                    <a:pt x="81" y="270"/>
                  </a:lnTo>
                  <a:lnTo>
                    <a:pt x="68" y="269"/>
                  </a:lnTo>
                  <a:lnTo>
                    <a:pt x="54" y="269"/>
                  </a:lnTo>
                  <a:lnTo>
                    <a:pt x="47" y="269"/>
                  </a:lnTo>
                  <a:lnTo>
                    <a:pt x="40" y="268"/>
                  </a:lnTo>
                  <a:lnTo>
                    <a:pt x="33" y="265"/>
                  </a:lnTo>
                  <a:lnTo>
                    <a:pt x="27" y="263"/>
                  </a:lnTo>
                  <a:lnTo>
                    <a:pt x="21" y="259"/>
                  </a:lnTo>
                  <a:lnTo>
                    <a:pt x="16" y="254"/>
                  </a:lnTo>
                  <a:lnTo>
                    <a:pt x="11" y="249"/>
                  </a:lnTo>
                  <a:lnTo>
                    <a:pt x="8" y="243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9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4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5861" y="1329"/>
              <a:ext cx="270" cy="270"/>
            </a:xfrm>
            <a:custGeom>
              <a:avLst/>
              <a:gdLst>
                <a:gd name="T0" fmla="*/ 68 w 270"/>
                <a:gd name="T1" fmla="*/ 1 h 270"/>
                <a:gd name="T2" fmla="*/ 94 w 270"/>
                <a:gd name="T3" fmla="*/ 0 h 270"/>
                <a:gd name="T4" fmla="*/ 121 w 270"/>
                <a:gd name="T5" fmla="*/ 1 h 270"/>
                <a:gd name="T6" fmla="*/ 148 w 270"/>
                <a:gd name="T7" fmla="*/ 1 h 270"/>
                <a:gd name="T8" fmla="*/ 175 w 270"/>
                <a:gd name="T9" fmla="*/ 0 h 270"/>
                <a:gd name="T10" fmla="*/ 202 w 270"/>
                <a:gd name="T11" fmla="*/ 0 h 270"/>
                <a:gd name="T12" fmla="*/ 223 w 270"/>
                <a:gd name="T13" fmla="*/ 1 h 270"/>
                <a:gd name="T14" fmla="*/ 237 w 270"/>
                <a:gd name="T15" fmla="*/ 5 h 270"/>
                <a:gd name="T16" fmla="*/ 249 w 270"/>
                <a:gd name="T17" fmla="*/ 11 h 270"/>
                <a:gd name="T18" fmla="*/ 259 w 270"/>
                <a:gd name="T19" fmla="*/ 21 h 270"/>
                <a:gd name="T20" fmla="*/ 266 w 270"/>
                <a:gd name="T21" fmla="*/ 33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1 h 270"/>
                <a:gd name="T30" fmla="*/ 270 w 270"/>
                <a:gd name="T31" fmla="*/ 148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7 h 270"/>
                <a:gd name="T40" fmla="*/ 259 w 270"/>
                <a:gd name="T41" fmla="*/ 249 h 270"/>
                <a:gd name="T42" fmla="*/ 249 w 270"/>
                <a:gd name="T43" fmla="*/ 258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70 h 270"/>
                <a:gd name="T50" fmla="*/ 175 w 270"/>
                <a:gd name="T51" fmla="*/ 269 h 270"/>
                <a:gd name="T52" fmla="*/ 148 w 270"/>
                <a:gd name="T53" fmla="*/ 270 h 270"/>
                <a:gd name="T54" fmla="*/ 121 w 270"/>
                <a:gd name="T55" fmla="*/ 270 h 270"/>
                <a:gd name="T56" fmla="*/ 94 w 270"/>
                <a:gd name="T57" fmla="*/ 269 h 270"/>
                <a:gd name="T58" fmla="*/ 68 w 270"/>
                <a:gd name="T59" fmla="*/ 269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8 h 270"/>
                <a:gd name="T66" fmla="*/ 11 w 270"/>
                <a:gd name="T67" fmla="*/ 249 h 270"/>
                <a:gd name="T68" fmla="*/ 4 w 270"/>
                <a:gd name="T69" fmla="*/ 237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8 h 270"/>
                <a:gd name="T78" fmla="*/ 0 w 270"/>
                <a:gd name="T79" fmla="*/ 121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3 h 270"/>
                <a:gd name="T88" fmla="*/ 11 w 270"/>
                <a:gd name="T89" fmla="*/ 21 h 270"/>
                <a:gd name="T90" fmla="*/ 21 w 270"/>
                <a:gd name="T91" fmla="*/ 11 h 270"/>
                <a:gd name="T92" fmla="*/ 33 w 270"/>
                <a:gd name="T93" fmla="*/ 5 h 270"/>
                <a:gd name="T94" fmla="*/ 47 w 270"/>
                <a:gd name="T95" fmla="*/ 1 h 270"/>
                <a:gd name="T96" fmla="*/ 54 w 270"/>
                <a:gd name="T9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68" y="1"/>
                  </a:lnTo>
                  <a:lnTo>
                    <a:pt x="81" y="0"/>
                  </a:lnTo>
                  <a:lnTo>
                    <a:pt x="94" y="0"/>
                  </a:lnTo>
                  <a:lnTo>
                    <a:pt x="108" y="1"/>
                  </a:lnTo>
                  <a:lnTo>
                    <a:pt x="121" y="1"/>
                  </a:lnTo>
                  <a:lnTo>
                    <a:pt x="135" y="0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5" y="0"/>
                  </a:lnTo>
                  <a:lnTo>
                    <a:pt x="189" y="1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23" y="1"/>
                  </a:lnTo>
                  <a:lnTo>
                    <a:pt x="230" y="2"/>
                  </a:lnTo>
                  <a:lnTo>
                    <a:pt x="237" y="5"/>
                  </a:lnTo>
                  <a:lnTo>
                    <a:pt x="243" y="8"/>
                  </a:lnTo>
                  <a:lnTo>
                    <a:pt x="249" y="11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2" y="27"/>
                  </a:lnTo>
                  <a:lnTo>
                    <a:pt x="266" y="33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4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48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5"/>
                  </a:lnTo>
                  <a:lnTo>
                    <a:pt x="270" y="223"/>
                  </a:lnTo>
                  <a:lnTo>
                    <a:pt x="268" y="230"/>
                  </a:lnTo>
                  <a:lnTo>
                    <a:pt x="266" y="237"/>
                  </a:lnTo>
                  <a:lnTo>
                    <a:pt x="262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8"/>
                  </a:lnTo>
                  <a:lnTo>
                    <a:pt x="243" y="262"/>
                  </a:lnTo>
                  <a:lnTo>
                    <a:pt x="237" y="265"/>
                  </a:lnTo>
                  <a:lnTo>
                    <a:pt x="230" y="268"/>
                  </a:lnTo>
                  <a:lnTo>
                    <a:pt x="223" y="269"/>
                  </a:lnTo>
                  <a:lnTo>
                    <a:pt x="216" y="269"/>
                  </a:lnTo>
                  <a:lnTo>
                    <a:pt x="202" y="270"/>
                  </a:lnTo>
                  <a:lnTo>
                    <a:pt x="189" y="269"/>
                  </a:lnTo>
                  <a:lnTo>
                    <a:pt x="175" y="269"/>
                  </a:lnTo>
                  <a:lnTo>
                    <a:pt x="162" y="270"/>
                  </a:lnTo>
                  <a:lnTo>
                    <a:pt x="148" y="270"/>
                  </a:lnTo>
                  <a:lnTo>
                    <a:pt x="135" y="269"/>
                  </a:lnTo>
                  <a:lnTo>
                    <a:pt x="121" y="270"/>
                  </a:lnTo>
                  <a:lnTo>
                    <a:pt x="108" y="269"/>
                  </a:lnTo>
                  <a:lnTo>
                    <a:pt x="94" y="269"/>
                  </a:lnTo>
                  <a:lnTo>
                    <a:pt x="81" y="270"/>
                  </a:lnTo>
                  <a:lnTo>
                    <a:pt x="68" y="269"/>
                  </a:lnTo>
                  <a:lnTo>
                    <a:pt x="54" y="269"/>
                  </a:lnTo>
                  <a:lnTo>
                    <a:pt x="47" y="269"/>
                  </a:lnTo>
                  <a:lnTo>
                    <a:pt x="39" y="268"/>
                  </a:lnTo>
                  <a:lnTo>
                    <a:pt x="33" y="265"/>
                  </a:lnTo>
                  <a:lnTo>
                    <a:pt x="27" y="262"/>
                  </a:lnTo>
                  <a:lnTo>
                    <a:pt x="21" y="258"/>
                  </a:lnTo>
                  <a:lnTo>
                    <a:pt x="16" y="254"/>
                  </a:lnTo>
                  <a:lnTo>
                    <a:pt x="11" y="249"/>
                  </a:lnTo>
                  <a:lnTo>
                    <a:pt x="7" y="243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8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7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39" y="2"/>
                  </a:lnTo>
                  <a:lnTo>
                    <a:pt x="47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6235" y="962"/>
              <a:ext cx="270" cy="270"/>
            </a:xfrm>
            <a:custGeom>
              <a:avLst/>
              <a:gdLst>
                <a:gd name="T0" fmla="*/ 68 w 270"/>
                <a:gd name="T1" fmla="*/ 1 h 270"/>
                <a:gd name="T2" fmla="*/ 95 w 270"/>
                <a:gd name="T3" fmla="*/ 0 h 270"/>
                <a:gd name="T4" fmla="*/ 122 w 270"/>
                <a:gd name="T5" fmla="*/ 1 h 270"/>
                <a:gd name="T6" fmla="*/ 149 w 270"/>
                <a:gd name="T7" fmla="*/ 1 h 270"/>
                <a:gd name="T8" fmla="*/ 176 w 270"/>
                <a:gd name="T9" fmla="*/ 0 h 270"/>
                <a:gd name="T10" fmla="*/ 202 w 270"/>
                <a:gd name="T11" fmla="*/ 0 h 270"/>
                <a:gd name="T12" fmla="*/ 223 w 270"/>
                <a:gd name="T13" fmla="*/ 1 h 270"/>
                <a:gd name="T14" fmla="*/ 237 w 270"/>
                <a:gd name="T15" fmla="*/ 5 h 270"/>
                <a:gd name="T16" fmla="*/ 249 w 270"/>
                <a:gd name="T17" fmla="*/ 12 h 270"/>
                <a:gd name="T18" fmla="*/ 259 w 270"/>
                <a:gd name="T19" fmla="*/ 22 h 270"/>
                <a:gd name="T20" fmla="*/ 266 w 270"/>
                <a:gd name="T21" fmla="*/ 34 h 270"/>
                <a:gd name="T22" fmla="*/ 270 w 270"/>
                <a:gd name="T23" fmla="*/ 48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2 h 270"/>
                <a:gd name="T30" fmla="*/ 270 w 270"/>
                <a:gd name="T31" fmla="*/ 149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7 h 270"/>
                <a:gd name="T40" fmla="*/ 259 w 270"/>
                <a:gd name="T41" fmla="*/ 249 h 270"/>
                <a:gd name="T42" fmla="*/ 249 w 270"/>
                <a:gd name="T43" fmla="*/ 259 h 270"/>
                <a:gd name="T44" fmla="*/ 237 w 270"/>
                <a:gd name="T45" fmla="*/ 266 h 270"/>
                <a:gd name="T46" fmla="*/ 223 w 270"/>
                <a:gd name="T47" fmla="*/ 270 h 270"/>
                <a:gd name="T48" fmla="*/ 202 w 270"/>
                <a:gd name="T49" fmla="*/ 270 h 270"/>
                <a:gd name="T50" fmla="*/ 176 w 270"/>
                <a:gd name="T51" fmla="*/ 270 h 270"/>
                <a:gd name="T52" fmla="*/ 149 w 270"/>
                <a:gd name="T53" fmla="*/ 270 h 270"/>
                <a:gd name="T54" fmla="*/ 122 w 270"/>
                <a:gd name="T55" fmla="*/ 270 h 270"/>
                <a:gd name="T56" fmla="*/ 95 w 270"/>
                <a:gd name="T57" fmla="*/ 270 h 270"/>
                <a:gd name="T58" fmla="*/ 68 w 270"/>
                <a:gd name="T59" fmla="*/ 270 h 270"/>
                <a:gd name="T60" fmla="*/ 47 w 270"/>
                <a:gd name="T61" fmla="*/ 270 h 270"/>
                <a:gd name="T62" fmla="*/ 33 w 270"/>
                <a:gd name="T63" fmla="*/ 266 h 270"/>
                <a:gd name="T64" fmla="*/ 21 w 270"/>
                <a:gd name="T65" fmla="*/ 259 h 270"/>
                <a:gd name="T66" fmla="*/ 11 w 270"/>
                <a:gd name="T67" fmla="*/ 249 h 270"/>
                <a:gd name="T68" fmla="*/ 4 w 270"/>
                <a:gd name="T69" fmla="*/ 237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9 h 270"/>
                <a:gd name="T78" fmla="*/ 0 w 270"/>
                <a:gd name="T79" fmla="*/ 122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8 h 270"/>
                <a:gd name="T86" fmla="*/ 4 w 270"/>
                <a:gd name="T87" fmla="*/ 34 h 270"/>
                <a:gd name="T88" fmla="*/ 11 w 270"/>
                <a:gd name="T89" fmla="*/ 22 h 270"/>
                <a:gd name="T90" fmla="*/ 21 w 270"/>
                <a:gd name="T91" fmla="*/ 12 h 270"/>
                <a:gd name="T92" fmla="*/ 33 w 270"/>
                <a:gd name="T93" fmla="*/ 5 h 270"/>
                <a:gd name="T94" fmla="*/ 47 w 270"/>
                <a:gd name="T95" fmla="*/ 1 h 270"/>
                <a:gd name="T96" fmla="*/ 54 w 270"/>
                <a:gd name="T9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68" y="1"/>
                  </a:lnTo>
                  <a:lnTo>
                    <a:pt x="81" y="0"/>
                  </a:lnTo>
                  <a:lnTo>
                    <a:pt x="95" y="0"/>
                  </a:lnTo>
                  <a:lnTo>
                    <a:pt x="108" y="1"/>
                  </a:lnTo>
                  <a:lnTo>
                    <a:pt x="122" y="1"/>
                  </a:lnTo>
                  <a:lnTo>
                    <a:pt x="135" y="0"/>
                  </a:lnTo>
                  <a:lnTo>
                    <a:pt x="149" y="1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89" y="1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23" y="1"/>
                  </a:lnTo>
                  <a:lnTo>
                    <a:pt x="231" y="3"/>
                  </a:lnTo>
                  <a:lnTo>
                    <a:pt x="237" y="5"/>
                  </a:lnTo>
                  <a:lnTo>
                    <a:pt x="243" y="8"/>
                  </a:lnTo>
                  <a:lnTo>
                    <a:pt x="249" y="12"/>
                  </a:lnTo>
                  <a:lnTo>
                    <a:pt x="254" y="16"/>
                  </a:lnTo>
                  <a:lnTo>
                    <a:pt x="259" y="22"/>
                  </a:lnTo>
                  <a:lnTo>
                    <a:pt x="263" y="27"/>
                  </a:lnTo>
                  <a:lnTo>
                    <a:pt x="266" y="34"/>
                  </a:lnTo>
                  <a:lnTo>
                    <a:pt x="268" y="40"/>
                  </a:lnTo>
                  <a:lnTo>
                    <a:pt x="270" y="48"/>
                  </a:lnTo>
                  <a:lnTo>
                    <a:pt x="270" y="54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9"/>
                  </a:lnTo>
                  <a:lnTo>
                    <a:pt x="270" y="122"/>
                  </a:lnTo>
                  <a:lnTo>
                    <a:pt x="270" y="135"/>
                  </a:lnTo>
                  <a:lnTo>
                    <a:pt x="270" y="149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6"/>
                  </a:lnTo>
                  <a:lnTo>
                    <a:pt x="270" y="223"/>
                  </a:lnTo>
                  <a:lnTo>
                    <a:pt x="268" y="230"/>
                  </a:lnTo>
                  <a:lnTo>
                    <a:pt x="266" y="237"/>
                  </a:lnTo>
                  <a:lnTo>
                    <a:pt x="263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3" y="262"/>
                  </a:lnTo>
                  <a:lnTo>
                    <a:pt x="237" y="266"/>
                  </a:lnTo>
                  <a:lnTo>
                    <a:pt x="231" y="268"/>
                  </a:lnTo>
                  <a:lnTo>
                    <a:pt x="223" y="270"/>
                  </a:lnTo>
                  <a:lnTo>
                    <a:pt x="216" y="270"/>
                  </a:lnTo>
                  <a:lnTo>
                    <a:pt x="202" y="270"/>
                  </a:lnTo>
                  <a:lnTo>
                    <a:pt x="189" y="270"/>
                  </a:lnTo>
                  <a:lnTo>
                    <a:pt x="176" y="270"/>
                  </a:lnTo>
                  <a:lnTo>
                    <a:pt x="162" y="270"/>
                  </a:lnTo>
                  <a:lnTo>
                    <a:pt x="149" y="270"/>
                  </a:lnTo>
                  <a:lnTo>
                    <a:pt x="135" y="270"/>
                  </a:lnTo>
                  <a:lnTo>
                    <a:pt x="122" y="270"/>
                  </a:lnTo>
                  <a:lnTo>
                    <a:pt x="108" y="270"/>
                  </a:lnTo>
                  <a:lnTo>
                    <a:pt x="95" y="270"/>
                  </a:lnTo>
                  <a:lnTo>
                    <a:pt x="81" y="270"/>
                  </a:lnTo>
                  <a:lnTo>
                    <a:pt x="68" y="270"/>
                  </a:lnTo>
                  <a:lnTo>
                    <a:pt x="54" y="270"/>
                  </a:lnTo>
                  <a:lnTo>
                    <a:pt x="47" y="270"/>
                  </a:lnTo>
                  <a:lnTo>
                    <a:pt x="40" y="268"/>
                  </a:lnTo>
                  <a:lnTo>
                    <a:pt x="33" y="266"/>
                  </a:lnTo>
                  <a:lnTo>
                    <a:pt x="27" y="262"/>
                  </a:lnTo>
                  <a:lnTo>
                    <a:pt x="21" y="259"/>
                  </a:lnTo>
                  <a:lnTo>
                    <a:pt x="16" y="254"/>
                  </a:lnTo>
                  <a:lnTo>
                    <a:pt x="11" y="249"/>
                  </a:lnTo>
                  <a:lnTo>
                    <a:pt x="8" y="243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0" y="223"/>
                  </a:lnTo>
                  <a:lnTo>
                    <a:pt x="0" y="216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9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4" y="34"/>
                  </a:lnTo>
                  <a:lnTo>
                    <a:pt x="8" y="27"/>
                  </a:lnTo>
                  <a:lnTo>
                    <a:pt x="11" y="22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3"/>
                  </a:lnTo>
                  <a:lnTo>
                    <a:pt x="47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5916" y="1018"/>
              <a:ext cx="159" cy="158"/>
            </a:xfrm>
            <a:custGeom>
              <a:avLst/>
              <a:gdLst>
                <a:gd name="T0" fmla="*/ 40 w 159"/>
                <a:gd name="T1" fmla="*/ 0 h 158"/>
                <a:gd name="T2" fmla="*/ 56 w 159"/>
                <a:gd name="T3" fmla="*/ 0 h 158"/>
                <a:gd name="T4" fmla="*/ 72 w 159"/>
                <a:gd name="T5" fmla="*/ 0 h 158"/>
                <a:gd name="T6" fmla="*/ 87 w 159"/>
                <a:gd name="T7" fmla="*/ 0 h 158"/>
                <a:gd name="T8" fmla="*/ 103 w 159"/>
                <a:gd name="T9" fmla="*/ 0 h 158"/>
                <a:gd name="T10" fmla="*/ 120 w 159"/>
                <a:gd name="T11" fmla="*/ 0 h 158"/>
                <a:gd name="T12" fmla="*/ 132 w 159"/>
                <a:gd name="T13" fmla="*/ 0 h 158"/>
                <a:gd name="T14" fmla="*/ 140 w 159"/>
                <a:gd name="T15" fmla="*/ 2 h 158"/>
                <a:gd name="T16" fmla="*/ 147 w 159"/>
                <a:gd name="T17" fmla="*/ 6 h 158"/>
                <a:gd name="T18" fmla="*/ 152 w 159"/>
                <a:gd name="T19" fmla="*/ 12 h 158"/>
                <a:gd name="T20" fmla="*/ 156 w 159"/>
                <a:gd name="T21" fmla="*/ 19 h 158"/>
                <a:gd name="T22" fmla="*/ 159 w 159"/>
                <a:gd name="T23" fmla="*/ 27 h 158"/>
                <a:gd name="T24" fmla="*/ 159 w 159"/>
                <a:gd name="T25" fmla="*/ 39 h 158"/>
                <a:gd name="T26" fmla="*/ 159 w 159"/>
                <a:gd name="T27" fmla="*/ 55 h 158"/>
                <a:gd name="T28" fmla="*/ 159 w 159"/>
                <a:gd name="T29" fmla="*/ 72 h 158"/>
                <a:gd name="T30" fmla="*/ 159 w 159"/>
                <a:gd name="T31" fmla="*/ 87 h 158"/>
                <a:gd name="T32" fmla="*/ 159 w 159"/>
                <a:gd name="T33" fmla="*/ 103 h 158"/>
                <a:gd name="T34" fmla="*/ 159 w 159"/>
                <a:gd name="T35" fmla="*/ 119 h 158"/>
                <a:gd name="T36" fmla="*/ 159 w 159"/>
                <a:gd name="T37" fmla="*/ 131 h 158"/>
                <a:gd name="T38" fmla="*/ 156 w 159"/>
                <a:gd name="T39" fmla="*/ 139 h 158"/>
                <a:gd name="T40" fmla="*/ 152 w 159"/>
                <a:gd name="T41" fmla="*/ 146 h 158"/>
                <a:gd name="T42" fmla="*/ 147 w 159"/>
                <a:gd name="T43" fmla="*/ 152 h 158"/>
                <a:gd name="T44" fmla="*/ 140 w 159"/>
                <a:gd name="T45" fmla="*/ 156 h 158"/>
                <a:gd name="T46" fmla="*/ 132 w 159"/>
                <a:gd name="T47" fmla="*/ 158 h 158"/>
                <a:gd name="T48" fmla="*/ 120 w 159"/>
                <a:gd name="T49" fmla="*/ 158 h 158"/>
                <a:gd name="T50" fmla="*/ 103 w 159"/>
                <a:gd name="T51" fmla="*/ 158 h 158"/>
                <a:gd name="T52" fmla="*/ 87 w 159"/>
                <a:gd name="T53" fmla="*/ 158 h 158"/>
                <a:gd name="T54" fmla="*/ 72 w 159"/>
                <a:gd name="T55" fmla="*/ 158 h 158"/>
                <a:gd name="T56" fmla="*/ 56 w 159"/>
                <a:gd name="T57" fmla="*/ 158 h 158"/>
                <a:gd name="T58" fmla="*/ 40 w 159"/>
                <a:gd name="T59" fmla="*/ 158 h 158"/>
                <a:gd name="T60" fmla="*/ 28 w 159"/>
                <a:gd name="T61" fmla="*/ 158 h 158"/>
                <a:gd name="T62" fmla="*/ 20 w 159"/>
                <a:gd name="T63" fmla="*/ 156 h 158"/>
                <a:gd name="T64" fmla="*/ 13 w 159"/>
                <a:gd name="T65" fmla="*/ 152 h 158"/>
                <a:gd name="T66" fmla="*/ 7 w 159"/>
                <a:gd name="T67" fmla="*/ 146 h 158"/>
                <a:gd name="T68" fmla="*/ 3 w 159"/>
                <a:gd name="T69" fmla="*/ 139 h 158"/>
                <a:gd name="T70" fmla="*/ 0 w 159"/>
                <a:gd name="T71" fmla="*/ 131 h 158"/>
                <a:gd name="T72" fmla="*/ 0 w 159"/>
                <a:gd name="T73" fmla="*/ 119 h 158"/>
                <a:gd name="T74" fmla="*/ 0 w 159"/>
                <a:gd name="T75" fmla="*/ 103 h 158"/>
                <a:gd name="T76" fmla="*/ 0 w 159"/>
                <a:gd name="T77" fmla="*/ 87 h 158"/>
                <a:gd name="T78" fmla="*/ 0 w 159"/>
                <a:gd name="T79" fmla="*/ 72 h 158"/>
                <a:gd name="T80" fmla="*/ 0 w 159"/>
                <a:gd name="T81" fmla="*/ 55 h 158"/>
                <a:gd name="T82" fmla="*/ 0 w 159"/>
                <a:gd name="T83" fmla="*/ 39 h 158"/>
                <a:gd name="T84" fmla="*/ 0 w 159"/>
                <a:gd name="T85" fmla="*/ 27 h 158"/>
                <a:gd name="T86" fmla="*/ 3 w 159"/>
                <a:gd name="T87" fmla="*/ 19 h 158"/>
                <a:gd name="T88" fmla="*/ 7 w 159"/>
                <a:gd name="T89" fmla="*/ 12 h 158"/>
                <a:gd name="T90" fmla="*/ 13 w 159"/>
                <a:gd name="T91" fmla="*/ 6 h 158"/>
                <a:gd name="T92" fmla="*/ 20 w 159"/>
                <a:gd name="T93" fmla="*/ 2 h 158"/>
                <a:gd name="T94" fmla="*/ 28 w 159"/>
                <a:gd name="T95" fmla="*/ 0 h 158"/>
                <a:gd name="T96" fmla="*/ 33 w 159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158">
                  <a:moveTo>
                    <a:pt x="33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1"/>
                  </a:lnTo>
                  <a:lnTo>
                    <a:pt x="140" y="2"/>
                  </a:lnTo>
                  <a:lnTo>
                    <a:pt x="143" y="4"/>
                  </a:lnTo>
                  <a:lnTo>
                    <a:pt x="147" y="6"/>
                  </a:lnTo>
                  <a:lnTo>
                    <a:pt x="150" y="9"/>
                  </a:lnTo>
                  <a:lnTo>
                    <a:pt x="152" y="12"/>
                  </a:lnTo>
                  <a:lnTo>
                    <a:pt x="155" y="16"/>
                  </a:lnTo>
                  <a:lnTo>
                    <a:pt x="156" y="19"/>
                  </a:lnTo>
                  <a:lnTo>
                    <a:pt x="158" y="23"/>
                  </a:lnTo>
                  <a:lnTo>
                    <a:pt x="159" y="27"/>
                  </a:lnTo>
                  <a:lnTo>
                    <a:pt x="159" y="31"/>
                  </a:lnTo>
                  <a:lnTo>
                    <a:pt x="159" y="39"/>
                  </a:lnTo>
                  <a:lnTo>
                    <a:pt x="159" y="47"/>
                  </a:lnTo>
                  <a:lnTo>
                    <a:pt x="159" y="55"/>
                  </a:lnTo>
                  <a:lnTo>
                    <a:pt x="159" y="63"/>
                  </a:lnTo>
                  <a:lnTo>
                    <a:pt x="159" y="72"/>
                  </a:lnTo>
                  <a:lnTo>
                    <a:pt x="159" y="79"/>
                  </a:lnTo>
                  <a:lnTo>
                    <a:pt x="159" y="87"/>
                  </a:lnTo>
                  <a:lnTo>
                    <a:pt x="159" y="95"/>
                  </a:lnTo>
                  <a:lnTo>
                    <a:pt x="159" y="103"/>
                  </a:lnTo>
                  <a:lnTo>
                    <a:pt x="159" y="111"/>
                  </a:lnTo>
                  <a:lnTo>
                    <a:pt x="159" y="119"/>
                  </a:lnTo>
                  <a:lnTo>
                    <a:pt x="159" y="126"/>
                  </a:lnTo>
                  <a:lnTo>
                    <a:pt x="159" y="131"/>
                  </a:lnTo>
                  <a:lnTo>
                    <a:pt x="158" y="135"/>
                  </a:lnTo>
                  <a:lnTo>
                    <a:pt x="156" y="139"/>
                  </a:lnTo>
                  <a:lnTo>
                    <a:pt x="155" y="142"/>
                  </a:lnTo>
                  <a:lnTo>
                    <a:pt x="152" y="146"/>
                  </a:lnTo>
                  <a:lnTo>
                    <a:pt x="150" y="149"/>
                  </a:lnTo>
                  <a:lnTo>
                    <a:pt x="147" y="152"/>
                  </a:lnTo>
                  <a:lnTo>
                    <a:pt x="143" y="154"/>
                  </a:lnTo>
                  <a:lnTo>
                    <a:pt x="140" y="156"/>
                  </a:lnTo>
                  <a:lnTo>
                    <a:pt x="136" y="157"/>
                  </a:lnTo>
                  <a:lnTo>
                    <a:pt x="132" y="158"/>
                  </a:lnTo>
                  <a:lnTo>
                    <a:pt x="128" y="158"/>
                  </a:lnTo>
                  <a:lnTo>
                    <a:pt x="120" y="158"/>
                  </a:lnTo>
                  <a:lnTo>
                    <a:pt x="112" y="158"/>
                  </a:lnTo>
                  <a:lnTo>
                    <a:pt x="103" y="158"/>
                  </a:lnTo>
                  <a:lnTo>
                    <a:pt x="95" y="158"/>
                  </a:lnTo>
                  <a:lnTo>
                    <a:pt x="87" y="158"/>
                  </a:lnTo>
                  <a:lnTo>
                    <a:pt x="80" y="158"/>
                  </a:lnTo>
                  <a:lnTo>
                    <a:pt x="72" y="158"/>
                  </a:lnTo>
                  <a:lnTo>
                    <a:pt x="64" y="158"/>
                  </a:lnTo>
                  <a:lnTo>
                    <a:pt x="56" y="158"/>
                  </a:lnTo>
                  <a:lnTo>
                    <a:pt x="48" y="158"/>
                  </a:lnTo>
                  <a:lnTo>
                    <a:pt x="40" y="158"/>
                  </a:lnTo>
                  <a:lnTo>
                    <a:pt x="33" y="158"/>
                  </a:lnTo>
                  <a:lnTo>
                    <a:pt x="28" y="158"/>
                  </a:lnTo>
                  <a:lnTo>
                    <a:pt x="24" y="157"/>
                  </a:lnTo>
                  <a:lnTo>
                    <a:pt x="20" y="156"/>
                  </a:lnTo>
                  <a:lnTo>
                    <a:pt x="16" y="154"/>
                  </a:lnTo>
                  <a:lnTo>
                    <a:pt x="13" y="152"/>
                  </a:lnTo>
                  <a:lnTo>
                    <a:pt x="10" y="149"/>
                  </a:lnTo>
                  <a:lnTo>
                    <a:pt x="7" y="146"/>
                  </a:lnTo>
                  <a:lnTo>
                    <a:pt x="4" y="142"/>
                  </a:lnTo>
                  <a:lnTo>
                    <a:pt x="3" y="139"/>
                  </a:lnTo>
                  <a:lnTo>
                    <a:pt x="1" y="135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6235" y="1329"/>
              <a:ext cx="270" cy="270"/>
            </a:xfrm>
            <a:custGeom>
              <a:avLst/>
              <a:gdLst>
                <a:gd name="T0" fmla="*/ 68 w 270"/>
                <a:gd name="T1" fmla="*/ 1 h 270"/>
                <a:gd name="T2" fmla="*/ 95 w 270"/>
                <a:gd name="T3" fmla="*/ 0 h 270"/>
                <a:gd name="T4" fmla="*/ 122 w 270"/>
                <a:gd name="T5" fmla="*/ 1 h 270"/>
                <a:gd name="T6" fmla="*/ 149 w 270"/>
                <a:gd name="T7" fmla="*/ 1 h 270"/>
                <a:gd name="T8" fmla="*/ 176 w 270"/>
                <a:gd name="T9" fmla="*/ 0 h 270"/>
                <a:gd name="T10" fmla="*/ 202 w 270"/>
                <a:gd name="T11" fmla="*/ 0 h 270"/>
                <a:gd name="T12" fmla="*/ 223 w 270"/>
                <a:gd name="T13" fmla="*/ 1 h 270"/>
                <a:gd name="T14" fmla="*/ 237 w 270"/>
                <a:gd name="T15" fmla="*/ 5 h 270"/>
                <a:gd name="T16" fmla="*/ 249 w 270"/>
                <a:gd name="T17" fmla="*/ 11 h 270"/>
                <a:gd name="T18" fmla="*/ 259 w 270"/>
                <a:gd name="T19" fmla="*/ 21 h 270"/>
                <a:gd name="T20" fmla="*/ 266 w 270"/>
                <a:gd name="T21" fmla="*/ 33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1 h 270"/>
                <a:gd name="T30" fmla="*/ 270 w 270"/>
                <a:gd name="T31" fmla="*/ 148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7 h 270"/>
                <a:gd name="T40" fmla="*/ 259 w 270"/>
                <a:gd name="T41" fmla="*/ 249 h 270"/>
                <a:gd name="T42" fmla="*/ 249 w 270"/>
                <a:gd name="T43" fmla="*/ 258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70 h 270"/>
                <a:gd name="T50" fmla="*/ 176 w 270"/>
                <a:gd name="T51" fmla="*/ 269 h 270"/>
                <a:gd name="T52" fmla="*/ 149 w 270"/>
                <a:gd name="T53" fmla="*/ 270 h 270"/>
                <a:gd name="T54" fmla="*/ 122 w 270"/>
                <a:gd name="T55" fmla="*/ 270 h 270"/>
                <a:gd name="T56" fmla="*/ 95 w 270"/>
                <a:gd name="T57" fmla="*/ 269 h 270"/>
                <a:gd name="T58" fmla="*/ 68 w 270"/>
                <a:gd name="T59" fmla="*/ 269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8 h 270"/>
                <a:gd name="T66" fmla="*/ 11 w 270"/>
                <a:gd name="T67" fmla="*/ 249 h 270"/>
                <a:gd name="T68" fmla="*/ 4 w 270"/>
                <a:gd name="T69" fmla="*/ 237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8 h 270"/>
                <a:gd name="T78" fmla="*/ 0 w 270"/>
                <a:gd name="T79" fmla="*/ 121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3 h 270"/>
                <a:gd name="T88" fmla="*/ 11 w 270"/>
                <a:gd name="T89" fmla="*/ 21 h 270"/>
                <a:gd name="T90" fmla="*/ 21 w 270"/>
                <a:gd name="T91" fmla="*/ 11 h 270"/>
                <a:gd name="T92" fmla="*/ 33 w 270"/>
                <a:gd name="T93" fmla="*/ 5 h 270"/>
                <a:gd name="T94" fmla="*/ 47 w 270"/>
                <a:gd name="T95" fmla="*/ 1 h 270"/>
                <a:gd name="T96" fmla="*/ 54 w 270"/>
                <a:gd name="T9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68" y="1"/>
                  </a:lnTo>
                  <a:lnTo>
                    <a:pt x="81" y="0"/>
                  </a:lnTo>
                  <a:lnTo>
                    <a:pt x="95" y="0"/>
                  </a:lnTo>
                  <a:lnTo>
                    <a:pt x="108" y="1"/>
                  </a:lnTo>
                  <a:lnTo>
                    <a:pt x="122" y="1"/>
                  </a:lnTo>
                  <a:lnTo>
                    <a:pt x="135" y="0"/>
                  </a:lnTo>
                  <a:lnTo>
                    <a:pt x="149" y="1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89" y="1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23" y="1"/>
                  </a:lnTo>
                  <a:lnTo>
                    <a:pt x="231" y="2"/>
                  </a:lnTo>
                  <a:lnTo>
                    <a:pt x="237" y="5"/>
                  </a:lnTo>
                  <a:lnTo>
                    <a:pt x="243" y="8"/>
                  </a:lnTo>
                  <a:lnTo>
                    <a:pt x="249" y="11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3" y="27"/>
                  </a:lnTo>
                  <a:lnTo>
                    <a:pt x="266" y="33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4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48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5"/>
                  </a:lnTo>
                  <a:lnTo>
                    <a:pt x="270" y="223"/>
                  </a:lnTo>
                  <a:lnTo>
                    <a:pt x="268" y="230"/>
                  </a:lnTo>
                  <a:lnTo>
                    <a:pt x="266" y="237"/>
                  </a:lnTo>
                  <a:lnTo>
                    <a:pt x="263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8"/>
                  </a:lnTo>
                  <a:lnTo>
                    <a:pt x="243" y="262"/>
                  </a:lnTo>
                  <a:lnTo>
                    <a:pt x="237" y="265"/>
                  </a:lnTo>
                  <a:lnTo>
                    <a:pt x="231" y="268"/>
                  </a:lnTo>
                  <a:lnTo>
                    <a:pt x="223" y="269"/>
                  </a:lnTo>
                  <a:lnTo>
                    <a:pt x="216" y="269"/>
                  </a:lnTo>
                  <a:lnTo>
                    <a:pt x="202" y="270"/>
                  </a:lnTo>
                  <a:lnTo>
                    <a:pt x="189" y="269"/>
                  </a:lnTo>
                  <a:lnTo>
                    <a:pt x="176" y="269"/>
                  </a:lnTo>
                  <a:lnTo>
                    <a:pt x="162" y="270"/>
                  </a:lnTo>
                  <a:lnTo>
                    <a:pt x="149" y="270"/>
                  </a:lnTo>
                  <a:lnTo>
                    <a:pt x="135" y="269"/>
                  </a:lnTo>
                  <a:lnTo>
                    <a:pt x="122" y="270"/>
                  </a:lnTo>
                  <a:lnTo>
                    <a:pt x="108" y="269"/>
                  </a:lnTo>
                  <a:lnTo>
                    <a:pt x="95" y="269"/>
                  </a:lnTo>
                  <a:lnTo>
                    <a:pt x="81" y="270"/>
                  </a:lnTo>
                  <a:lnTo>
                    <a:pt x="68" y="269"/>
                  </a:lnTo>
                  <a:lnTo>
                    <a:pt x="54" y="269"/>
                  </a:lnTo>
                  <a:lnTo>
                    <a:pt x="47" y="269"/>
                  </a:lnTo>
                  <a:lnTo>
                    <a:pt x="40" y="268"/>
                  </a:lnTo>
                  <a:lnTo>
                    <a:pt x="33" y="265"/>
                  </a:lnTo>
                  <a:lnTo>
                    <a:pt x="27" y="262"/>
                  </a:lnTo>
                  <a:lnTo>
                    <a:pt x="21" y="258"/>
                  </a:lnTo>
                  <a:lnTo>
                    <a:pt x="16" y="254"/>
                  </a:lnTo>
                  <a:lnTo>
                    <a:pt x="11" y="249"/>
                  </a:lnTo>
                  <a:lnTo>
                    <a:pt x="8" y="243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8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861" y="1696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4 w 270"/>
                <a:gd name="T3" fmla="*/ 0 h 270"/>
                <a:gd name="T4" fmla="*/ 121 w 270"/>
                <a:gd name="T5" fmla="*/ 0 h 270"/>
                <a:gd name="T6" fmla="*/ 148 w 270"/>
                <a:gd name="T7" fmla="*/ 0 h 270"/>
                <a:gd name="T8" fmla="*/ 175 w 270"/>
                <a:gd name="T9" fmla="*/ 0 h 270"/>
                <a:gd name="T10" fmla="*/ 202 w 270"/>
                <a:gd name="T11" fmla="*/ 0 h 270"/>
                <a:gd name="T12" fmla="*/ 223 w 270"/>
                <a:gd name="T13" fmla="*/ 0 h 270"/>
                <a:gd name="T14" fmla="*/ 237 w 270"/>
                <a:gd name="T15" fmla="*/ 4 h 270"/>
                <a:gd name="T16" fmla="*/ 249 w 270"/>
                <a:gd name="T17" fmla="*/ 11 h 270"/>
                <a:gd name="T18" fmla="*/ 259 w 270"/>
                <a:gd name="T19" fmla="*/ 21 h 270"/>
                <a:gd name="T20" fmla="*/ 266 w 270"/>
                <a:gd name="T21" fmla="*/ 33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1 h 270"/>
                <a:gd name="T30" fmla="*/ 270 w 270"/>
                <a:gd name="T31" fmla="*/ 148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2 h 270"/>
                <a:gd name="T38" fmla="*/ 266 w 270"/>
                <a:gd name="T39" fmla="*/ 236 h 270"/>
                <a:gd name="T40" fmla="*/ 259 w 270"/>
                <a:gd name="T41" fmla="*/ 248 h 270"/>
                <a:gd name="T42" fmla="*/ 249 w 270"/>
                <a:gd name="T43" fmla="*/ 258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70 h 270"/>
                <a:gd name="T50" fmla="*/ 175 w 270"/>
                <a:gd name="T51" fmla="*/ 269 h 270"/>
                <a:gd name="T52" fmla="*/ 148 w 270"/>
                <a:gd name="T53" fmla="*/ 270 h 270"/>
                <a:gd name="T54" fmla="*/ 121 w 270"/>
                <a:gd name="T55" fmla="*/ 270 h 270"/>
                <a:gd name="T56" fmla="*/ 94 w 270"/>
                <a:gd name="T57" fmla="*/ 269 h 270"/>
                <a:gd name="T58" fmla="*/ 68 w 270"/>
                <a:gd name="T59" fmla="*/ 269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8 h 270"/>
                <a:gd name="T66" fmla="*/ 11 w 270"/>
                <a:gd name="T67" fmla="*/ 248 h 270"/>
                <a:gd name="T68" fmla="*/ 4 w 270"/>
                <a:gd name="T69" fmla="*/ 236 h 270"/>
                <a:gd name="T70" fmla="*/ 0 w 270"/>
                <a:gd name="T71" fmla="*/ 222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8 h 270"/>
                <a:gd name="T78" fmla="*/ 0 w 270"/>
                <a:gd name="T79" fmla="*/ 121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3 h 270"/>
                <a:gd name="T88" fmla="*/ 11 w 270"/>
                <a:gd name="T89" fmla="*/ 21 h 270"/>
                <a:gd name="T90" fmla="*/ 21 w 270"/>
                <a:gd name="T91" fmla="*/ 11 h 270"/>
                <a:gd name="T92" fmla="*/ 33 w 270"/>
                <a:gd name="T93" fmla="*/ 4 h 270"/>
                <a:gd name="T94" fmla="*/ 47 w 270"/>
                <a:gd name="T95" fmla="*/ 0 h 270"/>
                <a:gd name="T96" fmla="*/ 54 w 270"/>
                <a:gd name="T9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4" y="0"/>
                  </a:lnTo>
                  <a:lnTo>
                    <a:pt x="108" y="0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8" y="0"/>
                  </a:lnTo>
                  <a:lnTo>
                    <a:pt x="162" y="0"/>
                  </a:lnTo>
                  <a:lnTo>
                    <a:pt x="175" y="0"/>
                  </a:lnTo>
                  <a:lnTo>
                    <a:pt x="189" y="0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30" y="2"/>
                  </a:lnTo>
                  <a:lnTo>
                    <a:pt x="237" y="4"/>
                  </a:lnTo>
                  <a:lnTo>
                    <a:pt x="243" y="8"/>
                  </a:lnTo>
                  <a:lnTo>
                    <a:pt x="249" y="11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2" y="27"/>
                  </a:lnTo>
                  <a:lnTo>
                    <a:pt x="266" y="33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4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1"/>
                  </a:lnTo>
                  <a:lnTo>
                    <a:pt x="270" y="134"/>
                  </a:lnTo>
                  <a:lnTo>
                    <a:pt x="270" y="148"/>
                  </a:lnTo>
                  <a:lnTo>
                    <a:pt x="270" y="161"/>
                  </a:lnTo>
                  <a:lnTo>
                    <a:pt x="270" y="175"/>
                  </a:lnTo>
                  <a:lnTo>
                    <a:pt x="270" y="188"/>
                  </a:lnTo>
                  <a:lnTo>
                    <a:pt x="270" y="202"/>
                  </a:lnTo>
                  <a:lnTo>
                    <a:pt x="270" y="215"/>
                  </a:lnTo>
                  <a:lnTo>
                    <a:pt x="270" y="222"/>
                  </a:lnTo>
                  <a:lnTo>
                    <a:pt x="268" y="230"/>
                  </a:lnTo>
                  <a:lnTo>
                    <a:pt x="266" y="236"/>
                  </a:lnTo>
                  <a:lnTo>
                    <a:pt x="262" y="242"/>
                  </a:lnTo>
                  <a:lnTo>
                    <a:pt x="259" y="248"/>
                  </a:lnTo>
                  <a:lnTo>
                    <a:pt x="254" y="253"/>
                  </a:lnTo>
                  <a:lnTo>
                    <a:pt x="249" y="258"/>
                  </a:lnTo>
                  <a:lnTo>
                    <a:pt x="243" y="262"/>
                  </a:lnTo>
                  <a:lnTo>
                    <a:pt x="237" y="265"/>
                  </a:lnTo>
                  <a:lnTo>
                    <a:pt x="230" y="267"/>
                  </a:lnTo>
                  <a:lnTo>
                    <a:pt x="223" y="269"/>
                  </a:lnTo>
                  <a:lnTo>
                    <a:pt x="216" y="269"/>
                  </a:lnTo>
                  <a:lnTo>
                    <a:pt x="202" y="270"/>
                  </a:lnTo>
                  <a:lnTo>
                    <a:pt x="189" y="269"/>
                  </a:lnTo>
                  <a:lnTo>
                    <a:pt x="175" y="269"/>
                  </a:lnTo>
                  <a:lnTo>
                    <a:pt x="162" y="270"/>
                  </a:lnTo>
                  <a:lnTo>
                    <a:pt x="148" y="270"/>
                  </a:lnTo>
                  <a:lnTo>
                    <a:pt x="135" y="269"/>
                  </a:lnTo>
                  <a:lnTo>
                    <a:pt x="121" y="270"/>
                  </a:lnTo>
                  <a:lnTo>
                    <a:pt x="108" y="269"/>
                  </a:lnTo>
                  <a:lnTo>
                    <a:pt x="94" y="269"/>
                  </a:lnTo>
                  <a:lnTo>
                    <a:pt x="81" y="270"/>
                  </a:lnTo>
                  <a:lnTo>
                    <a:pt x="68" y="269"/>
                  </a:lnTo>
                  <a:lnTo>
                    <a:pt x="54" y="269"/>
                  </a:lnTo>
                  <a:lnTo>
                    <a:pt x="47" y="269"/>
                  </a:lnTo>
                  <a:lnTo>
                    <a:pt x="39" y="267"/>
                  </a:lnTo>
                  <a:lnTo>
                    <a:pt x="33" y="265"/>
                  </a:lnTo>
                  <a:lnTo>
                    <a:pt x="27" y="262"/>
                  </a:lnTo>
                  <a:lnTo>
                    <a:pt x="21" y="258"/>
                  </a:lnTo>
                  <a:lnTo>
                    <a:pt x="16" y="253"/>
                  </a:lnTo>
                  <a:lnTo>
                    <a:pt x="11" y="248"/>
                  </a:lnTo>
                  <a:lnTo>
                    <a:pt x="7" y="242"/>
                  </a:lnTo>
                  <a:lnTo>
                    <a:pt x="4" y="236"/>
                  </a:lnTo>
                  <a:lnTo>
                    <a:pt x="2" y="230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48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7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6235" y="1696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5 w 270"/>
                <a:gd name="T3" fmla="*/ 0 h 270"/>
                <a:gd name="T4" fmla="*/ 122 w 270"/>
                <a:gd name="T5" fmla="*/ 0 h 270"/>
                <a:gd name="T6" fmla="*/ 149 w 270"/>
                <a:gd name="T7" fmla="*/ 0 h 270"/>
                <a:gd name="T8" fmla="*/ 176 w 270"/>
                <a:gd name="T9" fmla="*/ 0 h 270"/>
                <a:gd name="T10" fmla="*/ 202 w 270"/>
                <a:gd name="T11" fmla="*/ 0 h 270"/>
                <a:gd name="T12" fmla="*/ 223 w 270"/>
                <a:gd name="T13" fmla="*/ 0 h 270"/>
                <a:gd name="T14" fmla="*/ 237 w 270"/>
                <a:gd name="T15" fmla="*/ 4 h 270"/>
                <a:gd name="T16" fmla="*/ 249 w 270"/>
                <a:gd name="T17" fmla="*/ 11 h 270"/>
                <a:gd name="T18" fmla="*/ 259 w 270"/>
                <a:gd name="T19" fmla="*/ 21 h 270"/>
                <a:gd name="T20" fmla="*/ 266 w 270"/>
                <a:gd name="T21" fmla="*/ 33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1 h 270"/>
                <a:gd name="T30" fmla="*/ 270 w 270"/>
                <a:gd name="T31" fmla="*/ 148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2 h 270"/>
                <a:gd name="T38" fmla="*/ 266 w 270"/>
                <a:gd name="T39" fmla="*/ 236 h 270"/>
                <a:gd name="T40" fmla="*/ 259 w 270"/>
                <a:gd name="T41" fmla="*/ 248 h 270"/>
                <a:gd name="T42" fmla="*/ 249 w 270"/>
                <a:gd name="T43" fmla="*/ 258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70 h 270"/>
                <a:gd name="T50" fmla="*/ 176 w 270"/>
                <a:gd name="T51" fmla="*/ 269 h 270"/>
                <a:gd name="T52" fmla="*/ 149 w 270"/>
                <a:gd name="T53" fmla="*/ 270 h 270"/>
                <a:gd name="T54" fmla="*/ 122 w 270"/>
                <a:gd name="T55" fmla="*/ 270 h 270"/>
                <a:gd name="T56" fmla="*/ 95 w 270"/>
                <a:gd name="T57" fmla="*/ 269 h 270"/>
                <a:gd name="T58" fmla="*/ 68 w 270"/>
                <a:gd name="T59" fmla="*/ 269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8 h 270"/>
                <a:gd name="T66" fmla="*/ 11 w 270"/>
                <a:gd name="T67" fmla="*/ 248 h 270"/>
                <a:gd name="T68" fmla="*/ 4 w 270"/>
                <a:gd name="T69" fmla="*/ 236 h 270"/>
                <a:gd name="T70" fmla="*/ 0 w 270"/>
                <a:gd name="T71" fmla="*/ 222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8 h 270"/>
                <a:gd name="T78" fmla="*/ 0 w 270"/>
                <a:gd name="T79" fmla="*/ 121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3 h 270"/>
                <a:gd name="T88" fmla="*/ 11 w 270"/>
                <a:gd name="T89" fmla="*/ 21 h 270"/>
                <a:gd name="T90" fmla="*/ 21 w 270"/>
                <a:gd name="T91" fmla="*/ 11 h 270"/>
                <a:gd name="T92" fmla="*/ 33 w 270"/>
                <a:gd name="T93" fmla="*/ 4 h 270"/>
                <a:gd name="T94" fmla="*/ 47 w 270"/>
                <a:gd name="T95" fmla="*/ 0 h 270"/>
                <a:gd name="T96" fmla="*/ 54 w 270"/>
                <a:gd name="T9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0"/>
                  </a:lnTo>
                  <a:lnTo>
                    <a:pt x="135" y="0"/>
                  </a:lnTo>
                  <a:lnTo>
                    <a:pt x="149" y="0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31" y="2"/>
                  </a:lnTo>
                  <a:lnTo>
                    <a:pt x="237" y="4"/>
                  </a:lnTo>
                  <a:lnTo>
                    <a:pt x="243" y="8"/>
                  </a:lnTo>
                  <a:lnTo>
                    <a:pt x="249" y="11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3" y="27"/>
                  </a:lnTo>
                  <a:lnTo>
                    <a:pt x="266" y="33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4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1"/>
                  </a:lnTo>
                  <a:lnTo>
                    <a:pt x="270" y="134"/>
                  </a:lnTo>
                  <a:lnTo>
                    <a:pt x="270" y="148"/>
                  </a:lnTo>
                  <a:lnTo>
                    <a:pt x="270" y="161"/>
                  </a:lnTo>
                  <a:lnTo>
                    <a:pt x="270" y="175"/>
                  </a:lnTo>
                  <a:lnTo>
                    <a:pt x="270" y="188"/>
                  </a:lnTo>
                  <a:lnTo>
                    <a:pt x="270" y="202"/>
                  </a:lnTo>
                  <a:lnTo>
                    <a:pt x="270" y="215"/>
                  </a:lnTo>
                  <a:lnTo>
                    <a:pt x="270" y="222"/>
                  </a:lnTo>
                  <a:lnTo>
                    <a:pt x="268" y="230"/>
                  </a:lnTo>
                  <a:lnTo>
                    <a:pt x="266" y="236"/>
                  </a:lnTo>
                  <a:lnTo>
                    <a:pt x="263" y="242"/>
                  </a:lnTo>
                  <a:lnTo>
                    <a:pt x="259" y="248"/>
                  </a:lnTo>
                  <a:lnTo>
                    <a:pt x="254" y="253"/>
                  </a:lnTo>
                  <a:lnTo>
                    <a:pt x="249" y="258"/>
                  </a:lnTo>
                  <a:lnTo>
                    <a:pt x="243" y="262"/>
                  </a:lnTo>
                  <a:lnTo>
                    <a:pt x="237" y="265"/>
                  </a:lnTo>
                  <a:lnTo>
                    <a:pt x="231" y="267"/>
                  </a:lnTo>
                  <a:lnTo>
                    <a:pt x="223" y="269"/>
                  </a:lnTo>
                  <a:lnTo>
                    <a:pt x="216" y="269"/>
                  </a:lnTo>
                  <a:lnTo>
                    <a:pt x="202" y="270"/>
                  </a:lnTo>
                  <a:lnTo>
                    <a:pt x="189" y="269"/>
                  </a:lnTo>
                  <a:lnTo>
                    <a:pt x="176" y="269"/>
                  </a:lnTo>
                  <a:lnTo>
                    <a:pt x="162" y="270"/>
                  </a:lnTo>
                  <a:lnTo>
                    <a:pt x="149" y="270"/>
                  </a:lnTo>
                  <a:lnTo>
                    <a:pt x="135" y="269"/>
                  </a:lnTo>
                  <a:lnTo>
                    <a:pt x="122" y="270"/>
                  </a:lnTo>
                  <a:lnTo>
                    <a:pt x="108" y="269"/>
                  </a:lnTo>
                  <a:lnTo>
                    <a:pt x="95" y="269"/>
                  </a:lnTo>
                  <a:lnTo>
                    <a:pt x="81" y="270"/>
                  </a:lnTo>
                  <a:lnTo>
                    <a:pt x="68" y="269"/>
                  </a:lnTo>
                  <a:lnTo>
                    <a:pt x="54" y="269"/>
                  </a:lnTo>
                  <a:lnTo>
                    <a:pt x="47" y="269"/>
                  </a:lnTo>
                  <a:lnTo>
                    <a:pt x="40" y="267"/>
                  </a:lnTo>
                  <a:lnTo>
                    <a:pt x="33" y="265"/>
                  </a:lnTo>
                  <a:lnTo>
                    <a:pt x="27" y="262"/>
                  </a:lnTo>
                  <a:lnTo>
                    <a:pt x="21" y="258"/>
                  </a:lnTo>
                  <a:lnTo>
                    <a:pt x="16" y="253"/>
                  </a:lnTo>
                  <a:lnTo>
                    <a:pt x="11" y="248"/>
                  </a:lnTo>
                  <a:lnTo>
                    <a:pt x="8" y="242"/>
                  </a:lnTo>
                  <a:lnTo>
                    <a:pt x="4" y="236"/>
                  </a:lnTo>
                  <a:lnTo>
                    <a:pt x="2" y="230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48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2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5861" y="2063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4 w 270"/>
                <a:gd name="T3" fmla="*/ 0 h 270"/>
                <a:gd name="T4" fmla="*/ 121 w 270"/>
                <a:gd name="T5" fmla="*/ 0 h 270"/>
                <a:gd name="T6" fmla="*/ 148 w 270"/>
                <a:gd name="T7" fmla="*/ 0 h 270"/>
                <a:gd name="T8" fmla="*/ 175 w 270"/>
                <a:gd name="T9" fmla="*/ 0 h 270"/>
                <a:gd name="T10" fmla="*/ 202 w 270"/>
                <a:gd name="T11" fmla="*/ 0 h 270"/>
                <a:gd name="T12" fmla="*/ 223 w 270"/>
                <a:gd name="T13" fmla="*/ 0 h 270"/>
                <a:gd name="T14" fmla="*/ 237 w 270"/>
                <a:gd name="T15" fmla="*/ 4 h 270"/>
                <a:gd name="T16" fmla="*/ 249 w 270"/>
                <a:gd name="T17" fmla="*/ 11 h 270"/>
                <a:gd name="T18" fmla="*/ 259 w 270"/>
                <a:gd name="T19" fmla="*/ 21 h 270"/>
                <a:gd name="T20" fmla="*/ 266 w 270"/>
                <a:gd name="T21" fmla="*/ 33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1 h 270"/>
                <a:gd name="T30" fmla="*/ 270 w 270"/>
                <a:gd name="T31" fmla="*/ 148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6 h 270"/>
                <a:gd name="T40" fmla="*/ 259 w 270"/>
                <a:gd name="T41" fmla="*/ 248 h 270"/>
                <a:gd name="T42" fmla="*/ 249 w 270"/>
                <a:gd name="T43" fmla="*/ 258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70 h 270"/>
                <a:gd name="T50" fmla="*/ 175 w 270"/>
                <a:gd name="T51" fmla="*/ 269 h 270"/>
                <a:gd name="T52" fmla="*/ 148 w 270"/>
                <a:gd name="T53" fmla="*/ 270 h 270"/>
                <a:gd name="T54" fmla="*/ 121 w 270"/>
                <a:gd name="T55" fmla="*/ 270 h 270"/>
                <a:gd name="T56" fmla="*/ 94 w 270"/>
                <a:gd name="T57" fmla="*/ 269 h 270"/>
                <a:gd name="T58" fmla="*/ 68 w 270"/>
                <a:gd name="T59" fmla="*/ 269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8 h 270"/>
                <a:gd name="T66" fmla="*/ 11 w 270"/>
                <a:gd name="T67" fmla="*/ 248 h 270"/>
                <a:gd name="T68" fmla="*/ 4 w 270"/>
                <a:gd name="T69" fmla="*/ 236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8 h 270"/>
                <a:gd name="T78" fmla="*/ 0 w 270"/>
                <a:gd name="T79" fmla="*/ 121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3 h 270"/>
                <a:gd name="T88" fmla="*/ 11 w 270"/>
                <a:gd name="T89" fmla="*/ 21 h 270"/>
                <a:gd name="T90" fmla="*/ 21 w 270"/>
                <a:gd name="T91" fmla="*/ 11 h 270"/>
                <a:gd name="T92" fmla="*/ 33 w 270"/>
                <a:gd name="T93" fmla="*/ 4 h 270"/>
                <a:gd name="T94" fmla="*/ 47 w 270"/>
                <a:gd name="T95" fmla="*/ 0 h 270"/>
                <a:gd name="T96" fmla="*/ 54 w 270"/>
                <a:gd name="T9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4" y="0"/>
                  </a:lnTo>
                  <a:lnTo>
                    <a:pt x="108" y="0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8" y="0"/>
                  </a:lnTo>
                  <a:lnTo>
                    <a:pt x="162" y="0"/>
                  </a:lnTo>
                  <a:lnTo>
                    <a:pt x="175" y="0"/>
                  </a:lnTo>
                  <a:lnTo>
                    <a:pt x="189" y="0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30" y="2"/>
                  </a:lnTo>
                  <a:lnTo>
                    <a:pt x="237" y="4"/>
                  </a:lnTo>
                  <a:lnTo>
                    <a:pt x="243" y="8"/>
                  </a:lnTo>
                  <a:lnTo>
                    <a:pt x="249" y="11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2" y="27"/>
                  </a:lnTo>
                  <a:lnTo>
                    <a:pt x="266" y="33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4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1"/>
                  </a:lnTo>
                  <a:lnTo>
                    <a:pt x="270" y="134"/>
                  </a:lnTo>
                  <a:lnTo>
                    <a:pt x="270" y="148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5"/>
                  </a:lnTo>
                  <a:lnTo>
                    <a:pt x="270" y="223"/>
                  </a:lnTo>
                  <a:lnTo>
                    <a:pt x="268" y="229"/>
                  </a:lnTo>
                  <a:lnTo>
                    <a:pt x="266" y="236"/>
                  </a:lnTo>
                  <a:lnTo>
                    <a:pt x="262" y="243"/>
                  </a:lnTo>
                  <a:lnTo>
                    <a:pt x="259" y="248"/>
                  </a:lnTo>
                  <a:lnTo>
                    <a:pt x="254" y="254"/>
                  </a:lnTo>
                  <a:lnTo>
                    <a:pt x="249" y="258"/>
                  </a:lnTo>
                  <a:lnTo>
                    <a:pt x="243" y="262"/>
                  </a:lnTo>
                  <a:lnTo>
                    <a:pt x="237" y="265"/>
                  </a:lnTo>
                  <a:lnTo>
                    <a:pt x="230" y="267"/>
                  </a:lnTo>
                  <a:lnTo>
                    <a:pt x="223" y="269"/>
                  </a:lnTo>
                  <a:lnTo>
                    <a:pt x="216" y="269"/>
                  </a:lnTo>
                  <a:lnTo>
                    <a:pt x="202" y="270"/>
                  </a:lnTo>
                  <a:lnTo>
                    <a:pt x="189" y="269"/>
                  </a:lnTo>
                  <a:lnTo>
                    <a:pt x="175" y="269"/>
                  </a:lnTo>
                  <a:lnTo>
                    <a:pt x="162" y="270"/>
                  </a:lnTo>
                  <a:lnTo>
                    <a:pt x="148" y="270"/>
                  </a:lnTo>
                  <a:lnTo>
                    <a:pt x="135" y="269"/>
                  </a:lnTo>
                  <a:lnTo>
                    <a:pt x="121" y="270"/>
                  </a:lnTo>
                  <a:lnTo>
                    <a:pt x="108" y="269"/>
                  </a:lnTo>
                  <a:lnTo>
                    <a:pt x="94" y="269"/>
                  </a:lnTo>
                  <a:lnTo>
                    <a:pt x="81" y="270"/>
                  </a:lnTo>
                  <a:lnTo>
                    <a:pt x="68" y="269"/>
                  </a:lnTo>
                  <a:lnTo>
                    <a:pt x="54" y="269"/>
                  </a:lnTo>
                  <a:lnTo>
                    <a:pt x="47" y="269"/>
                  </a:lnTo>
                  <a:lnTo>
                    <a:pt x="39" y="267"/>
                  </a:lnTo>
                  <a:lnTo>
                    <a:pt x="33" y="265"/>
                  </a:lnTo>
                  <a:lnTo>
                    <a:pt x="27" y="262"/>
                  </a:lnTo>
                  <a:lnTo>
                    <a:pt x="21" y="258"/>
                  </a:lnTo>
                  <a:lnTo>
                    <a:pt x="16" y="254"/>
                  </a:lnTo>
                  <a:lnTo>
                    <a:pt x="11" y="248"/>
                  </a:lnTo>
                  <a:lnTo>
                    <a:pt x="7" y="243"/>
                  </a:lnTo>
                  <a:lnTo>
                    <a:pt x="4" y="236"/>
                  </a:lnTo>
                  <a:lnTo>
                    <a:pt x="2" y="229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8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7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6291" y="2118"/>
              <a:ext cx="159" cy="159"/>
            </a:xfrm>
            <a:custGeom>
              <a:avLst/>
              <a:gdLst>
                <a:gd name="T0" fmla="*/ 40 w 159"/>
                <a:gd name="T1" fmla="*/ 1 h 159"/>
                <a:gd name="T2" fmla="*/ 56 w 159"/>
                <a:gd name="T3" fmla="*/ 0 h 159"/>
                <a:gd name="T4" fmla="*/ 71 w 159"/>
                <a:gd name="T5" fmla="*/ 1 h 159"/>
                <a:gd name="T6" fmla="*/ 88 w 159"/>
                <a:gd name="T7" fmla="*/ 1 h 159"/>
                <a:gd name="T8" fmla="*/ 103 w 159"/>
                <a:gd name="T9" fmla="*/ 0 h 159"/>
                <a:gd name="T10" fmla="*/ 119 w 159"/>
                <a:gd name="T11" fmla="*/ 0 h 159"/>
                <a:gd name="T12" fmla="*/ 131 w 159"/>
                <a:gd name="T13" fmla="*/ 1 h 159"/>
                <a:gd name="T14" fmla="*/ 139 w 159"/>
                <a:gd name="T15" fmla="*/ 3 h 159"/>
                <a:gd name="T16" fmla="*/ 146 w 159"/>
                <a:gd name="T17" fmla="*/ 7 h 159"/>
                <a:gd name="T18" fmla="*/ 152 w 159"/>
                <a:gd name="T19" fmla="*/ 13 h 159"/>
                <a:gd name="T20" fmla="*/ 156 w 159"/>
                <a:gd name="T21" fmla="*/ 20 h 159"/>
                <a:gd name="T22" fmla="*/ 158 w 159"/>
                <a:gd name="T23" fmla="*/ 28 h 159"/>
                <a:gd name="T24" fmla="*/ 158 w 159"/>
                <a:gd name="T25" fmla="*/ 40 h 159"/>
                <a:gd name="T26" fmla="*/ 159 w 159"/>
                <a:gd name="T27" fmla="*/ 56 h 159"/>
                <a:gd name="T28" fmla="*/ 158 w 159"/>
                <a:gd name="T29" fmla="*/ 72 h 159"/>
                <a:gd name="T30" fmla="*/ 158 w 159"/>
                <a:gd name="T31" fmla="*/ 88 h 159"/>
                <a:gd name="T32" fmla="*/ 159 w 159"/>
                <a:gd name="T33" fmla="*/ 103 h 159"/>
                <a:gd name="T34" fmla="*/ 159 w 159"/>
                <a:gd name="T35" fmla="*/ 119 h 159"/>
                <a:gd name="T36" fmla="*/ 158 w 159"/>
                <a:gd name="T37" fmla="*/ 131 h 159"/>
                <a:gd name="T38" fmla="*/ 156 w 159"/>
                <a:gd name="T39" fmla="*/ 139 h 159"/>
                <a:gd name="T40" fmla="*/ 152 w 159"/>
                <a:gd name="T41" fmla="*/ 146 h 159"/>
                <a:gd name="T42" fmla="*/ 146 w 159"/>
                <a:gd name="T43" fmla="*/ 152 h 159"/>
                <a:gd name="T44" fmla="*/ 139 w 159"/>
                <a:gd name="T45" fmla="*/ 156 h 159"/>
                <a:gd name="T46" fmla="*/ 131 w 159"/>
                <a:gd name="T47" fmla="*/ 158 h 159"/>
                <a:gd name="T48" fmla="*/ 119 w 159"/>
                <a:gd name="T49" fmla="*/ 159 h 159"/>
                <a:gd name="T50" fmla="*/ 103 w 159"/>
                <a:gd name="T51" fmla="*/ 158 h 159"/>
                <a:gd name="T52" fmla="*/ 88 w 159"/>
                <a:gd name="T53" fmla="*/ 159 h 159"/>
                <a:gd name="T54" fmla="*/ 71 w 159"/>
                <a:gd name="T55" fmla="*/ 159 h 159"/>
                <a:gd name="T56" fmla="*/ 56 w 159"/>
                <a:gd name="T57" fmla="*/ 158 h 159"/>
                <a:gd name="T58" fmla="*/ 40 w 159"/>
                <a:gd name="T59" fmla="*/ 158 h 159"/>
                <a:gd name="T60" fmla="*/ 28 w 159"/>
                <a:gd name="T61" fmla="*/ 158 h 159"/>
                <a:gd name="T62" fmla="*/ 20 w 159"/>
                <a:gd name="T63" fmla="*/ 156 h 159"/>
                <a:gd name="T64" fmla="*/ 12 w 159"/>
                <a:gd name="T65" fmla="*/ 152 h 159"/>
                <a:gd name="T66" fmla="*/ 6 w 159"/>
                <a:gd name="T67" fmla="*/ 146 h 159"/>
                <a:gd name="T68" fmla="*/ 2 w 159"/>
                <a:gd name="T69" fmla="*/ 139 h 159"/>
                <a:gd name="T70" fmla="*/ 0 w 159"/>
                <a:gd name="T71" fmla="*/ 131 h 159"/>
                <a:gd name="T72" fmla="*/ 0 w 159"/>
                <a:gd name="T73" fmla="*/ 119 h 159"/>
                <a:gd name="T74" fmla="*/ 0 w 159"/>
                <a:gd name="T75" fmla="*/ 103 h 159"/>
                <a:gd name="T76" fmla="*/ 0 w 159"/>
                <a:gd name="T77" fmla="*/ 88 h 159"/>
                <a:gd name="T78" fmla="*/ 0 w 159"/>
                <a:gd name="T79" fmla="*/ 72 h 159"/>
                <a:gd name="T80" fmla="*/ 0 w 159"/>
                <a:gd name="T81" fmla="*/ 56 h 159"/>
                <a:gd name="T82" fmla="*/ 0 w 159"/>
                <a:gd name="T83" fmla="*/ 40 h 159"/>
                <a:gd name="T84" fmla="*/ 0 w 159"/>
                <a:gd name="T85" fmla="*/ 28 h 159"/>
                <a:gd name="T86" fmla="*/ 2 w 159"/>
                <a:gd name="T87" fmla="*/ 20 h 159"/>
                <a:gd name="T88" fmla="*/ 6 w 159"/>
                <a:gd name="T89" fmla="*/ 13 h 159"/>
                <a:gd name="T90" fmla="*/ 12 w 159"/>
                <a:gd name="T91" fmla="*/ 7 h 159"/>
                <a:gd name="T92" fmla="*/ 20 w 159"/>
                <a:gd name="T93" fmla="*/ 3 h 159"/>
                <a:gd name="T94" fmla="*/ 28 w 159"/>
                <a:gd name="T95" fmla="*/ 1 h 159"/>
                <a:gd name="T96" fmla="*/ 32 w 159"/>
                <a:gd name="T9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159">
                  <a:moveTo>
                    <a:pt x="32" y="0"/>
                  </a:moveTo>
                  <a:lnTo>
                    <a:pt x="40" y="1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11" y="1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1" y="1"/>
                  </a:lnTo>
                  <a:lnTo>
                    <a:pt x="135" y="1"/>
                  </a:lnTo>
                  <a:lnTo>
                    <a:pt x="139" y="3"/>
                  </a:lnTo>
                  <a:lnTo>
                    <a:pt x="143" y="5"/>
                  </a:lnTo>
                  <a:lnTo>
                    <a:pt x="146" y="7"/>
                  </a:lnTo>
                  <a:lnTo>
                    <a:pt x="150" y="10"/>
                  </a:lnTo>
                  <a:lnTo>
                    <a:pt x="152" y="13"/>
                  </a:lnTo>
                  <a:lnTo>
                    <a:pt x="154" y="16"/>
                  </a:lnTo>
                  <a:lnTo>
                    <a:pt x="156" y="20"/>
                  </a:lnTo>
                  <a:lnTo>
                    <a:pt x="158" y="24"/>
                  </a:lnTo>
                  <a:lnTo>
                    <a:pt x="158" y="28"/>
                  </a:lnTo>
                  <a:lnTo>
                    <a:pt x="159" y="32"/>
                  </a:lnTo>
                  <a:lnTo>
                    <a:pt x="158" y="40"/>
                  </a:lnTo>
                  <a:lnTo>
                    <a:pt x="159" y="48"/>
                  </a:lnTo>
                  <a:lnTo>
                    <a:pt x="159" y="56"/>
                  </a:lnTo>
                  <a:lnTo>
                    <a:pt x="158" y="64"/>
                  </a:lnTo>
                  <a:lnTo>
                    <a:pt x="158" y="72"/>
                  </a:lnTo>
                  <a:lnTo>
                    <a:pt x="159" y="79"/>
                  </a:lnTo>
                  <a:lnTo>
                    <a:pt x="158" y="88"/>
                  </a:lnTo>
                  <a:lnTo>
                    <a:pt x="159" y="96"/>
                  </a:lnTo>
                  <a:lnTo>
                    <a:pt x="159" y="103"/>
                  </a:lnTo>
                  <a:lnTo>
                    <a:pt x="158" y="111"/>
                  </a:lnTo>
                  <a:lnTo>
                    <a:pt x="159" y="119"/>
                  </a:lnTo>
                  <a:lnTo>
                    <a:pt x="159" y="127"/>
                  </a:lnTo>
                  <a:lnTo>
                    <a:pt x="158" y="131"/>
                  </a:lnTo>
                  <a:lnTo>
                    <a:pt x="158" y="135"/>
                  </a:lnTo>
                  <a:lnTo>
                    <a:pt x="156" y="139"/>
                  </a:lnTo>
                  <a:lnTo>
                    <a:pt x="154" y="143"/>
                  </a:lnTo>
                  <a:lnTo>
                    <a:pt x="152" y="146"/>
                  </a:lnTo>
                  <a:lnTo>
                    <a:pt x="150" y="149"/>
                  </a:lnTo>
                  <a:lnTo>
                    <a:pt x="146" y="152"/>
                  </a:lnTo>
                  <a:lnTo>
                    <a:pt x="143" y="154"/>
                  </a:lnTo>
                  <a:lnTo>
                    <a:pt x="139" y="156"/>
                  </a:lnTo>
                  <a:lnTo>
                    <a:pt x="135" y="158"/>
                  </a:lnTo>
                  <a:lnTo>
                    <a:pt x="131" y="158"/>
                  </a:lnTo>
                  <a:lnTo>
                    <a:pt x="127" y="158"/>
                  </a:lnTo>
                  <a:lnTo>
                    <a:pt x="119" y="159"/>
                  </a:lnTo>
                  <a:lnTo>
                    <a:pt x="111" y="158"/>
                  </a:lnTo>
                  <a:lnTo>
                    <a:pt x="103" y="158"/>
                  </a:lnTo>
                  <a:lnTo>
                    <a:pt x="95" y="159"/>
                  </a:lnTo>
                  <a:lnTo>
                    <a:pt x="88" y="159"/>
                  </a:lnTo>
                  <a:lnTo>
                    <a:pt x="80" y="158"/>
                  </a:lnTo>
                  <a:lnTo>
                    <a:pt x="71" y="159"/>
                  </a:lnTo>
                  <a:lnTo>
                    <a:pt x="64" y="158"/>
                  </a:lnTo>
                  <a:lnTo>
                    <a:pt x="56" y="158"/>
                  </a:lnTo>
                  <a:lnTo>
                    <a:pt x="48" y="159"/>
                  </a:lnTo>
                  <a:lnTo>
                    <a:pt x="40" y="158"/>
                  </a:lnTo>
                  <a:lnTo>
                    <a:pt x="32" y="158"/>
                  </a:lnTo>
                  <a:lnTo>
                    <a:pt x="28" y="158"/>
                  </a:lnTo>
                  <a:lnTo>
                    <a:pt x="24" y="158"/>
                  </a:lnTo>
                  <a:lnTo>
                    <a:pt x="20" y="156"/>
                  </a:lnTo>
                  <a:lnTo>
                    <a:pt x="16" y="154"/>
                  </a:lnTo>
                  <a:lnTo>
                    <a:pt x="12" y="152"/>
                  </a:lnTo>
                  <a:lnTo>
                    <a:pt x="9" y="149"/>
                  </a:lnTo>
                  <a:lnTo>
                    <a:pt x="6" y="146"/>
                  </a:lnTo>
                  <a:lnTo>
                    <a:pt x="4" y="143"/>
                  </a:lnTo>
                  <a:lnTo>
                    <a:pt x="2" y="139"/>
                  </a:lnTo>
                  <a:lnTo>
                    <a:pt x="1" y="135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20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5861" y="2428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4 w 270"/>
                <a:gd name="T3" fmla="*/ 1 h 270"/>
                <a:gd name="T4" fmla="*/ 121 w 270"/>
                <a:gd name="T5" fmla="*/ 0 h 270"/>
                <a:gd name="T6" fmla="*/ 148 w 270"/>
                <a:gd name="T7" fmla="*/ 0 h 270"/>
                <a:gd name="T8" fmla="*/ 175 w 270"/>
                <a:gd name="T9" fmla="*/ 1 h 270"/>
                <a:gd name="T10" fmla="*/ 202 w 270"/>
                <a:gd name="T11" fmla="*/ 1 h 270"/>
                <a:gd name="T12" fmla="*/ 223 w 270"/>
                <a:gd name="T13" fmla="*/ 1 h 270"/>
                <a:gd name="T14" fmla="*/ 237 w 270"/>
                <a:gd name="T15" fmla="*/ 5 h 270"/>
                <a:gd name="T16" fmla="*/ 249 w 270"/>
                <a:gd name="T17" fmla="*/ 12 h 270"/>
                <a:gd name="T18" fmla="*/ 259 w 270"/>
                <a:gd name="T19" fmla="*/ 22 h 270"/>
                <a:gd name="T20" fmla="*/ 266 w 270"/>
                <a:gd name="T21" fmla="*/ 34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2 h 270"/>
                <a:gd name="T30" fmla="*/ 270 w 270"/>
                <a:gd name="T31" fmla="*/ 149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7 h 270"/>
                <a:gd name="T40" fmla="*/ 259 w 270"/>
                <a:gd name="T41" fmla="*/ 249 h 270"/>
                <a:gd name="T42" fmla="*/ 249 w 270"/>
                <a:gd name="T43" fmla="*/ 259 h 270"/>
                <a:gd name="T44" fmla="*/ 237 w 270"/>
                <a:gd name="T45" fmla="*/ 266 h 270"/>
                <a:gd name="T46" fmla="*/ 223 w 270"/>
                <a:gd name="T47" fmla="*/ 270 h 270"/>
                <a:gd name="T48" fmla="*/ 202 w 270"/>
                <a:gd name="T49" fmla="*/ 270 h 270"/>
                <a:gd name="T50" fmla="*/ 175 w 270"/>
                <a:gd name="T51" fmla="*/ 270 h 270"/>
                <a:gd name="T52" fmla="*/ 148 w 270"/>
                <a:gd name="T53" fmla="*/ 270 h 270"/>
                <a:gd name="T54" fmla="*/ 121 w 270"/>
                <a:gd name="T55" fmla="*/ 270 h 270"/>
                <a:gd name="T56" fmla="*/ 94 w 270"/>
                <a:gd name="T57" fmla="*/ 270 h 270"/>
                <a:gd name="T58" fmla="*/ 68 w 270"/>
                <a:gd name="T59" fmla="*/ 270 h 270"/>
                <a:gd name="T60" fmla="*/ 47 w 270"/>
                <a:gd name="T61" fmla="*/ 270 h 270"/>
                <a:gd name="T62" fmla="*/ 33 w 270"/>
                <a:gd name="T63" fmla="*/ 266 h 270"/>
                <a:gd name="T64" fmla="*/ 21 w 270"/>
                <a:gd name="T65" fmla="*/ 259 h 270"/>
                <a:gd name="T66" fmla="*/ 11 w 270"/>
                <a:gd name="T67" fmla="*/ 249 h 270"/>
                <a:gd name="T68" fmla="*/ 4 w 270"/>
                <a:gd name="T69" fmla="*/ 237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9 h 270"/>
                <a:gd name="T78" fmla="*/ 0 w 270"/>
                <a:gd name="T79" fmla="*/ 122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4 h 270"/>
                <a:gd name="T88" fmla="*/ 11 w 270"/>
                <a:gd name="T89" fmla="*/ 22 h 270"/>
                <a:gd name="T90" fmla="*/ 21 w 270"/>
                <a:gd name="T91" fmla="*/ 12 h 270"/>
                <a:gd name="T92" fmla="*/ 33 w 270"/>
                <a:gd name="T93" fmla="*/ 5 h 270"/>
                <a:gd name="T94" fmla="*/ 47 w 270"/>
                <a:gd name="T95" fmla="*/ 1 h 270"/>
                <a:gd name="T96" fmla="*/ 54 w 270"/>
                <a:gd name="T9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1"/>
                  </a:moveTo>
                  <a:lnTo>
                    <a:pt x="68" y="0"/>
                  </a:lnTo>
                  <a:lnTo>
                    <a:pt x="81" y="1"/>
                  </a:lnTo>
                  <a:lnTo>
                    <a:pt x="94" y="1"/>
                  </a:lnTo>
                  <a:lnTo>
                    <a:pt x="108" y="0"/>
                  </a:lnTo>
                  <a:lnTo>
                    <a:pt x="121" y="0"/>
                  </a:lnTo>
                  <a:lnTo>
                    <a:pt x="135" y="1"/>
                  </a:lnTo>
                  <a:lnTo>
                    <a:pt x="148" y="0"/>
                  </a:lnTo>
                  <a:lnTo>
                    <a:pt x="162" y="1"/>
                  </a:lnTo>
                  <a:lnTo>
                    <a:pt x="175" y="1"/>
                  </a:lnTo>
                  <a:lnTo>
                    <a:pt x="189" y="0"/>
                  </a:lnTo>
                  <a:lnTo>
                    <a:pt x="202" y="1"/>
                  </a:lnTo>
                  <a:lnTo>
                    <a:pt x="216" y="1"/>
                  </a:lnTo>
                  <a:lnTo>
                    <a:pt x="223" y="1"/>
                  </a:lnTo>
                  <a:lnTo>
                    <a:pt x="230" y="3"/>
                  </a:lnTo>
                  <a:lnTo>
                    <a:pt x="237" y="5"/>
                  </a:lnTo>
                  <a:lnTo>
                    <a:pt x="243" y="8"/>
                  </a:lnTo>
                  <a:lnTo>
                    <a:pt x="249" y="12"/>
                  </a:lnTo>
                  <a:lnTo>
                    <a:pt x="254" y="16"/>
                  </a:lnTo>
                  <a:lnTo>
                    <a:pt x="259" y="22"/>
                  </a:lnTo>
                  <a:lnTo>
                    <a:pt x="262" y="27"/>
                  </a:lnTo>
                  <a:lnTo>
                    <a:pt x="266" y="34"/>
                  </a:lnTo>
                  <a:lnTo>
                    <a:pt x="268" y="41"/>
                  </a:lnTo>
                  <a:lnTo>
                    <a:pt x="270" y="47"/>
                  </a:lnTo>
                  <a:lnTo>
                    <a:pt x="270" y="55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2"/>
                  </a:lnTo>
                  <a:lnTo>
                    <a:pt x="270" y="136"/>
                  </a:lnTo>
                  <a:lnTo>
                    <a:pt x="270" y="149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6"/>
                  </a:lnTo>
                  <a:lnTo>
                    <a:pt x="270" y="223"/>
                  </a:lnTo>
                  <a:lnTo>
                    <a:pt x="268" y="230"/>
                  </a:lnTo>
                  <a:lnTo>
                    <a:pt x="266" y="237"/>
                  </a:lnTo>
                  <a:lnTo>
                    <a:pt x="262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3" y="262"/>
                  </a:lnTo>
                  <a:lnTo>
                    <a:pt x="237" y="266"/>
                  </a:lnTo>
                  <a:lnTo>
                    <a:pt x="230" y="268"/>
                  </a:lnTo>
                  <a:lnTo>
                    <a:pt x="223" y="270"/>
                  </a:lnTo>
                  <a:lnTo>
                    <a:pt x="216" y="270"/>
                  </a:lnTo>
                  <a:lnTo>
                    <a:pt x="202" y="270"/>
                  </a:lnTo>
                  <a:lnTo>
                    <a:pt x="189" y="270"/>
                  </a:lnTo>
                  <a:lnTo>
                    <a:pt x="175" y="270"/>
                  </a:lnTo>
                  <a:lnTo>
                    <a:pt x="162" y="270"/>
                  </a:lnTo>
                  <a:lnTo>
                    <a:pt x="148" y="270"/>
                  </a:lnTo>
                  <a:lnTo>
                    <a:pt x="135" y="270"/>
                  </a:lnTo>
                  <a:lnTo>
                    <a:pt x="121" y="270"/>
                  </a:lnTo>
                  <a:lnTo>
                    <a:pt x="108" y="270"/>
                  </a:lnTo>
                  <a:lnTo>
                    <a:pt x="94" y="270"/>
                  </a:lnTo>
                  <a:lnTo>
                    <a:pt x="81" y="270"/>
                  </a:lnTo>
                  <a:lnTo>
                    <a:pt x="68" y="270"/>
                  </a:lnTo>
                  <a:lnTo>
                    <a:pt x="54" y="270"/>
                  </a:lnTo>
                  <a:lnTo>
                    <a:pt x="47" y="270"/>
                  </a:lnTo>
                  <a:lnTo>
                    <a:pt x="39" y="268"/>
                  </a:lnTo>
                  <a:lnTo>
                    <a:pt x="33" y="266"/>
                  </a:lnTo>
                  <a:lnTo>
                    <a:pt x="27" y="262"/>
                  </a:lnTo>
                  <a:lnTo>
                    <a:pt x="21" y="259"/>
                  </a:lnTo>
                  <a:lnTo>
                    <a:pt x="16" y="254"/>
                  </a:lnTo>
                  <a:lnTo>
                    <a:pt x="11" y="249"/>
                  </a:lnTo>
                  <a:lnTo>
                    <a:pt x="7" y="243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0" y="223"/>
                  </a:lnTo>
                  <a:lnTo>
                    <a:pt x="0" y="216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4" y="34"/>
                  </a:lnTo>
                  <a:lnTo>
                    <a:pt x="7" y="27"/>
                  </a:lnTo>
                  <a:lnTo>
                    <a:pt x="11" y="22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39" y="3"/>
                  </a:lnTo>
                  <a:lnTo>
                    <a:pt x="47" y="1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6235" y="2428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5 w 270"/>
                <a:gd name="T3" fmla="*/ 1 h 270"/>
                <a:gd name="T4" fmla="*/ 122 w 270"/>
                <a:gd name="T5" fmla="*/ 0 h 270"/>
                <a:gd name="T6" fmla="*/ 149 w 270"/>
                <a:gd name="T7" fmla="*/ 0 h 270"/>
                <a:gd name="T8" fmla="*/ 176 w 270"/>
                <a:gd name="T9" fmla="*/ 1 h 270"/>
                <a:gd name="T10" fmla="*/ 202 w 270"/>
                <a:gd name="T11" fmla="*/ 1 h 270"/>
                <a:gd name="T12" fmla="*/ 223 w 270"/>
                <a:gd name="T13" fmla="*/ 1 h 270"/>
                <a:gd name="T14" fmla="*/ 237 w 270"/>
                <a:gd name="T15" fmla="*/ 5 h 270"/>
                <a:gd name="T16" fmla="*/ 249 w 270"/>
                <a:gd name="T17" fmla="*/ 12 h 270"/>
                <a:gd name="T18" fmla="*/ 259 w 270"/>
                <a:gd name="T19" fmla="*/ 22 h 270"/>
                <a:gd name="T20" fmla="*/ 266 w 270"/>
                <a:gd name="T21" fmla="*/ 34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2 h 270"/>
                <a:gd name="T30" fmla="*/ 270 w 270"/>
                <a:gd name="T31" fmla="*/ 149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7 h 270"/>
                <a:gd name="T40" fmla="*/ 259 w 270"/>
                <a:gd name="T41" fmla="*/ 249 h 270"/>
                <a:gd name="T42" fmla="*/ 249 w 270"/>
                <a:gd name="T43" fmla="*/ 259 h 270"/>
                <a:gd name="T44" fmla="*/ 237 w 270"/>
                <a:gd name="T45" fmla="*/ 266 h 270"/>
                <a:gd name="T46" fmla="*/ 223 w 270"/>
                <a:gd name="T47" fmla="*/ 270 h 270"/>
                <a:gd name="T48" fmla="*/ 202 w 270"/>
                <a:gd name="T49" fmla="*/ 270 h 270"/>
                <a:gd name="T50" fmla="*/ 176 w 270"/>
                <a:gd name="T51" fmla="*/ 270 h 270"/>
                <a:gd name="T52" fmla="*/ 149 w 270"/>
                <a:gd name="T53" fmla="*/ 270 h 270"/>
                <a:gd name="T54" fmla="*/ 122 w 270"/>
                <a:gd name="T55" fmla="*/ 270 h 270"/>
                <a:gd name="T56" fmla="*/ 95 w 270"/>
                <a:gd name="T57" fmla="*/ 270 h 270"/>
                <a:gd name="T58" fmla="*/ 68 w 270"/>
                <a:gd name="T59" fmla="*/ 270 h 270"/>
                <a:gd name="T60" fmla="*/ 47 w 270"/>
                <a:gd name="T61" fmla="*/ 270 h 270"/>
                <a:gd name="T62" fmla="*/ 33 w 270"/>
                <a:gd name="T63" fmla="*/ 266 h 270"/>
                <a:gd name="T64" fmla="*/ 21 w 270"/>
                <a:gd name="T65" fmla="*/ 259 h 270"/>
                <a:gd name="T66" fmla="*/ 11 w 270"/>
                <a:gd name="T67" fmla="*/ 249 h 270"/>
                <a:gd name="T68" fmla="*/ 4 w 270"/>
                <a:gd name="T69" fmla="*/ 237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9 h 270"/>
                <a:gd name="T78" fmla="*/ 0 w 270"/>
                <a:gd name="T79" fmla="*/ 122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4 h 270"/>
                <a:gd name="T88" fmla="*/ 11 w 270"/>
                <a:gd name="T89" fmla="*/ 22 h 270"/>
                <a:gd name="T90" fmla="*/ 21 w 270"/>
                <a:gd name="T91" fmla="*/ 12 h 270"/>
                <a:gd name="T92" fmla="*/ 33 w 270"/>
                <a:gd name="T93" fmla="*/ 5 h 270"/>
                <a:gd name="T94" fmla="*/ 47 w 270"/>
                <a:gd name="T95" fmla="*/ 1 h 270"/>
                <a:gd name="T96" fmla="*/ 54 w 270"/>
                <a:gd name="T9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1"/>
                  </a:moveTo>
                  <a:lnTo>
                    <a:pt x="68" y="0"/>
                  </a:lnTo>
                  <a:lnTo>
                    <a:pt x="81" y="1"/>
                  </a:lnTo>
                  <a:lnTo>
                    <a:pt x="95" y="1"/>
                  </a:lnTo>
                  <a:lnTo>
                    <a:pt x="108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0"/>
                  </a:lnTo>
                  <a:lnTo>
                    <a:pt x="162" y="1"/>
                  </a:lnTo>
                  <a:lnTo>
                    <a:pt x="176" y="1"/>
                  </a:lnTo>
                  <a:lnTo>
                    <a:pt x="189" y="0"/>
                  </a:lnTo>
                  <a:lnTo>
                    <a:pt x="202" y="1"/>
                  </a:lnTo>
                  <a:lnTo>
                    <a:pt x="216" y="1"/>
                  </a:lnTo>
                  <a:lnTo>
                    <a:pt x="223" y="1"/>
                  </a:lnTo>
                  <a:lnTo>
                    <a:pt x="231" y="3"/>
                  </a:lnTo>
                  <a:lnTo>
                    <a:pt x="237" y="5"/>
                  </a:lnTo>
                  <a:lnTo>
                    <a:pt x="243" y="8"/>
                  </a:lnTo>
                  <a:lnTo>
                    <a:pt x="249" y="12"/>
                  </a:lnTo>
                  <a:lnTo>
                    <a:pt x="254" y="16"/>
                  </a:lnTo>
                  <a:lnTo>
                    <a:pt x="259" y="22"/>
                  </a:lnTo>
                  <a:lnTo>
                    <a:pt x="263" y="27"/>
                  </a:lnTo>
                  <a:lnTo>
                    <a:pt x="266" y="34"/>
                  </a:lnTo>
                  <a:lnTo>
                    <a:pt x="268" y="41"/>
                  </a:lnTo>
                  <a:lnTo>
                    <a:pt x="270" y="47"/>
                  </a:lnTo>
                  <a:lnTo>
                    <a:pt x="270" y="55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2"/>
                  </a:lnTo>
                  <a:lnTo>
                    <a:pt x="270" y="136"/>
                  </a:lnTo>
                  <a:lnTo>
                    <a:pt x="270" y="149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6"/>
                  </a:lnTo>
                  <a:lnTo>
                    <a:pt x="270" y="223"/>
                  </a:lnTo>
                  <a:lnTo>
                    <a:pt x="268" y="230"/>
                  </a:lnTo>
                  <a:lnTo>
                    <a:pt x="266" y="237"/>
                  </a:lnTo>
                  <a:lnTo>
                    <a:pt x="263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3" y="262"/>
                  </a:lnTo>
                  <a:lnTo>
                    <a:pt x="237" y="266"/>
                  </a:lnTo>
                  <a:lnTo>
                    <a:pt x="231" y="268"/>
                  </a:lnTo>
                  <a:lnTo>
                    <a:pt x="223" y="270"/>
                  </a:lnTo>
                  <a:lnTo>
                    <a:pt x="216" y="270"/>
                  </a:lnTo>
                  <a:lnTo>
                    <a:pt x="202" y="270"/>
                  </a:lnTo>
                  <a:lnTo>
                    <a:pt x="189" y="270"/>
                  </a:lnTo>
                  <a:lnTo>
                    <a:pt x="176" y="270"/>
                  </a:lnTo>
                  <a:lnTo>
                    <a:pt x="162" y="270"/>
                  </a:lnTo>
                  <a:lnTo>
                    <a:pt x="149" y="270"/>
                  </a:lnTo>
                  <a:lnTo>
                    <a:pt x="135" y="270"/>
                  </a:lnTo>
                  <a:lnTo>
                    <a:pt x="122" y="270"/>
                  </a:lnTo>
                  <a:lnTo>
                    <a:pt x="108" y="270"/>
                  </a:lnTo>
                  <a:lnTo>
                    <a:pt x="95" y="270"/>
                  </a:lnTo>
                  <a:lnTo>
                    <a:pt x="81" y="270"/>
                  </a:lnTo>
                  <a:lnTo>
                    <a:pt x="68" y="270"/>
                  </a:lnTo>
                  <a:lnTo>
                    <a:pt x="54" y="270"/>
                  </a:lnTo>
                  <a:lnTo>
                    <a:pt x="47" y="270"/>
                  </a:lnTo>
                  <a:lnTo>
                    <a:pt x="40" y="268"/>
                  </a:lnTo>
                  <a:lnTo>
                    <a:pt x="33" y="266"/>
                  </a:lnTo>
                  <a:lnTo>
                    <a:pt x="27" y="262"/>
                  </a:lnTo>
                  <a:lnTo>
                    <a:pt x="21" y="259"/>
                  </a:lnTo>
                  <a:lnTo>
                    <a:pt x="16" y="254"/>
                  </a:lnTo>
                  <a:lnTo>
                    <a:pt x="11" y="249"/>
                  </a:lnTo>
                  <a:lnTo>
                    <a:pt x="8" y="243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0" y="223"/>
                  </a:lnTo>
                  <a:lnTo>
                    <a:pt x="0" y="216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4" y="34"/>
                  </a:lnTo>
                  <a:lnTo>
                    <a:pt x="8" y="27"/>
                  </a:lnTo>
                  <a:lnTo>
                    <a:pt x="11" y="22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3"/>
                  </a:lnTo>
                  <a:lnTo>
                    <a:pt x="47" y="1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5861" y="2795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4 w 270"/>
                <a:gd name="T3" fmla="*/ 1 h 270"/>
                <a:gd name="T4" fmla="*/ 121 w 270"/>
                <a:gd name="T5" fmla="*/ 0 h 270"/>
                <a:gd name="T6" fmla="*/ 148 w 270"/>
                <a:gd name="T7" fmla="*/ 0 h 270"/>
                <a:gd name="T8" fmla="*/ 175 w 270"/>
                <a:gd name="T9" fmla="*/ 1 h 270"/>
                <a:gd name="T10" fmla="*/ 202 w 270"/>
                <a:gd name="T11" fmla="*/ 1 h 270"/>
                <a:gd name="T12" fmla="*/ 223 w 270"/>
                <a:gd name="T13" fmla="*/ 1 h 270"/>
                <a:gd name="T14" fmla="*/ 237 w 270"/>
                <a:gd name="T15" fmla="*/ 5 h 270"/>
                <a:gd name="T16" fmla="*/ 249 w 270"/>
                <a:gd name="T17" fmla="*/ 12 h 270"/>
                <a:gd name="T18" fmla="*/ 259 w 270"/>
                <a:gd name="T19" fmla="*/ 22 h 270"/>
                <a:gd name="T20" fmla="*/ 266 w 270"/>
                <a:gd name="T21" fmla="*/ 34 h 270"/>
                <a:gd name="T22" fmla="*/ 270 w 270"/>
                <a:gd name="T23" fmla="*/ 48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2 h 270"/>
                <a:gd name="T30" fmla="*/ 270 w 270"/>
                <a:gd name="T31" fmla="*/ 149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7 h 270"/>
                <a:gd name="T40" fmla="*/ 259 w 270"/>
                <a:gd name="T41" fmla="*/ 249 h 270"/>
                <a:gd name="T42" fmla="*/ 249 w 270"/>
                <a:gd name="T43" fmla="*/ 259 h 270"/>
                <a:gd name="T44" fmla="*/ 237 w 270"/>
                <a:gd name="T45" fmla="*/ 266 h 270"/>
                <a:gd name="T46" fmla="*/ 223 w 270"/>
                <a:gd name="T47" fmla="*/ 270 h 270"/>
                <a:gd name="T48" fmla="*/ 202 w 270"/>
                <a:gd name="T49" fmla="*/ 270 h 270"/>
                <a:gd name="T50" fmla="*/ 175 w 270"/>
                <a:gd name="T51" fmla="*/ 270 h 270"/>
                <a:gd name="T52" fmla="*/ 148 w 270"/>
                <a:gd name="T53" fmla="*/ 270 h 270"/>
                <a:gd name="T54" fmla="*/ 121 w 270"/>
                <a:gd name="T55" fmla="*/ 270 h 270"/>
                <a:gd name="T56" fmla="*/ 94 w 270"/>
                <a:gd name="T57" fmla="*/ 270 h 270"/>
                <a:gd name="T58" fmla="*/ 68 w 270"/>
                <a:gd name="T59" fmla="*/ 270 h 270"/>
                <a:gd name="T60" fmla="*/ 47 w 270"/>
                <a:gd name="T61" fmla="*/ 270 h 270"/>
                <a:gd name="T62" fmla="*/ 33 w 270"/>
                <a:gd name="T63" fmla="*/ 266 h 270"/>
                <a:gd name="T64" fmla="*/ 21 w 270"/>
                <a:gd name="T65" fmla="*/ 259 h 270"/>
                <a:gd name="T66" fmla="*/ 11 w 270"/>
                <a:gd name="T67" fmla="*/ 249 h 270"/>
                <a:gd name="T68" fmla="*/ 4 w 270"/>
                <a:gd name="T69" fmla="*/ 237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9 h 270"/>
                <a:gd name="T78" fmla="*/ 0 w 270"/>
                <a:gd name="T79" fmla="*/ 122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8 h 270"/>
                <a:gd name="T86" fmla="*/ 4 w 270"/>
                <a:gd name="T87" fmla="*/ 34 h 270"/>
                <a:gd name="T88" fmla="*/ 11 w 270"/>
                <a:gd name="T89" fmla="*/ 22 h 270"/>
                <a:gd name="T90" fmla="*/ 21 w 270"/>
                <a:gd name="T91" fmla="*/ 12 h 270"/>
                <a:gd name="T92" fmla="*/ 33 w 270"/>
                <a:gd name="T93" fmla="*/ 5 h 270"/>
                <a:gd name="T94" fmla="*/ 47 w 270"/>
                <a:gd name="T95" fmla="*/ 1 h 270"/>
                <a:gd name="T96" fmla="*/ 54 w 270"/>
                <a:gd name="T9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1"/>
                  </a:moveTo>
                  <a:lnTo>
                    <a:pt x="68" y="0"/>
                  </a:lnTo>
                  <a:lnTo>
                    <a:pt x="81" y="1"/>
                  </a:lnTo>
                  <a:lnTo>
                    <a:pt x="94" y="1"/>
                  </a:lnTo>
                  <a:lnTo>
                    <a:pt x="108" y="0"/>
                  </a:lnTo>
                  <a:lnTo>
                    <a:pt x="121" y="0"/>
                  </a:lnTo>
                  <a:lnTo>
                    <a:pt x="135" y="1"/>
                  </a:lnTo>
                  <a:lnTo>
                    <a:pt x="148" y="0"/>
                  </a:lnTo>
                  <a:lnTo>
                    <a:pt x="162" y="1"/>
                  </a:lnTo>
                  <a:lnTo>
                    <a:pt x="175" y="1"/>
                  </a:lnTo>
                  <a:lnTo>
                    <a:pt x="189" y="0"/>
                  </a:lnTo>
                  <a:lnTo>
                    <a:pt x="202" y="1"/>
                  </a:lnTo>
                  <a:lnTo>
                    <a:pt x="216" y="1"/>
                  </a:lnTo>
                  <a:lnTo>
                    <a:pt x="223" y="1"/>
                  </a:lnTo>
                  <a:lnTo>
                    <a:pt x="230" y="3"/>
                  </a:lnTo>
                  <a:lnTo>
                    <a:pt x="237" y="5"/>
                  </a:lnTo>
                  <a:lnTo>
                    <a:pt x="243" y="8"/>
                  </a:lnTo>
                  <a:lnTo>
                    <a:pt x="249" y="12"/>
                  </a:lnTo>
                  <a:lnTo>
                    <a:pt x="254" y="17"/>
                  </a:lnTo>
                  <a:lnTo>
                    <a:pt x="259" y="22"/>
                  </a:lnTo>
                  <a:lnTo>
                    <a:pt x="262" y="28"/>
                  </a:lnTo>
                  <a:lnTo>
                    <a:pt x="266" y="34"/>
                  </a:lnTo>
                  <a:lnTo>
                    <a:pt x="268" y="40"/>
                  </a:lnTo>
                  <a:lnTo>
                    <a:pt x="270" y="48"/>
                  </a:lnTo>
                  <a:lnTo>
                    <a:pt x="270" y="55"/>
                  </a:lnTo>
                  <a:lnTo>
                    <a:pt x="270" y="68"/>
                  </a:lnTo>
                  <a:lnTo>
                    <a:pt x="270" y="82"/>
                  </a:lnTo>
                  <a:lnTo>
                    <a:pt x="270" y="95"/>
                  </a:lnTo>
                  <a:lnTo>
                    <a:pt x="270" y="109"/>
                  </a:lnTo>
                  <a:lnTo>
                    <a:pt x="270" y="122"/>
                  </a:lnTo>
                  <a:lnTo>
                    <a:pt x="270" y="136"/>
                  </a:lnTo>
                  <a:lnTo>
                    <a:pt x="270" y="149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6"/>
                  </a:lnTo>
                  <a:lnTo>
                    <a:pt x="270" y="223"/>
                  </a:lnTo>
                  <a:lnTo>
                    <a:pt x="268" y="230"/>
                  </a:lnTo>
                  <a:lnTo>
                    <a:pt x="266" y="237"/>
                  </a:lnTo>
                  <a:lnTo>
                    <a:pt x="262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3" y="262"/>
                  </a:lnTo>
                  <a:lnTo>
                    <a:pt x="237" y="266"/>
                  </a:lnTo>
                  <a:lnTo>
                    <a:pt x="230" y="268"/>
                  </a:lnTo>
                  <a:lnTo>
                    <a:pt x="223" y="270"/>
                  </a:lnTo>
                  <a:lnTo>
                    <a:pt x="216" y="270"/>
                  </a:lnTo>
                  <a:lnTo>
                    <a:pt x="202" y="270"/>
                  </a:lnTo>
                  <a:lnTo>
                    <a:pt x="189" y="270"/>
                  </a:lnTo>
                  <a:lnTo>
                    <a:pt x="175" y="270"/>
                  </a:lnTo>
                  <a:lnTo>
                    <a:pt x="162" y="270"/>
                  </a:lnTo>
                  <a:lnTo>
                    <a:pt x="148" y="270"/>
                  </a:lnTo>
                  <a:lnTo>
                    <a:pt x="135" y="270"/>
                  </a:lnTo>
                  <a:lnTo>
                    <a:pt x="121" y="270"/>
                  </a:lnTo>
                  <a:lnTo>
                    <a:pt x="108" y="270"/>
                  </a:lnTo>
                  <a:lnTo>
                    <a:pt x="94" y="270"/>
                  </a:lnTo>
                  <a:lnTo>
                    <a:pt x="81" y="270"/>
                  </a:lnTo>
                  <a:lnTo>
                    <a:pt x="68" y="270"/>
                  </a:lnTo>
                  <a:lnTo>
                    <a:pt x="54" y="270"/>
                  </a:lnTo>
                  <a:lnTo>
                    <a:pt x="47" y="270"/>
                  </a:lnTo>
                  <a:lnTo>
                    <a:pt x="39" y="268"/>
                  </a:lnTo>
                  <a:lnTo>
                    <a:pt x="33" y="266"/>
                  </a:lnTo>
                  <a:lnTo>
                    <a:pt x="27" y="262"/>
                  </a:lnTo>
                  <a:lnTo>
                    <a:pt x="21" y="259"/>
                  </a:lnTo>
                  <a:lnTo>
                    <a:pt x="16" y="254"/>
                  </a:lnTo>
                  <a:lnTo>
                    <a:pt x="11" y="249"/>
                  </a:lnTo>
                  <a:lnTo>
                    <a:pt x="7" y="243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0" y="223"/>
                  </a:lnTo>
                  <a:lnTo>
                    <a:pt x="0" y="216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4" y="34"/>
                  </a:lnTo>
                  <a:lnTo>
                    <a:pt x="7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39" y="3"/>
                  </a:lnTo>
                  <a:lnTo>
                    <a:pt x="47" y="1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6235" y="2795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5 w 270"/>
                <a:gd name="T3" fmla="*/ 1 h 270"/>
                <a:gd name="T4" fmla="*/ 122 w 270"/>
                <a:gd name="T5" fmla="*/ 0 h 270"/>
                <a:gd name="T6" fmla="*/ 149 w 270"/>
                <a:gd name="T7" fmla="*/ 0 h 270"/>
                <a:gd name="T8" fmla="*/ 176 w 270"/>
                <a:gd name="T9" fmla="*/ 1 h 270"/>
                <a:gd name="T10" fmla="*/ 202 w 270"/>
                <a:gd name="T11" fmla="*/ 1 h 270"/>
                <a:gd name="T12" fmla="*/ 223 w 270"/>
                <a:gd name="T13" fmla="*/ 1 h 270"/>
                <a:gd name="T14" fmla="*/ 237 w 270"/>
                <a:gd name="T15" fmla="*/ 5 h 270"/>
                <a:gd name="T16" fmla="*/ 249 w 270"/>
                <a:gd name="T17" fmla="*/ 12 h 270"/>
                <a:gd name="T18" fmla="*/ 259 w 270"/>
                <a:gd name="T19" fmla="*/ 22 h 270"/>
                <a:gd name="T20" fmla="*/ 266 w 270"/>
                <a:gd name="T21" fmla="*/ 34 h 270"/>
                <a:gd name="T22" fmla="*/ 270 w 270"/>
                <a:gd name="T23" fmla="*/ 48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2 h 270"/>
                <a:gd name="T30" fmla="*/ 270 w 270"/>
                <a:gd name="T31" fmla="*/ 149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7 h 270"/>
                <a:gd name="T40" fmla="*/ 259 w 270"/>
                <a:gd name="T41" fmla="*/ 249 h 270"/>
                <a:gd name="T42" fmla="*/ 249 w 270"/>
                <a:gd name="T43" fmla="*/ 259 h 270"/>
                <a:gd name="T44" fmla="*/ 237 w 270"/>
                <a:gd name="T45" fmla="*/ 266 h 270"/>
                <a:gd name="T46" fmla="*/ 223 w 270"/>
                <a:gd name="T47" fmla="*/ 270 h 270"/>
                <a:gd name="T48" fmla="*/ 202 w 270"/>
                <a:gd name="T49" fmla="*/ 270 h 270"/>
                <a:gd name="T50" fmla="*/ 176 w 270"/>
                <a:gd name="T51" fmla="*/ 270 h 270"/>
                <a:gd name="T52" fmla="*/ 149 w 270"/>
                <a:gd name="T53" fmla="*/ 270 h 270"/>
                <a:gd name="T54" fmla="*/ 122 w 270"/>
                <a:gd name="T55" fmla="*/ 270 h 270"/>
                <a:gd name="T56" fmla="*/ 95 w 270"/>
                <a:gd name="T57" fmla="*/ 270 h 270"/>
                <a:gd name="T58" fmla="*/ 68 w 270"/>
                <a:gd name="T59" fmla="*/ 270 h 270"/>
                <a:gd name="T60" fmla="*/ 47 w 270"/>
                <a:gd name="T61" fmla="*/ 270 h 270"/>
                <a:gd name="T62" fmla="*/ 33 w 270"/>
                <a:gd name="T63" fmla="*/ 266 h 270"/>
                <a:gd name="T64" fmla="*/ 21 w 270"/>
                <a:gd name="T65" fmla="*/ 259 h 270"/>
                <a:gd name="T66" fmla="*/ 11 w 270"/>
                <a:gd name="T67" fmla="*/ 249 h 270"/>
                <a:gd name="T68" fmla="*/ 4 w 270"/>
                <a:gd name="T69" fmla="*/ 237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9 h 270"/>
                <a:gd name="T78" fmla="*/ 0 w 270"/>
                <a:gd name="T79" fmla="*/ 122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8 h 270"/>
                <a:gd name="T86" fmla="*/ 4 w 270"/>
                <a:gd name="T87" fmla="*/ 34 h 270"/>
                <a:gd name="T88" fmla="*/ 11 w 270"/>
                <a:gd name="T89" fmla="*/ 22 h 270"/>
                <a:gd name="T90" fmla="*/ 21 w 270"/>
                <a:gd name="T91" fmla="*/ 12 h 270"/>
                <a:gd name="T92" fmla="*/ 33 w 270"/>
                <a:gd name="T93" fmla="*/ 5 h 270"/>
                <a:gd name="T94" fmla="*/ 47 w 270"/>
                <a:gd name="T95" fmla="*/ 1 h 270"/>
                <a:gd name="T96" fmla="*/ 54 w 270"/>
                <a:gd name="T9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1"/>
                  </a:moveTo>
                  <a:lnTo>
                    <a:pt x="68" y="0"/>
                  </a:lnTo>
                  <a:lnTo>
                    <a:pt x="81" y="1"/>
                  </a:lnTo>
                  <a:lnTo>
                    <a:pt x="95" y="1"/>
                  </a:lnTo>
                  <a:lnTo>
                    <a:pt x="108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0"/>
                  </a:lnTo>
                  <a:lnTo>
                    <a:pt x="162" y="1"/>
                  </a:lnTo>
                  <a:lnTo>
                    <a:pt x="176" y="1"/>
                  </a:lnTo>
                  <a:lnTo>
                    <a:pt x="189" y="0"/>
                  </a:lnTo>
                  <a:lnTo>
                    <a:pt x="202" y="1"/>
                  </a:lnTo>
                  <a:lnTo>
                    <a:pt x="216" y="1"/>
                  </a:lnTo>
                  <a:lnTo>
                    <a:pt x="223" y="1"/>
                  </a:lnTo>
                  <a:lnTo>
                    <a:pt x="231" y="3"/>
                  </a:lnTo>
                  <a:lnTo>
                    <a:pt x="237" y="5"/>
                  </a:lnTo>
                  <a:lnTo>
                    <a:pt x="243" y="8"/>
                  </a:lnTo>
                  <a:lnTo>
                    <a:pt x="249" y="12"/>
                  </a:lnTo>
                  <a:lnTo>
                    <a:pt x="254" y="17"/>
                  </a:lnTo>
                  <a:lnTo>
                    <a:pt x="259" y="22"/>
                  </a:lnTo>
                  <a:lnTo>
                    <a:pt x="263" y="28"/>
                  </a:lnTo>
                  <a:lnTo>
                    <a:pt x="266" y="34"/>
                  </a:lnTo>
                  <a:lnTo>
                    <a:pt x="268" y="40"/>
                  </a:lnTo>
                  <a:lnTo>
                    <a:pt x="270" y="48"/>
                  </a:lnTo>
                  <a:lnTo>
                    <a:pt x="270" y="55"/>
                  </a:lnTo>
                  <a:lnTo>
                    <a:pt x="270" y="68"/>
                  </a:lnTo>
                  <a:lnTo>
                    <a:pt x="270" y="82"/>
                  </a:lnTo>
                  <a:lnTo>
                    <a:pt x="270" y="95"/>
                  </a:lnTo>
                  <a:lnTo>
                    <a:pt x="270" y="109"/>
                  </a:lnTo>
                  <a:lnTo>
                    <a:pt x="270" y="122"/>
                  </a:lnTo>
                  <a:lnTo>
                    <a:pt x="270" y="136"/>
                  </a:lnTo>
                  <a:lnTo>
                    <a:pt x="270" y="149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6"/>
                  </a:lnTo>
                  <a:lnTo>
                    <a:pt x="270" y="223"/>
                  </a:lnTo>
                  <a:lnTo>
                    <a:pt x="268" y="230"/>
                  </a:lnTo>
                  <a:lnTo>
                    <a:pt x="266" y="237"/>
                  </a:lnTo>
                  <a:lnTo>
                    <a:pt x="263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3" y="262"/>
                  </a:lnTo>
                  <a:lnTo>
                    <a:pt x="237" y="266"/>
                  </a:lnTo>
                  <a:lnTo>
                    <a:pt x="231" y="268"/>
                  </a:lnTo>
                  <a:lnTo>
                    <a:pt x="223" y="270"/>
                  </a:lnTo>
                  <a:lnTo>
                    <a:pt x="216" y="270"/>
                  </a:lnTo>
                  <a:lnTo>
                    <a:pt x="202" y="270"/>
                  </a:lnTo>
                  <a:lnTo>
                    <a:pt x="189" y="270"/>
                  </a:lnTo>
                  <a:lnTo>
                    <a:pt x="176" y="270"/>
                  </a:lnTo>
                  <a:lnTo>
                    <a:pt x="162" y="270"/>
                  </a:lnTo>
                  <a:lnTo>
                    <a:pt x="149" y="270"/>
                  </a:lnTo>
                  <a:lnTo>
                    <a:pt x="135" y="270"/>
                  </a:lnTo>
                  <a:lnTo>
                    <a:pt x="122" y="270"/>
                  </a:lnTo>
                  <a:lnTo>
                    <a:pt x="108" y="270"/>
                  </a:lnTo>
                  <a:lnTo>
                    <a:pt x="95" y="270"/>
                  </a:lnTo>
                  <a:lnTo>
                    <a:pt x="81" y="270"/>
                  </a:lnTo>
                  <a:lnTo>
                    <a:pt x="68" y="270"/>
                  </a:lnTo>
                  <a:lnTo>
                    <a:pt x="54" y="270"/>
                  </a:lnTo>
                  <a:lnTo>
                    <a:pt x="47" y="270"/>
                  </a:lnTo>
                  <a:lnTo>
                    <a:pt x="40" y="268"/>
                  </a:lnTo>
                  <a:lnTo>
                    <a:pt x="33" y="266"/>
                  </a:lnTo>
                  <a:lnTo>
                    <a:pt x="27" y="262"/>
                  </a:lnTo>
                  <a:lnTo>
                    <a:pt x="21" y="259"/>
                  </a:lnTo>
                  <a:lnTo>
                    <a:pt x="16" y="254"/>
                  </a:lnTo>
                  <a:lnTo>
                    <a:pt x="11" y="249"/>
                  </a:lnTo>
                  <a:lnTo>
                    <a:pt x="8" y="243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0" y="223"/>
                  </a:lnTo>
                  <a:lnTo>
                    <a:pt x="0" y="216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9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3"/>
                  </a:lnTo>
                  <a:lnTo>
                    <a:pt x="47" y="1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5861" y="3162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4 w 270"/>
                <a:gd name="T3" fmla="*/ 1 h 270"/>
                <a:gd name="T4" fmla="*/ 121 w 270"/>
                <a:gd name="T5" fmla="*/ 0 h 270"/>
                <a:gd name="T6" fmla="*/ 148 w 270"/>
                <a:gd name="T7" fmla="*/ 0 h 270"/>
                <a:gd name="T8" fmla="*/ 175 w 270"/>
                <a:gd name="T9" fmla="*/ 1 h 270"/>
                <a:gd name="T10" fmla="*/ 202 w 270"/>
                <a:gd name="T11" fmla="*/ 1 h 270"/>
                <a:gd name="T12" fmla="*/ 223 w 270"/>
                <a:gd name="T13" fmla="*/ 1 h 270"/>
                <a:gd name="T14" fmla="*/ 237 w 270"/>
                <a:gd name="T15" fmla="*/ 5 h 270"/>
                <a:gd name="T16" fmla="*/ 249 w 270"/>
                <a:gd name="T17" fmla="*/ 12 h 270"/>
                <a:gd name="T18" fmla="*/ 259 w 270"/>
                <a:gd name="T19" fmla="*/ 21 h 270"/>
                <a:gd name="T20" fmla="*/ 266 w 270"/>
                <a:gd name="T21" fmla="*/ 33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2 h 270"/>
                <a:gd name="T30" fmla="*/ 270 w 270"/>
                <a:gd name="T31" fmla="*/ 149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7 h 270"/>
                <a:gd name="T40" fmla="*/ 259 w 270"/>
                <a:gd name="T41" fmla="*/ 249 h 270"/>
                <a:gd name="T42" fmla="*/ 249 w 270"/>
                <a:gd name="T43" fmla="*/ 259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69 h 270"/>
                <a:gd name="T50" fmla="*/ 175 w 270"/>
                <a:gd name="T51" fmla="*/ 270 h 270"/>
                <a:gd name="T52" fmla="*/ 148 w 270"/>
                <a:gd name="T53" fmla="*/ 269 h 270"/>
                <a:gd name="T54" fmla="*/ 121 w 270"/>
                <a:gd name="T55" fmla="*/ 269 h 270"/>
                <a:gd name="T56" fmla="*/ 94 w 270"/>
                <a:gd name="T57" fmla="*/ 270 h 270"/>
                <a:gd name="T58" fmla="*/ 68 w 270"/>
                <a:gd name="T59" fmla="*/ 270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9 h 270"/>
                <a:gd name="T66" fmla="*/ 11 w 270"/>
                <a:gd name="T67" fmla="*/ 249 h 270"/>
                <a:gd name="T68" fmla="*/ 4 w 270"/>
                <a:gd name="T69" fmla="*/ 237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9 h 270"/>
                <a:gd name="T78" fmla="*/ 0 w 270"/>
                <a:gd name="T79" fmla="*/ 122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3 h 270"/>
                <a:gd name="T88" fmla="*/ 11 w 270"/>
                <a:gd name="T89" fmla="*/ 21 h 270"/>
                <a:gd name="T90" fmla="*/ 21 w 270"/>
                <a:gd name="T91" fmla="*/ 12 h 270"/>
                <a:gd name="T92" fmla="*/ 33 w 270"/>
                <a:gd name="T93" fmla="*/ 5 h 270"/>
                <a:gd name="T94" fmla="*/ 47 w 270"/>
                <a:gd name="T95" fmla="*/ 1 h 270"/>
                <a:gd name="T96" fmla="*/ 54 w 270"/>
                <a:gd name="T9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1"/>
                  </a:moveTo>
                  <a:lnTo>
                    <a:pt x="68" y="0"/>
                  </a:lnTo>
                  <a:lnTo>
                    <a:pt x="81" y="1"/>
                  </a:lnTo>
                  <a:lnTo>
                    <a:pt x="94" y="1"/>
                  </a:lnTo>
                  <a:lnTo>
                    <a:pt x="108" y="0"/>
                  </a:lnTo>
                  <a:lnTo>
                    <a:pt x="121" y="0"/>
                  </a:lnTo>
                  <a:lnTo>
                    <a:pt x="135" y="1"/>
                  </a:lnTo>
                  <a:lnTo>
                    <a:pt x="148" y="0"/>
                  </a:lnTo>
                  <a:lnTo>
                    <a:pt x="162" y="1"/>
                  </a:lnTo>
                  <a:lnTo>
                    <a:pt x="175" y="1"/>
                  </a:lnTo>
                  <a:lnTo>
                    <a:pt x="189" y="0"/>
                  </a:lnTo>
                  <a:lnTo>
                    <a:pt x="202" y="1"/>
                  </a:lnTo>
                  <a:lnTo>
                    <a:pt x="216" y="1"/>
                  </a:lnTo>
                  <a:lnTo>
                    <a:pt x="223" y="1"/>
                  </a:lnTo>
                  <a:lnTo>
                    <a:pt x="230" y="2"/>
                  </a:lnTo>
                  <a:lnTo>
                    <a:pt x="237" y="5"/>
                  </a:lnTo>
                  <a:lnTo>
                    <a:pt x="243" y="8"/>
                  </a:lnTo>
                  <a:lnTo>
                    <a:pt x="249" y="12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2" y="27"/>
                  </a:lnTo>
                  <a:lnTo>
                    <a:pt x="266" y="33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5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2"/>
                  </a:lnTo>
                  <a:lnTo>
                    <a:pt x="270" y="135"/>
                  </a:lnTo>
                  <a:lnTo>
                    <a:pt x="270" y="149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6"/>
                  </a:lnTo>
                  <a:lnTo>
                    <a:pt x="270" y="223"/>
                  </a:lnTo>
                  <a:lnTo>
                    <a:pt x="268" y="230"/>
                  </a:lnTo>
                  <a:lnTo>
                    <a:pt x="266" y="237"/>
                  </a:lnTo>
                  <a:lnTo>
                    <a:pt x="262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9"/>
                  </a:lnTo>
                  <a:lnTo>
                    <a:pt x="243" y="262"/>
                  </a:lnTo>
                  <a:lnTo>
                    <a:pt x="237" y="265"/>
                  </a:lnTo>
                  <a:lnTo>
                    <a:pt x="230" y="268"/>
                  </a:lnTo>
                  <a:lnTo>
                    <a:pt x="223" y="269"/>
                  </a:lnTo>
                  <a:lnTo>
                    <a:pt x="216" y="270"/>
                  </a:lnTo>
                  <a:lnTo>
                    <a:pt x="202" y="269"/>
                  </a:lnTo>
                  <a:lnTo>
                    <a:pt x="189" y="270"/>
                  </a:lnTo>
                  <a:lnTo>
                    <a:pt x="175" y="270"/>
                  </a:lnTo>
                  <a:lnTo>
                    <a:pt x="162" y="269"/>
                  </a:lnTo>
                  <a:lnTo>
                    <a:pt x="148" y="269"/>
                  </a:lnTo>
                  <a:lnTo>
                    <a:pt x="135" y="270"/>
                  </a:lnTo>
                  <a:lnTo>
                    <a:pt x="121" y="269"/>
                  </a:lnTo>
                  <a:lnTo>
                    <a:pt x="108" y="270"/>
                  </a:lnTo>
                  <a:lnTo>
                    <a:pt x="94" y="270"/>
                  </a:lnTo>
                  <a:lnTo>
                    <a:pt x="81" y="269"/>
                  </a:lnTo>
                  <a:lnTo>
                    <a:pt x="68" y="270"/>
                  </a:lnTo>
                  <a:lnTo>
                    <a:pt x="54" y="270"/>
                  </a:lnTo>
                  <a:lnTo>
                    <a:pt x="47" y="269"/>
                  </a:lnTo>
                  <a:lnTo>
                    <a:pt x="39" y="268"/>
                  </a:lnTo>
                  <a:lnTo>
                    <a:pt x="33" y="265"/>
                  </a:lnTo>
                  <a:lnTo>
                    <a:pt x="27" y="262"/>
                  </a:lnTo>
                  <a:lnTo>
                    <a:pt x="21" y="259"/>
                  </a:lnTo>
                  <a:lnTo>
                    <a:pt x="16" y="254"/>
                  </a:lnTo>
                  <a:lnTo>
                    <a:pt x="11" y="249"/>
                  </a:lnTo>
                  <a:lnTo>
                    <a:pt x="7" y="243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0" y="223"/>
                  </a:lnTo>
                  <a:lnTo>
                    <a:pt x="0" y="216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9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7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39" y="2"/>
                  </a:lnTo>
                  <a:lnTo>
                    <a:pt x="47" y="1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6235" y="3529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5 w 270"/>
                <a:gd name="T3" fmla="*/ 0 h 270"/>
                <a:gd name="T4" fmla="*/ 122 w 270"/>
                <a:gd name="T5" fmla="*/ 0 h 270"/>
                <a:gd name="T6" fmla="*/ 149 w 270"/>
                <a:gd name="T7" fmla="*/ 0 h 270"/>
                <a:gd name="T8" fmla="*/ 176 w 270"/>
                <a:gd name="T9" fmla="*/ 0 h 270"/>
                <a:gd name="T10" fmla="*/ 202 w 270"/>
                <a:gd name="T11" fmla="*/ 0 h 270"/>
                <a:gd name="T12" fmla="*/ 223 w 270"/>
                <a:gd name="T13" fmla="*/ 0 h 270"/>
                <a:gd name="T14" fmla="*/ 237 w 270"/>
                <a:gd name="T15" fmla="*/ 4 h 270"/>
                <a:gd name="T16" fmla="*/ 249 w 270"/>
                <a:gd name="T17" fmla="*/ 11 h 270"/>
                <a:gd name="T18" fmla="*/ 259 w 270"/>
                <a:gd name="T19" fmla="*/ 21 h 270"/>
                <a:gd name="T20" fmla="*/ 266 w 270"/>
                <a:gd name="T21" fmla="*/ 33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1 h 270"/>
                <a:gd name="T30" fmla="*/ 270 w 270"/>
                <a:gd name="T31" fmla="*/ 148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2 h 270"/>
                <a:gd name="T38" fmla="*/ 266 w 270"/>
                <a:gd name="T39" fmla="*/ 236 h 270"/>
                <a:gd name="T40" fmla="*/ 259 w 270"/>
                <a:gd name="T41" fmla="*/ 248 h 270"/>
                <a:gd name="T42" fmla="*/ 249 w 270"/>
                <a:gd name="T43" fmla="*/ 258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69 h 270"/>
                <a:gd name="T50" fmla="*/ 176 w 270"/>
                <a:gd name="T51" fmla="*/ 270 h 270"/>
                <a:gd name="T52" fmla="*/ 149 w 270"/>
                <a:gd name="T53" fmla="*/ 269 h 270"/>
                <a:gd name="T54" fmla="*/ 122 w 270"/>
                <a:gd name="T55" fmla="*/ 269 h 270"/>
                <a:gd name="T56" fmla="*/ 95 w 270"/>
                <a:gd name="T57" fmla="*/ 270 h 270"/>
                <a:gd name="T58" fmla="*/ 68 w 270"/>
                <a:gd name="T59" fmla="*/ 270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8 h 270"/>
                <a:gd name="T66" fmla="*/ 11 w 270"/>
                <a:gd name="T67" fmla="*/ 248 h 270"/>
                <a:gd name="T68" fmla="*/ 4 w 270"/>
                <a:gd name="T69" fmla="*/ 236 h 270"/>
                <a:gd name="T70" fmla="*/ 0 w 270"/>
                <a:gd name="T71" fmla="*/ 222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8 h 270"/>
                <a:gd name="T78" fmla="*/ 0 w 270"/>
                <a:gd name="T79" fmla="*/ 121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3 h 270"/>
                <a:gd name="T88" fmla="*/ 11 w 270"/>
                <a:gd name="T89" fmla="*/ 21 h 270"/>
                <a:gd name="T90" fmla="*/ 21 w 270"/>
                <a:gd name="T91" fmla="*/ 11 h 270"/>
                <a:gd name="T92" fmla="*/ 33 w 270"/>
                <a:gd name="T93" fmla="*/ 4 h 270"/>
                <a:gd name="T94" fmla="*/ 47 w 270"/>
                <a:gd name="T95" fmla="*/ 0 h 270"/>
                <a:gd name="T96" fmla="*/ 54 w 270"/>
                <a:gd name="T9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0"/>
                  </a:lnTo>
                  <a:lnTo>
                    <a:pt x="135" y="0"/>
                  </a:lnTo>
                  <a:lnTo>
                    <a:pt x="149" y="0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31" y="2"/>
                  </a:lnTo>
                  <a:lnTo>
                    <a:pt x="237" y="4"/>
                  </a:lnTo>
                  <a:lnTo>
                    <a:pt x="243" y="8"/>
                  </a:lnTo>
                  <a:lnTo>
                    <a:pt x="249" y="11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3" y="27"/>
                  </a:lnTo>
                  <a:lnTo>
                    <a:pt x="266" y="33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4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48"/>
                  </a:lnTo>
                  <a:lnTo>
                    <a:pt x="270" y="161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68" y="230"/>
                  </a:lnTo>
                  <a:lnTo>
                    <a:pt x="266" y="236"/>
                  </a:lnTo>
                  <a:lnTo>
                    <a:pt x="263" y="243"/>
                  </a:lnTo>
                  <a:lnTo>
                    <a:pt x="259" y="248"/>
                  </a:lnTo>
                  <a:lnTo>
                    <a:pt x="254" y="254"/>
                  </a:lnTo>
                  <a:lnTo>
                    <a:pt x="249" y="258"/>
                  </a:lnTo>
                  <a:lnTo>
                    <a:pt x="243" y="262"/>
                  </a:lnTo>
                  <a:lnTo>
                    <a:pt x="237" y="265"/>
                  </a:lnTo>
                  <a:lnTo>
                    <a:pt x="231" y="267"/>
                  </a:lnTo>
                  <a:lnTo>
                    <a:pt x="223" y="269"/>
                  </a:lnTo>
                  <a:lnTo>
                    <a:pt x="216" y="270"/>
                  </a:lnTo>
                  <a:lnTo>
                    <a:pt x="202" y="269"/>
                  </a:lnTo>
                  <a:lnTo>
                    <a:pt x="189" y="270"/>
                  </a:lnTo>
                  <a:lnTo>
                    <a:pt x="176" y="270"/>
                  </a:lnTo>
                  <a:lnTo>
                    <a:pt x="162" y="269"/>
                  </a:lnTo>
                  <a:lnTo>
                    <a:pt x="149" y="269"/>
                  </a:lnTo>
                  <a:lnTo>
                    <a:pt x="135" y="270"/>
                  </a:lnTo>
                  <a:lnTo>
                    <a:pt x="122" y="269"/>
                  </a:lnTo>
                  <a:lnTo>
                    <a:pt x="108" y="270"/>
                  </a:lnTo>
                  <a:lnTo>
                    <a:pt x="95" y="270"/>
                  </a:lnTo>
                  <a:lnTo>
                    <a:pt x="81" y="269"/>
                  </a:lnTo>
                  <a:lnTo>
                    <a:pt x="68" y="270"/>
                  </a:lnTo>
                  <a:lnTo>
                    <a:pt x="54" y="270"/>
                  </a:lnTo>
                  <a:lnTo>
                    <a:pt x="47" y="269"/>
                  </a:lnTo>
                  <a:lnTo>
                    <a:pt x="40" y="267"/>
                  </a:lnTo>
                  <a:lnTo>
                    <a:pt x="33" y="265"/>
                  </a:lnTo>
                  <a:lnTo>
                    <a:pt x="27" y="262"/>
                  </a:lnTo>
                  <a:lnTo>
                    <a:pt x="21" y="258"/>
                  </a:lnTo>
                  <a:lnTo>
                    <a:pt x="16" y="254"/>
                  </a:lnTo>
                  <a:lnTo>
                    <a:pt x="11" y="248"/>
                  </a:lnTo>
                  <a:lnTo>
                    <a:pt x="8" y="243"/>
                  </a:lnTo>
                  <a:lnTo>
                    <a:pt x="4" y="236"/>
                  </a:lnTo>
                  <a:lnTo>
                    <a:pt x="2" y="230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48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2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5861" y="3529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4 w 270"/>
                <a:gd name="T3" fmla="*/ 0 h 270"/>
                <a:gd name="T4" fmla="*/ 121 w 270"/>
                <a:gd name="T5" fmla="*/ 0 h 270"/>
                <a:gd name="T6" fmla="*/ 148 w 270"/>
                <a:gd name="T7" fmla="*/ 0 h 270"/>
                <a:gd name="T8" fmla="*/ 175 w 270"/>
                <a:gd name="T9" fmla="*/ 0 h 270"/>
                <a:gd name="T10" fmla="*/ 202 w 270"/>
                <a:gd name="T11" fmla="*/ 0 h 270"/>
                <a:gd name="T12" fmla="*/ 223 w 270"/>
                <a:gd name="T13" fmla="*/ 0 h 270"/>
                <a:gd name="T14" fmla="*/ 237 w 270"/>
                <a:gd name="T15" fmla="*/ 4 h 270"/>
                <a:gd name="T16" fmla="*/ 249 w 270"/>
                <a:gd name="T17" fmla="*/ 11 h 270"/>
                <a:gd name="T18" fmla="*/ 259 w 270"/>
                <a:gd name="T19" fmla="*/ 21 h 270"/>
                <a:gd name="T20" fmla="*/ 266 w 270"/>
                <a:gd name="T21" fmla="*/ 33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1 h 270"/>
                <a:gd name="T30" fmla="*/ 270 w 270"/>
                <a:gd name="T31" fmla="*/ 148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2 h 270"/>
                <a:gd name="T38" fmla="*/ 266 w 270"/>
                <a:gd name="T39" fmla="*/ 236 h 270"/>
                <a:gd name="T40" fmla="*/ 259 w 270"/>
                <a:gd name="T41" fmla="*/ 248 h 270"/>
                <a:gd name="T42" fmla="*/ 249 w 270"/>
                <a:gd name="T43" fmla="*/ 258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69 h 270"/>
                <a:gd name="T50" fmla="*/ 175 w 270"/>
                <a:gd name="T51" fmla="*/ 270 h 270"/>
                <a:gd name="T52" fmla="*/ 148 w 270"/>
                <a:gd name="T53" fmla="*/ 269 h 270"/>
                <a:gd name="T54" fmla="*/ 121 w 270"/>
                <a:gd name="T55" fmla="*/ 269 h 270"/>
                <a:gd name="T56" fmla="*/ 94 w 270"/>
                <a:gd name="T57" fmla="*/ 270 h 270"/>
                <a:gd name="T58" fmla="*/ 68 w 270"/>
                <a:gd name="T59" fmla="*/ 270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8 h 270"/>
                <a:gd name="T66" fmla="*/ 11 w 270"/>
                <a:gd name="T67" fmla="*/ 248 h 270"/>
                <a:gd name="T68" fmla="*/ 4 w 270"/>
                <a:gd name="T69" fmla="*/ 236 h 270"/>
                <a:gd name="T70" fmla="*/ 0 w 270"/>
                <a:gd name="T71" fmla="*/ 222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8 h 270"/>
                <a:gd name="T78" fmla="*/ 0 w 270"/>
                <a:gd name="T79" fmla="*/ 121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3 h 270"/>
                <a:gd name="T88" fmla="*/ 11 w 270"/>
                <a:gd name="T89" fmla="*/ 21 h 270"/>
                <a:gd name="T90" fmla="*/ 21 w 270"/>
                <a:gd name="T91" fmla="*/ 11 h 270"/>
                <a:gd name="T92" fmla="*/ 33 w 270"/>
                <a:gd name="T93" fmla="*/ 4 h 270"/>
                <a:gd name="T94" fmla="*/ 47 w 270"/>
                <a:gd name="T95" fmla="*/ 0 h 270"/>
                <a:gd name="T96" fmla="*/ 54 w 270"/>
                <a:gd name="T9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4" y="0"/>
                  </a:lnTo>
                  <a:lnTo>
                    <a:pt x="108" y="0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8" y="0"/>
                  </a:lnTo>
                  <a:lnTo>
                    <a:pt x="162" y="0"/>
                  </a:lnTo>
                  <a:lnTo>
                    <a:pt x="175" y="0"/>
                  </a:lnTo>
                  <a:lnTo>
                    <a:pt x="189" y="0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30" y="2"/>
                  </a:lnTo>
                  <a:lnTo>
                    <a:pt x="237" y="4"/>
                  </a:lnTo>
                  <a:lnTo>
                    <a:pt x="243" y="8"/>
                  </a:lnTo>
                  <a:lnTo>
                    <a:pt x="249" y="11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2" y="27"/>
                  </a:lnTo>
                  <a:lnTo>
                    <a:pt x="266" y="33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4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48"/>
                  </a:lnTo>
                  <a:lnTo>
                    <a:pt x="270" y="161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68" y="230"/>
                  </a:lnTo>
                  <a:lnTo>
                    <a:pt x="266" y="236"/>
                  </a:lnTo>
                  <a:lnTo>
                    <a:pt x="262" y="243"/>
                  </a:lnTo>
                  <a:lnTo>
                    <a:pt x="259" y="248"/>
                  </a:lnTo>
                  <a:lnTo>
                    <a:pt x="254" y="254"/>
                  </a:lnTo>
                  <a:lnTo>
                    <a:pt x="249" y="258"/>
                  </a:lnTo>
                  <a:lnTo>
                    <a:pt x="243" y="262"/>
                  </a:lnTo>
                  <a:lnTo>
                    <a:pt x="237" y="265"/>
                  </a:lnTo>
                  <a:lnTo>
                    <a:pt x="230" y="267"/>
                  </a:lnTo>
                  <a:lnTo>
                    <a:pt x="223" y="269"/>
                  </a:lnTo>
                  <a:lnTo>
                    <a:pt x="216" y="270"/>
                  </a:lnTo>
                  <a:lnTo>
                    <a:pt x="202" y="269"/>
                  </a:lnTo>
                  <a:lnTo>
                    <a:pt x="189" y="270"/>
                  </a:lnTo>
                  <a:lnTo>
                    <a:pt x="175" y="270"/>
                  </a:lnTo>
                  <a:lnTo>
                    <a:pt x="162" y="269"/>
                  </a:lnTo>
                  <a:lnTo>
                    <a:pt x="148" y="269"/>
                  </a:lnTo>
                  <a:lnTo>
                    <a:pt x="135" y="270"/>
                  </a:lnTo>
                  <a:lnTo>
                    <a:pt x="121" y="269"/>
                  </a:lnTo>
                  <a:lnTo>
                    <a:pt x="108" y="270"/>
                  </a:lnTo>
                  <a:lnTo>
                    <a:pt x="94" y="270"/>
                  </a:lnTo>
                  <a:lnTo>
                    <a:pt x="81" y="269"/>
                  </a:lnTo>
                  <a:lnTo>
                    <a:pt x="68" y="270"/>
                  </a:lnTo>
                  <a:lnTo>
                    <a:pt x="54" y="270"/>
                  </a:lnTo>
                  <a:lnTo>
                    <a:pt x="47" y="269"/>
                  </a:lnTo>
                  <a:lnTo>
                    <a:pt x="39" y="267"/>
                  </a:lnTo>
                  <a:lnTo>
                    <a:pt x="33" y="265"/>
                  </a:lnTo>
                  <a:lnTo>
                    <a:pt x="27" y="262"/>
                  </a:lnTo>
                  <a:lnTo>
                    <a:pt x="21" y="258"/>
                  </a:lnTo>
                  <a:lnTo>
                    <a:pt x="16" y="254"/>
                  </a:lnTo>
                  <a:lnTo>
                    <a:pt x="11" y="248"/>
                  </a:lnTo>
                  <a:lnTo>
                    <a:pt x="7" y="243"/>
                  </a:lnTo>
                  <a:lnTo>
                    <a:pt x="4" y="236"/>
                  </a:lnTo>
                  <a:lnTo>
                    <a:pt x="2" y="230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48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7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6291" y="3217"/>
              <a:ext cx="159" cy="160"/>
            </a:xfrm>
            <a:custGeom>
              <a:avLst/>
              <a:gdLst>
                <a:gd name="T0" fmla="*/ 40 w 159"/>
                <a:gd name="T1" fmla="*/ 0 h 160"/>
                <a:gd name="T2" fmla="*/ 56 w 159"/>
                <a:gd name="T3" fmla="*/ 1 h 160"/>
                <a:gd name="T4" fmla="*/ 71 w 159"/>
                <a:gd name="T5" fmla="*/ 0 h 160"/>
                <a:gd name="T6" fmla="*/ 88 w 159"/>
                <a:gd name="T7" fmla="*/ 0 h 160"/>
                <a:gd name="T8" fmla="*/ 103 w 159"/>
                <a:gd name="T9" fmla="*/ 1 h 160"/>
                <a:gd name="T10" fmla="*/ 119 w 159"/>
                <a:gd name="T11" fmla="*/ 1 h 160"/>
                <a:gd name="T12" fmla="*/ 131 w 159"/>
                <a:gd name="T13" fmla="*/ 1 h 160"/>
                <a:gd name="T14" fmla="*/ 139 w 159"/>
                <a:gd name="T15" fmla="*/ 3 h 160"/>
                <a:gd name="T16" fmla="*/ 146 w 159"/>
                <a:gd name="T17" fmla="*/ 7 h 160"/>
                <a:gd name="T18" fmla="*/ 152 w 159"/>
                <a:gd name="T19" fmla="*/ 13 h 160"/>
                <a:gd name="T20" fmla="*/ 156 w 159"/>
                <a:gd name="T21" fmla="*/ 21 h 160"/>
                <a:gd name="T22" fmla="*/ 158 w 159"/>
                <a:gd name="T23" fmla="*/ 29 h 160"/>
                <a:gd name="T24" fmla="*/ 158 w 159"/>
                <a:gd name="T25" fmla="*/ 41 h 160"/>
                <a:gd name="T26" fmla="*/ 159 w 159"/>
                <a:gd name="T27" fmla="*/ 57 h 160"/>
                <a:gd name="T28" fmla="*/ 158 w 159"/>
                <a:gd name="T29" fmla="*/ 72 h 160"/>
                <a:gd name="T30" fmla="*/ 158 w 159"/>
                <a:gd name="T31" fmla="*/ 88 h 160"/>
                <a:gd name="T32" fmla="*/ 159 w 159"/>
                <a:gd name="T33" fmla="*/ 103 h 160"/>
                <a:gd name="T34" fmla="*/ 159 w 159"/>
                <a:gd name="T35" fmla="*/ 119 h 160"/>
                <a:gd name="T36" fmla="*/ 158 w 159"/>
                <a:gd name="T37" fmla="*/ 132 h 160"/>
                <a:gd name="T38" fmla="*/ 156 w 159"/>
                <a:gd name="T39" fmla="*/ 140 h 160"/>
                <a:gd name="T40" fmla="*/ 152 w 159"/>
                <a:gd name="T41" fmla="*/ 147 h 160"/>
                <a:gd name="T42" fmla="*/ 146 w 159"/>
                <a:gd name="T43" fmla="*/ 153 h 160"/>
                <a:gd name="T44" fmla="*/ 139 w 159"/>
                <a:gd name="T45" fmla="*/ 157 h 160"/>
                <a:gd name="T46" fmla="*/ 131 w 159"/>
                <a:gd name="T47" fmla="*/ 159 h 160"/>
                <a:gd name="T48" fmla="*/ 119 w 159"/>
                <a:gd name="T49" fmla="*/ 159 h 160"/>
                <a:gd name="T50" fmla="*/ 103 w 159"/>
                <a:gd name="T51" fmla="*/ 160 h 160"/>
                <a:gd name="T52" fmla="*/ 88 w 159"/>
                <a:gd name="T53" fmla="*/ 159 h 160"/>
                <a:gd name="T54" fmla="*/ 71 w 159"/>
                <a:gd name="T55" fmla="*/ 159 h 160"/>
                <a:gd name="T56" fmla="*/ 56 w 159"/>
                <a:gd name="T57" fmla="*/ 160 h 160"/>
                <a:gd name="T58" fmla="*/ 40 w 159"/>
                <a:gd name="T59" fmla="*/ 160 h 160"/>
                <a:gd name="T60" fmla="*/ 28 w 159"/>
                <a:gd name="T61" fmla="*/ 159 h 160"/>
                <a:gd name="T62" fmla="*/ 20 w 159"/>
                <a:gd name="T63" fmla="*/ 157 h 160"/>
                <a:gd name="T64" fmla="*/ 12 w 159"/>
                <a:gd name="T65" fmla="*/ 153 h 160"/>
                <a:gd name="T66" fmla="*/ 6 w 159"/>
                <a:gd name="T67" fmla="*/ 147 h 160"/>
                <a:gd name="T68" fmla="*/ 2 w 159"/>
                <a:gd name="T69" fmla="*/ 140 h 160"/>
                <a:gd name="T70" fmla="*/ 0 w 159"/>
                <a:gd name="T71" fmla="*/ 132 h 160"/>
                <a:gd name="T72" fmla="*/ 0 w 159"/>
                <a:gd name="T73" fmla="*/ 119 h 160"/>
                <a:gd name="T74" fmla="*/ 0 w 159"/>
                <a:gd name="T75" fmla="*/ 103 h 160"/>
                <a:gd name="T76" fmla="*/ 0 w 159"/>
                <a:gd name="T77" fmla="*/ 88 h 160"/>
                <a:gd name="T78" fmla="*/ 0 w 159"/>
                <a:gd name="T79" fmla="*/ 72 h 160"/>
                <a:gd name="T80" fmla="*/ 0 w 159"/>
                <a:gd name="T81" fmla="*/ 57 h 160"/>
                <a:gd name="T82" fmla="*/ 0 w 159"/>
                <a:gd name="T83" fmla="*/ 41 h 160"/>
                <a:gd name="T84" fmla="*/ 0 w 159"/>
                <a:gd name="T85" fmla="*/ 29 h 160"/>
                <a:gd name="T86" fmla="*/ 2 w 159"/>
                <a:gd name="T87" fmla="*/ 21 h 160"/>
                <a:gd name="T88" fmla="*/ 6 w 159"/>
                <a:gd name="T89" fmla="*/ 13 h 160"/>
                <a:gd name="T90" fmla="*/ 12 w 159"/>
                <a:gd name="T91" fmla="*/ 7 h 160"/>
                <a:gd name="T92" fmla="*/ 20 w 159"/>
                <a:gd name="T93" fmla="*/ 3 h 160"/>
                <a:gd name="T94" fmla="*/ 28 w 159"/>
                <a:gd name="T95" fmla="*/ 1 h 160"/>
                <a:gd name="T96" fmla="*/ 32 w 159"/>
                <a:gd name="T9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160">
                  <a:moveTo>
                    <a:pt x="32" y="1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8" y="0"/>
                  </a:lnTo>
                  <a:lnTo>
                    <a:pt x="96" y="1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19" y="1"/>
                  </a:lnTo>
                  <a:lnTo>
                    <a:pt x="127" y="1"/>
                  </a:lnTo>
                  <a:lnTo>
                    <a:pt x="131" y="1"/>
                  </a:lnTo>
                  <a:lnTo>
                    <a:pt x="135" y="2"/>
                  </a:lnTo>
                  <a:lnTo>
                    <a:pt x="139" y="3"/>
                  </a:lnTo>
                  <a:lnTo>
                    <a:pt x="143" y="5"/>
                  </a:lnTo>
                  <a:lnTo>
                    <a:pt x="146" y="7"/>
                  </a:lnTo>
                  <a:lnTo>
                    <a:pt x="150" y="10"/>
                  </a:lnTo>
                  <a:lnTo>
                    <a:pt x="152" y="13"/>
                  </a:lnTo>
                  <a:lnTo>
                    <a:pt x="154" y="16"/>
                  </a:lnTo>
                  <a:lnTo>
                    <a:pt x="156" y="21"/>
                  </a:lnTo>
                  <a:lnTo>
                    <a:pt x="158" y="25"/>
                  </a:lnTo>
                  <a:lnTo>
                    <a:pt x="158" y="29"/>
                  </a:lnTo>
                  <a:lnTo>
                    <a:pt x="159" y="33"/>
                  </a:lnTo>
                  <a:lnTo>
                    <a:pt x="158" y="41"/>
                  </a:lnTo>
                  <a:lnTo>
                    <a:pt x="159" y="49"/>
                  </a:lnTo>
                  <a:lnTo>
                    <a:pt x="159" y="57"/>
                  </a:lnTo>
                  <a:lnTo>
                    <a:pt x="158" y="64"/>
                  </a:lnTo>
                  <a:lnTo>
                    <a:pt x="158" y="72"/>
                  </a:lnTo>
                  <a:lnTo>
                    <a:pt x="159" y="80"/>
                  </a:lnTo>
                  <a:lnTo>
                    <a:pt x="158" y="88"/>
                  </a:lnTo>
                  <a:lnTo>
                    <a:pt x="159" y="96"/>
                  </a:lnTo>
                  <a:lnTo>
                    <a:pt x="159" y="103"/>
                  </a:lnTo>
                  <a:lnTo>
                    <a:pt x="158" y="111"/>
                  </a:lnTo>
                  <a:lnTo>
                    <a:pt x="159" y="119"/>
                  </a:lnTo>
                  <a:lnTo>
                    <a:pt x="159" y="128"/>
                  </a:lnTo>
                  <a:lnTo>
                    <a:pt x="158" y="132"/>
                  </a:lnTo>
                  <a:lnTo>
                    <a:pt x="158" y="136"/>
                  </a:lnTo>
                  <a:lnTo>
                    <a:pt x="156" y="140"/>
                  </a:lnTo>
                  <a:lnTo>
                    <a:pt x="154" y="143"/>
                  </a:lnTo>
                  <a:lnTo>
                    <a:pt x="152" y="147"/>
                  </a:lnTo>
                  <a:lnTo>
                    <a:pt x="150" y="150"/>
                  </a:lnTo>
                  <a:lnTo>
                    <a:pt x="146" y="153"/>
                  </a:lnTo>
                  <a:lnTo>
                    <a:pt x="143" y="155"/>
                  </a:lnTo>
                  <a:lnTo>
                    <a:pt x="139" y="157"/>
                  </a:lnTo>
                  <a:lnTo>
                    <a:pt x="135" y="158"/>
                  </a:lnTo>
                  <a:lnTo>
                    <a:pt x="131" y="159"/>
                  </a:lnTo>
                  <a:lnTo>
                    <a:pt x="127" y="160"/>
                  </a:lnTo>
                  <a:lnTo>
                    <a:pt x="119" y="159"/>
                  </a:lnTo>
                  <a:lnTo>
                    <a:pt x="111" y="160"/>
                  </a:lnTo>
                  <a:lnTo>
                    <a:pt x="103" y="160"/>
                  </a:lnTo>
                  <a:lnTo>
                    <a:pt x="95" y="159"/>
                  </a:lnTo>
                  <a:lnTo>
                    <a:pt x="88" y="159"/>
                  </a:lnTo>
                  <a:lnTo>
                    <a:pt x="80" y="160"/>
                  </a:lnTo>
                  <a:lnTo>
                    <a:pt x="71" y="159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8" y="159"/>
                  </a:lnTo>
                  <a:lnTo>
                    <a:pt x="40" y="160"/>
                  </a:lnTo>
                  <a:lnTo>
                    <a:pt x="32" y="160"/>
                  </a:lnTo>
                  <a:lnTo>
                    <a:pt x="28" y="159"/>
                  </a:lnTo>
                  <a:lnTo>
                    <a:pt x="24" y="158"/>
                  </a:lnTo>
                  <a:lnTo>
                    <a:pt x="20" y="157"/>
                  </a:lnTo>
                  <a:lnTo>
                    <a:pt x="16" y="155"/>
                  </a:lnTo>
                  <a:lnTo>
                    <a:pt x="12" y="153"/>
                  </a:lnTo>
                  <a:lnTo>
                    <a:pt x="9" y="150"/>
                  </a:lnTo>
                  <a:lnTo>
                    <a:pt x="6" y="147"/>
                  </a:lnTo>
                  <a:lnTo>
                    <a:pt x="4" y="143"/>
                  </a:lnTo>
                  <a:lnTo>
                    <a:pt x="2" y="140"/>
                  </a:lnTo>
                  <a:lnTo>
                    <a:pt x="1" y="136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28" y="1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5916" y="3951"/>
              <a:ext cx="159" cy="159"/>
            </a:xfrm>
            <a:custGeom>
              <a:avLst/>
              <a:gdLst>
                <a:gd name="T0" fmla="*/ 40 w 159"/>
                <a:gd name="T1" fmla="*/ 0 h 159"/>
                <a:gd name="T2" fmla="*/ 56 w 159"/>
                <a:gd name="T3" fmla="*/ 1 h 159"/>
                <a:gd name="T4" fmla="*/ 72 w 159"/>
                <a:gd name="T5" fmla="*/ 0 h 159"/>
                <a:gd name="T6" fmla="*/ 87 w 159"/>
                <a:gd name="T7" fmla="*/ 0 h 159"/>
                <a:gd name="T8" fmla="*/ 103 w 159"/>
                <a:gd name="T9" fmla="*/ 1 h 159"/>
                <a:gd name="T10" fmla="*/ 120 w 159"/>
                <a:gd name="T11" fmla="*/ 1 h 159"/>
                <a:gd name="T12" fmla="*/ 132 w 159"/>
                <a:gd name="T13" fmla="*/ 1 h 159"/>
                <a:gd name="T14" fmla="*/ 140 w 159"/>
                <a:gd name="T15" fmla="*/ 3 h 159"/>
                <a:gd name="T16" fmla="*/ 147 w 159"/>
                <a:gd name="T17" fmla="*/ 7 h 159"/>
                <a:gd name="T18" fmla="*/ 152 w 159"/>
                <a:gd name="T19" fmla="*/ 13 h 159"/>
                <a:gd name="T20" fmla="*/ 156 w 159"/>
                <a:gd name="T21" fmla="*/ 20 h 159"/>
                <a:gd name="T22" fmla="*/ 159 w 159"/>
                <a:gd name="T23" fmla="*/ 28 h 159"/>
                <a:gd name="T24" fmla="*/ 159 w 159"/>
                <a:gd name="T25" fmla="*/ 40 h 159"/>
                <a:gd name="T26" fmla="*/ 159 w 159"/>
                <a:gd name="T27" fmla="*/ 56 h 159"/>
                <a:gd name="T28" fmla="*/ 159 w 159"/>
                <a:gd name="T29" fmla="*/ 72 h 159"/>
                <a:gd name="T30" fmla="*/ 159 w 159"/>
                <a:gd name="T31" fmla="*/ 88 h 159"/>
                <a:gd name="T32" fmla="*/ 159 w 159"/>
                <a:gd name="T33" fmla="*/ 103 h 159"/>
                <a:gd name="T34" fmla="*/ 159 w 159"/>
                <a:gd name="T35" fmla="*/ 119 h 159"/>
                <a:gd name="T36" fmla="*/ 159 w 159"/>
                <a:gd name="T37" fmla="*/ 131 h 159"/>
                <a:gd name="T38" fmla="*/ 156 w 159"/>
                <a:gd name="T39" fmla="*/ 139 h 159"/>
                <a:gd name="T40" fmla="*/ 152 w 159"/>
                <a:gd name="T41" fmla="*/ 146 h 159"/>
                <a:gd name="T42" fmla="*/ 147 w 159"/>
                <a:gd name="T43" fmla="*/ 152 h 159"/>
                <a:gd name="T44" fmla="*/ 140 w 159"/>
                <a:gd name="T45" fmla="*/ 156 h 159"/>
                <a:gd name="T46" fmla="*/ 132 w 159"/>
                <a:gd name="T47" fmla="*/ 158 h 159"/>
                <a:gd name="T48" fmla="*/ 120 w 159"/>
                <a:gd name="T49" fmla="*/ 158 h 159"/>
                <a:gd name="T50" fmla="*/ 103 w 159"/>
                <a:gd name="T51" fmla="*/ 159 h 159"/>
                <a:gd name="T52" fmla="*/ 87 w 159"/>
                <a:gd name="T53" fmla="*/ 158 h 159"/>
                <a:gd name="T54" fmla="*/ 72 w 159"/>
                <a:gd name="T55" fmla="*/ 158 h 159"/>
                <a:gd name="T56" fmla="*/ 56 w 159"/>
                <a:gd name="T57" fmla="*/ 159 h 159"/>
                <a:gd name="T58" fmla="*/ 40 w 159"/>
                <a:gd name="T59" fmla="*/ 159 h 159"/>
                <a:gd name="T60" fmla="*/ 28 w 159"/>
                <a:gd name="T61" fmla="*/ 158 h 159"/>
                <a:gd name="T62" fmla="*/ 20 w 159"/>
                <a:gd name="T63" fmla="*/ 156 h 159"/>
                <a:gd name="T64" fmla="*/ 13 w 159"/>
                <a:gd name="T65" fmla="*/ 152 h 159"/>
                <a:gd name="T66" fmla="*/ 7 w 159"/>
                <a:gd name="T67" fmla="*/ 146 h 159"/>
                <a:gd name="T68" fmla="*/ 3 w 159"/>
                <a:gd name="T69" fmla="*/ 139 h 159"/>
                <a:gd name="T70" fmla="*/ 0 w 159"/>
                <a:gd name="T71" fmla="*/ 131 h 159"/>
                <a:gd name="T72" fmla="*/ 0 w 159"/>
                <a:gd name="T73" fmla="*/ 119 h 159"/>
                <a:gd name="T74" fmla="*/ 0 w 159"/>
                <a:gd name="T75" fmla="*/ 103 h 159"/>
                <a:gd name="T76" fmla="*/ 0 w 159"/>
                <a:gd name="T77" fmla="*/ 88 h 159"/>
                <a:gd name="T78" fmla="*/ 0 w 159"/>
                <a:gd name="T79" fmla="*/ 72 h 159"/>
                <a:gd name="T80" fmla="*/ 0 w 159"/>
                <a:gd name="T81" fmla="*/ 56 h 159"/>
                <a:gd name="T82" fmla="*/ 0 w 159"/>
                <a:gd name="T83" fmla="*/ 40 h 159"/>
                <a:gd name="T84" fmla="*/ 0 w 159"/>
                <a:gd name="T85" fmla="*/ 28 h 159"/>
                <a:gd name="T86" fmla="*/ 3 w 159"/>
                <a:gd name="T87" fmla="*/ 20 h 159"/>
                <a:gd name="T88" fmla="*/ 7 w 159"/>
                <a:gd name="T89" fmla="*/ 13 h 159"/>
                <a:gd name="T90" fmla="*/ 13 w 159"/>
                <a:gd name="T91" fmla="*/ 7 h 159"/>
                <a:gd name="T92" fmla="*/ 20 w 159"/>
                <a:gd name="T93" fmla="*/ 3 h 159"/>
                <a:gd name="T94" fmla="*/ 28 w 159"/>
                <a:gd name="T95" fmla="*/ 1 h 159"/>
                <a:gd name="T96" fmla="*/ 33 w 159"/>
                <a:gd name="T97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159">
                  <a:moveTo>
                    <a:pt x="33" y="1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6" y="1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1"/>
                  </a:lnTo>
                  <a:lnTo>
                    <a:pt x="112" y="0"/>
                  </a:lnTo>
                  <a:lnTo>
                    <a:pt x="120" y="1"/>
                  </a:lnTo>
                  <a:lnTo>
                    <a:pt x="128" y="1"/>
                  </a:lnTo>
                  <a:lnTo>
                    <a:pt x="132" y="1"/>
                  </a:lnTo>
                  <a:lnTo>
                    <a:pt x="136" y="1"/>
                  </a:lnTo>
                  <a:lnTo>
                    <a:pt x="140" y="3"/>
                  </a:lnTo>
                  <a:lnTo>
                    <a:pt x="143" y="5"/>
                  </a:lnTo>
                  <a:lnTo>
                    <a:pt x="147" y="7"/>
                  </a:lnTo>
                  <a:lnTo>
                    <a:pt x="150" y="10"/>
                  </a:lnTo>
                  <a:lnTo>
                    <a:pt x="152" y="13"/>
                  </a:lnTo>
                  <a:lnTo>
                    <a:pt x="155" y="16"/>
                  </a:lnTo>
                  <a:lnTo>
                    <a:pt x="156" y="20"/>
                  </a:lnTo>
                  <a:lnTo>
                    <a:pt x="158" y="24"/>
                  </a:lnTo>
                  <a:lnTo>
                    <a:pt x="159" y="28"/>
                  </a:lnTo>
                  <a:lnTo>
                    <a:pt x="159" y="32"/>
                  </a:lnTo>
                  <a:lnTo>
                    <a:pt x="159" y="40"/>
                  </a:lnTo>
                  <a:lnTo>
                    <a:pt x="159" y="48"/>
                  </a:lnTo>
                  <a:lnTo>
                    <a:pt x="159" y="56"/>
                  </a:lnTo>
                  <a:lnTo>
                    <a:pt x="159" y="64"/>
                  </a:lnTo>
                  <a:lnTo>
                    <a:pt x="159" y="72"/>
                  </a:lnTo>
                  <a:lnTo>
                    <a:pt x="159" y="80"/>
                  </a:lnTo>
                  <a:lnTo>
                    <a:pt x="159" y="88"/>
                  </a:lnTo>
                  <a:lnTo>
                    <a:pt x="159" y="96"/>
                  </a:lnTo>
                  <a:lnTo>
                    <a:pt x="159" y="103"/>
                  </a:lnTo>
                  <a:lnTo>
                    <a:pt x="159" y="111"/>
                  </a:lnTo>
                  <a:lnTo>
                    <a:pt x="159" y="119"/>
                  </a:lnTo>
                  <a:lnTo>
                    <a:pt x="159" y="127"/>
                  </a:lnTo>
                  <a:lnTo>
                    <a:pt x="159" y="131"/>
                  </a:lnTo>
                  <a:lnTo>
                    <a:pt x="158" y="135"/>
                  </a:lnTo>
                  <a:lnTo>
                    <a:pt x="156" y="139"/>
                  </a:lnTo>
                  <a:lnTo>
                    <a:pt x="155" y="143"/>
                  </a:lnTo>
                  <a:lnTo>
                    <a:pt x="152" y="146"/>
                  </a:lnTo>
                  <a:lnTo>
                    <a:pt x="150" y="149"/>
                  </a:lnTo>
                  <a:lnTo>
                    <a:pt x="147" y="152"/>
                  </a:lnTo>
                  <a:lnTo>
                    <a:pt x="143" y="154"/>
                  </a:lnTo>
                  <a:lnTo>
                    <a:pt x="140" y="156"/>
                  </a:lnTo>
                  <a:lnTo>
                    <a:pt x="136" y="158"/>
                  </a:lnTo>
                  <a:lnTo>
                    <a:pt x="132" y="158"/>
                  </a:lnTo>
                  <a:lnTo>
                    <a:pt x="128" y="159"/>
                  </a:lnTo>
                  <a:lnTo>
                    <a:pt x="120" y="158"/>
                  </a:lnTo>
                  <a:lnTo>
                    <a:pt x="112" y="159"/>
                  </a:lnTo>
                  <a:lnTo>
                    <a:pt x="103" y="159"/>
                  </a:lnTo>
                  <a:lnTo>
                    <a:pt x="95" y="158"/>
                  </a:lnTo>
                  <a:lnTo>
                    <a:pt x="87" y="158"/>
                  </a:lnTo>
                  <a:lnTo>
                    <a:pt x="80" y="159"/>
                  </a:lnTo>
                  <a:lnTo>
                    <a:pt x="72" y="158"/>
                  </a:lnTo>
                  <a:lnTo>
                    <a:pt x="64" y="159"/>
                  </a:lnTo>
                  <a:lnTo>
                    <a:pt x="56" y="159"/>
                  </a:lnTo>
                  <a:lnTo>
                    <a:pt x="48" y="158"/>
                  </a:lnTo>
                  <a:lnTo>
                    <a:pt x="40" y="159"/>
                  </a:lnTo>
                  <a:lnTo>
                    <a:pt x="33" y="159"/>
                  </a:lnTo>
                  <a:lnTo>
                    <a:pt x="28" y="158"/>
                  </a:lnTo>
                  <a:lnTo>
                    <a:pt x="24" y="158"/>
                  </a:lnTo>
                  <a:lnTo>
                    <a:pt x="20" y="156"/>
                  </a:lnTo>
                  <a:lnTo>
                    <a:pt x="16" y="154"/>
                  </a:lnTo>
                  <a:lnTo>
                    <a:pt x="13" y="152"/>
                  </a:lnTo>
                  <a:lnTo>
                    <a:pt x="10" y="149"/>
                  </a:lnTo>
                  <a:lnTo>
                    <a:pt x="7" y="146"/>
                  </a:lnTo>
                  <a:lnTo>
                    <a:pt x="4" y="143"/>
                  </a:lnTo>
                  <a:lnTo>
                    <a:pt x="3" y="139"/>
                  </a:lnTo>
                  <a:lnTo>
                    <a:pt x="1" y="135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0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6235" y="3896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5 w 270"/>
                <a:gd name="T3" fmla="*/ 1 h 270"/>
                <a:gd name="T4" fmla="*/ 122 w 270"/>
                <a:gd name="T5" fmla="*/ 0 h 270"/>
                <a:gd name="T6" fmla="*/ 149 w 270"/>
                <a:gd name="T7" fmla="*/ 0 h 270"/>
                <a:gd name="T8" fmla="*/ 176 w 270"/>
                <a:gd name="T9" fmla="*/ 1 h 270"/>
                <a:gd name="T10" fmla="*/ 202 w 270"/>
                <a:gd name="T11" fmla="*/ 1 h 270"/>
                <a:gd name="T12" fmla="*/ 223 w 270"/>
                <a:gd name="T13" fmla="*/ 1 h 270"/>
                <a:gd name="T14" fmla="*/ 237 w 270"/>
                <a:gd name="T15" fmla="*/ 5 h 270"/>
                <a:gd name="T16" fmla="*/ 249 w 270"/>
                <a:gd name="T17" fmla="*/ 11 h 270"/>
                <a:gd name="T18" fmla="*/ 259 w 270"/>
                <a:gd name="T19" fmla="*/ 21 h 270"/>
                <a:gd name="T20" fmla="*/ 266 w 270"/>
                <a:gd name="T21" fmla="*/ 33 h 270"/>
                <a:gd name="T22" fmla="*/ 270 w 270"/>
                <a:gd name="T23" fmla="*/ 47 h 270"/>
                <a:gd name="T24" fmla="*/ 270 w 270"/>
                <a:gd name="T25" fmla="*/ 68 h 270"/>
                <a:gd name="T26" fmla="*/ 270 w 270"/>
                <a:gd name="T27" fmla="*/ 95 h 270"/>
                <a:gd name="T28" fmla="*/ 270 w 270"/>
                <a:gd name="T29" fmla="*/ 121 h 270"/>
                <a:gd name="T30" fmla="*/ 270 w 270"/>
                <a:gd name="T31" fmla="*/ 148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3 h 270"/>
                <a:gd name="T38" fmla="*/ 266 w 270"/>
                <a:gd name="T39" fmla="*/ 236 h 270"/>
                <a:gd name="T40" fmla="*/ 259 w 270"/>
                <a:gd name="T41" fmla="*/ 249 h 270"/>
                <a:gd name="T42" fmla="*/ 249 w 270"/>
                <a:gd name="T43" fmla="*/ 258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69 h 270"/>
                <a:gd name="T50" fmla="*/ 176 w 270"/>
                <a:gd name="T51" fmla="*/ 270 h 270"/>
                <a:gd name="T52" fmla="*/ 149 w 270"/>
                <a:gd name="T53" fmla="*/ 269 h 270"/>
                <a:gd name="T54" fmla="*/ 122 w 270"/>
                <a:gd name="T55" fmla="*/ 269 h 270"/>
                <a:gd name="T56" fmla="*/ 95 w 270"/>
                <a:gd name="T57" fmla="*/ 270 h 270"/>
                <a:gd name="T58" fmla="*/ 68 w 270"/>
                <a:gd name="T59" fmla="*/ 270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8 h 270"/>
                <a:gd name="T66" fmla="*/ 11 w 270"/>
                <a:gd name="T67" fmla="*/ 249 h 270"/>
                <a:gd name="T68" fmla="*/ 4 w 270"/>
                <a:gd name="T69" fmla="*/ 236 h 270"/>
                <a:gd name="T70" fmla="*/ 0 w 270"/>
                <a:gd name="T71" fmla="*/ 223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8 h 270"/>
                <a:gd name="T78" fmla="*/ 0 w 270"/>
                <a:gd name="T79" fmla="*/ 121 h 270"/>
                <a:gd name="T80" fmla="*/ 0 w 270"/>
                <a:gd name="T81" fmla="*/ 95 h 270"/>
                <a:gd name="T82" fmla="*/ 0 w 270"/>
                <a:gd name="T83" fmla="*/ 68 h 270"/>
                <a:gd name="T84" fmla="*/ 0 w 270"/>
                <a:gd name="T85" fmla="*/ 47 h 270"/>
                <a:gd name="T86" fmla="*/ 4 w 270"/>
                <a:gd name="T87" fmla="*/ 33 h 270"/>
                <a:gd name="T88" fmla="*/ 11 w 270"/>
                <a:gd name="T89" fmla="*/ 21 h 270"/>
                <a:gd name="T90" fmla="*/ 21 w 270"/>
                <a:gd name="T91" fmla="*/ 11 h 270"/>
                <a:gd name="T92" fmla="*/ 33 w 270"/>
                <a:gd name="T93" fmla="*/ 5 h 270"/>
                <a:gd name="T94" fmla="*/ 47 w 270"/>
                <a:gd name="T95" fmla="*/ 1 h 270"/>
                <a:gd name="T96" fmla="*/ 54 w 270"/>
                <a:gd name="T9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1"/>
                  </a:moveTo>
                  <a:lnTo>
                    <a:pt x="68" y="0"/>
                  </a:lnTo>
                  <a:lnTo>
                    <a:pt x="81" y="1"/>
                  </a:lnTo>
                  <a:lnTo>
                    <a:pt x="95" y="1"/>
                  </a:lnTo>
                  <a:lnTo>
                    <a:pt x="108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0"/>
                  </a:lnTo>
                  <a:lnTo>
                    <a:pt x="162" y="1"/>
                  </a:lnTo>
                  <a:lnTo>
                    <a:pt x="176" y="1"/>
                  </a:lnTo>
                  <a:lnTo>
                    <a:pt x="189" y="0"/>
                  </a:lnTo>
                  <a:lnTo>
                    <a:pt x="202" y="1"/>
                  </a:lnTo>
                  <a:lnTo>
                    <a:pt x="216" y="1"/>
                  </a:lnTo>
                  <a:lnTo>
                    <a:pt x="223" y="1"/>
                  </a:lnTo>
                  <a:lnTo>
                    <a:pt x="231" y="2"/>
                  </a:lnTo>
                  <a:lnTo>
                    <a:pt x="237" y="5"/>
                  </a:lnTo>
                  <a:lnTo>
                    <a:pt x="243" y="7"/>
                  </a:lnTo>
                  <a:lnTo>
                    <a:pt x="249" y="11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3" y="27"/>
                  </a:lnTo>
                  <a:lnTo>
                    <a:pt x="266" y="33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5"/>
                  </a:lnTo>
                  <a:lnTo>
                    <a:pt x="270" y="68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48"/>
                  </a:lnTo>
                  <a:lnTo>
                    <a:pt x="270" y="162"/>
                  </a:lnTo>
                  <a:lnTo>
                    <a:pt x="270" y="175"/>
                  </a:lnTo>
                  <a:lnTo>
                    <a:pt x="270" y="189"/>
                  </a:lnTo>
                  <a:lnTo>
                    <a:pt x="270" y="202"/>
                  </a:lnTo>
                  <a:lnTo>
                    <a:pt x="270" y="216"/>
                  </a:lnTo>
                  <a:lnTo>
                    <a:pt x="270" y="223"/>
                  </a:lnTo>
                  <a:lnTo>
                    <a:pt x="268" y="230"/>
                  </a:lnTo>
                  <a:lnTo>
                    <a:pt x="266" y="236"/>
                  </a:lnTo>
                  <a:lnTo>
                    <a:pt x="263" y="243"/>
                  </a:lnTo>
                  <a:lnTo>
                    <a:pt x="259" y="249"/>
                  </a:lnTo>
                  <a:lnTo>
                    <a:pt x="254" y="254"/>
                  </a:lnTo>
                  <a:lnTo>
                    <a:pt x="249" y="258"/>
                  </a:lnTo>
                  <a:lnTo>
                    <a:pt x="243" y="262"/>
                  </a:lnTo>
                  <a:lnTo>
                    <a:pt x="237" y="265"/>
                  </a:lnTo>
                  <a:lnTo>
                    <a:pt x="231" y="268"/>
                  </a:lnTo>
                  <a:lnTo>
                    <a:pt x="223" y="269"/>
                  </a:lnTo>
                  <a:lnTo>
                    <a:pt x="216" y="270"/>
                  </a:lnTo>
                  <a:lnTo>
                    <a:pt x="202" y="269"/>
                  </a:lnTo>
                  <a:lnTo>
                    <a:pt x="189" y="270"/>
                  </a:lnTo>
                  <a:lnTo>
                    <a:pt x="176" y="270"/>
                  </a:lnTo>
                  <a:lnTo>
                    <a:pt x="162" y="269"/>
                  </a:lnTo>
                  <a:lnTo>
                    <a:pt x="149" y="269"/>
                  </a:lnTo>
                  <a:lnTo>
                    <a:pt x="135" y="270"/>
                  </a:lnTo>
                  <a:lnTo>
                    <a:pt x="122" y="269"/>
                  </a:lnTo>
                  <a:lnTo>
                    <a:pt x="108" y="270"/>
                  </a:lnTo>
                  <a:lnTo>
                    <a:pt x="95" y="270"/>
                  </a:lnTo>
                  <a:lnTo>
                    <a:pt x="81" y="269"/>
                  </a:lnTo>
                  <a:lnTo>
                    <a:pt x="68" y="270"/>
                  </a:lnTo>
                  <a:lnTo>
                    <a:pt x="54" y="270"/>
                  </a:lnTo>
                  <a:lnTo>
                    <a:pt x="47" y="269"/>
                  </a:lnTo>
                  <a:lnTo>
                    <a:pt x="40" y="268"/>
                  </a:lnTo>
                  <a:lnTo>
                    <a:pt x="33" y="265"/>
                  </a:lnTo>
                  <a:lnTo>
                    <a:pt x="27" y="262"/>
                  </a:lnTo>
                  <a:lnTo>
                    <a:pt x="21" y="258"/>
                  </a:lnTo>
                  <a:lnTo>
                    <a:pt x="16" y="254"/>
                  </a:lnTo>
                  <a:lnTo>
                    <a:pt x="11" y="249"/>
                  </a:lnTo>
                  <a:lnTo>
                    <a:pt x="8" y="243"/>
                  </a:lnTo>
                  <a:lnTo>
                    <a:pt x="4" y="236"/>
                  </a:lnTo>
                  <a:lnTo>
                    <a:pt x="2" y="230"/>
                  </a:lnTo>
                  <a:lnTo>
                    <a:pt x="0" y="223"/>
                  </a:lnTo>
                  <a:lnTo>
                    <a:pt x="0" y="216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48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7" y="7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6235" y="4263"/>
              <a:ext cx="270" cy="270"/>
            </a:xfrm>
            <a:custGeom>
              <a:avLst/>
              <a:gdLst>
                <a:gd name="T0" fmla="*/ 68 w 270"/>
                <a:gd name="T1" fmla="*/ 0 h 270"/>
                <a:gd name="T2" fmla="*/ 95 w 270"/>
                <a:gd name="T3" fmla="*/ 0 h 270"/>
                <a:gd name="T4" fmla="*/ 122 w 270"/>
                <a:gd name="T5" fmla="*/ 0 h 270"/>
                <a:gd name="T6" fmla="*/ 149 w 270"/>
                <a:gd name="T7" fmla="*/ 0 h 270"/>
                <a:gd name="T8" fmla="*/ 176 w 270"/>
                <a:gd name="T9" fmla="*/ 0 h 270"/>
                <a:gd name="T10" fmla="*/ 202 w 270"/>
                <a:gd name="T11" fmla="*/ 0 h 270"/>
                <a:gd name="T12" fmla="*/ 223 w 270"/>
                <a:gd name="T13" fmla="*/ 0 h 270"/>
                <a:gd name="T14" fmla="*/ 237 w 270"/>
                <a:gd name="T15" fmla="*/ 4 h 270"/>
                <a:gd name="T16" fmla="*/ 249 w 270"/>
                <a:gd name="T17" fmla="*/ 11 h 270"/>
                <a:gd name="T18" fmla="*/ 259 w 270"/>
                <a:gd name="T19" fmla="*/ 21 h 270"/>
                <a:gd name="T20" fmla="*/ 266 w 270"/>
                <a:gd name="T21" fmla="*/ 33 h 270"/>
                <a:gd name="T22" fmla="*/ 270 w 270"/>
                <a:gd name="T23" fmla="*/ 47 h 270"/>
                <a:gd name="T24" fmla="*/ 270 w 270"/>
                <a:gd name="T25" fmla="*/ 67 h 270"/>
                <a:gd name="T26" fmla="*/ 270 w 270"/>
                <a:gd name="T27" fmla="*/ 95 h 270"/>
                <a:gd name="T28" fmla="*/ 270 w 270"/>
                <a:gd name="T29" fmla="*/ 121 h 270"/>
                <a:gd name="T30" fmla="*/ 270 w 270"/>
                <a:gd name="T31" fmla="*/ 148 h 270"/>
                <a:gd name="T32" fmla="*/ 270 w 270"/>
                <a:gd name="T33" fmla="*/ 175 h 270"/>
                <a:gd name="T34" fmla="*/ 270 w 270"/>
                <a:gd name="T35" fmla="*/ 202 h 270"/>
                <a:gd name="T36" fmla="*/ 270 w 270"/>
                <a:gd name="T37" fmla="*/ 222 h 270"/>
                <a:gd name="T38" fmla="*/ 266 w 270"/>
                <a:gd name="T39" fmla="*/ 236 h 270"/>
                <a:gd name="T40" fmla="*/ 259 w 270"/>
                <a:gd name="T41" fmla="*/ 248 h 270"/>
                <a:gd name="T42" fmla="*/ 249 w 270"/>
                <a:gd name="T43" fmla="*/ 258 h 270"/>
                <a:gd name="T44" fmla="*/ 237 w 270"/>
                <a:gd name="T45" fmla="*/ 265 h 270"/>
                <a:gd name="T46" fmla="*/ 223 w 270"/>
                <a:gd name="T47" fmla="*/ 269 h 270"/>
                <a:gd name="T48" fmla="*/ 202 w 270"/>
                <a:gd name="T49" fmla="*/ 269 h 270"/>
                <a:gd name="T50" fmla="*/ 176 w 270"/>
                <a:gd name="T51" fmla="*/ 270 h 270"/>
                <a:gd name="T52" fmla="*/ 149 w 270"/>
                <a:gd name="T53" fmla="*/ 269 h 270"/>
                <a:gd name="T54" fmla="*/ 122 w 270"/>
                <a:gd name="T55" fmla="*/ 269 h 270"/>
                <a:gd name="T56" fmla="*/ 95 w 270"/>
                <a:gd name="T57" fmla="*/ 270 h 270"/>
                <a:gd name="T58" fmla="*/ 68 w 270"/>
                <a:gd name="T59" fmla="*/ 270 h 270"/>
                <a:gd name="T60" fmla="*/ 47 w 270"/>
                <a:gd name="T61" fmla="*/ 269 h 270"/>
                <a:gd name="T62" fmla="*/ 33 w 270"/>
                <a:gd name="T63" fmla="*/ 265 h 270"/>
                <a:gd name="T64" fmla="*/ 21 w 270"/>
                <a:gd name="T65" fmla="*/ 258 h 270"/>
                <a:gd name="T66" fmla="*/ 11 w 270"/>
                <a:gd name="T67" fmla="*/ 248 h 270"/>
                <a:gd name="T68" fmla="*/ 4 w 270"/>
                <a:gd name="T69" fmla="*/ 236 h 270"/>
                <a:gd name="T70" fmla="*/ 0 w 270"/>
                <a:gd name="T71" fmla="*/ 222 h 270"/>
                <a:gd name="T72" fmla="*/ 0 w 270"/>
                <a:gd name="T73" fmla="*/ 202 h 270"/>
                <a:gd name="T74" fmla="*/ 0 w 270"/>
                <a:gd name="T75" fmla="*/ 175 h 270"/>
                <a:gd name="T76" fmla="*/ 0 w 270"/>
                <a:gd name="T77" fmla="*/ 148 h 270"/>
                <a:gd name="T78" fmla="*/ 0 w 270"/>
                <a:gd name="T79" fmla="*/ 121 h 270"/>
                <a:gd name="T80" fmla="*/ 0 w 270"/>
                <a:gd name="T81" fmla="*/ 95 h 270"/>
                <a:gd name="T82" fmla="*/ 0 w 270"/>
                <a:gd name="T83" fmla="*/ 67 h 270"/>
                <a:gd name="T84" fmla="*/ 0 w 270"/>
                <a:gd name="T85" fmla="*/ 47 h 270"/>
                <a:gd name="T86" fmla="*/ 4 w 270"/>
                <a:gd name="T87" fmla="*/ 33 h 270"/>
                <a:gd name="T88" fmla="*/ 11 w 270"/>
                <a:gd name="T89" fmla="*/ 21 h 270"/>
                <a:gd name="T90" fmla="*/ 21 w 270"/>
                <a:gd name="T91" fmla="*/ 11 h 270"/>
                <a:gd name="T92" fmla="*/ 33 w 270"/>
                <a:gd name="T93" fmla="*/ 4 h 270"/>
                <a:gd name="T94" fmla="*/ 47 w 270"/>
                <a:gd name="T95" fmla="*/ 0 h 270"/>
                <a:gd name="T96" fmla="*/ 54 w 270"/>
                <a:gd name="T9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54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0"/>
                  </a:lnTo>
                  <a:lnTo>
                    <a:pt x="135" y="0"/>
                  </a:lnTo>
                  <a:lnTo>
                    <a:pt x="149" y="0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2" y="0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31" y="2"/>
                  </a:lnTo>
                  <a:lnTo>
                    <a:pt x="237" y="4"/>
                  </a:lnTo>
                  <a:lnTo>
                    <a:pt x="243" y="8"/>
                  </a:lnTo>
                  <a:lnTo>
                    <a:pt x="249" y="11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3" y="27"/>
                  </a:lnTo>
                  <a:lnTo>
                    <a:pt x="266" y="33"/>
                  </a:lnTo>
                  <a:lnTo>
                    <a:pt x="268" y="40"/>
                  </a:lnTo>
                  <a:lnTo>
                    <a:pt x="270" y="47"/>
                  </a:lnTo>
                  <a:lnTo>
                    <a:pt x="270" y="54"/>
                  </a:lnTo>
                  <a:lnTo>
                    <a:pt x="270" y="67"/>
                  </a:lnTo>
                  <a:lnTo>
                    <a:pt x="270" y="81"/>
                  </a:lnTo>
                  <a:lnTo>
                    <a:pt x="270" y="95"/>
                  </a:lnTo>
                  <a:lnTo>
                    <a:pt x="270" y="108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48"/>
                  </a:lnTo>
                  <a:lnTo>
                    <a:pt x="270" y="161"/>
                  </a:lnTo>
                  <a:lnTo>
                    <a:pt x="270" y="175"/>
                  </a:lnTo>
                  <a:lnTo>
                    <a:pt x="270" y="188"/>
                  </a:lnTo>
                  <a:lnTo>
                    <a:pt x="270" y="202"/>
                  </a:lnTo>
                  <a:lnTo>
                    <a:pt x="270" y="215"/>
                  </a:lnTo>
                  <a:lnTo>
                    <a:pt x="270" y="222"/>
                  </a:lnTo>
                  <a:lnTo>
                    <a:pt x="268" y="229"/>
                  </a:lnTo>
                  <a:lnTo>
                    <a:pt x="266" y="236"/>
                  </a:lnTo>
                  <a:lnTo>
                    <a:pt x="263" y="242"/>
                  </a:lnTo>
                  <a:lnTo>
                    <a:pt x="259" y="248"/>
                  </a:lnTo>
                  <a:lnTo>
                    <a:pt x="254" y="253"/>
                  </a:lnTo>
                  <a:lnTo>
                    <a:pt x="249" y="258"/>
                  </a:lnTo>
                  <a:lnTo>
                    <a:pt x="243" y="261"/>
                  </a:lnTo>
                  <a:lnTo>
                    <a:pt x="237" y="265"/>
                  </a:lnTo>
                  <a:lnTo>
                    <a:pt x="231" y="267"/>
                  </a:lnTo>
                  <a:lnTo>
                    <a:pt x="223" y="269"/>
                  </a:lnTo>
                  <a:lnTo>
                    <a:pt x="216" y="270"/>
                  </a:lnTo>
                  <a:lnTo>
                    <a:pt x="202" y="269"/>
                  </a:lnTo>
                  <a:lnTo>
                    <a:pt x="189" y="270"/>
                  </a:lnTo>
                  <a:lnTo>
                    <a:pt x="176" y="270"/>
                  </a:lnTo>
                  <a:lnTo>
                    <a:pt x="162" y="269"/>
                  </a:lnTo>
                  <a:lnTo>
                    <a:pt x="149" y="269"/>
                  </a:lnTo>
                  <a:lnTo>
                    <a:pt x="135" y="270"/>
                  </a:lnTo>
                  <a:lnTo>
                    <a:pt x="122" y="269"/>
                  </a:lnTo>
                  <a:lnTo>
                    <a:pt x="108" y="270"/>
                  </a:lnTo>
                  <a:lnTo>
                    <a:pt x="95" y="270"/>
                  </a:lnTo>
                  <a:lnTo>
                    <a:pt x="81" y="269"/>
                  </a:lnTo>
                  <a:lnTo>
                    <a:pt x="68" y="270"/>
                  </a:lnTo>
                  <a:lnTo>
                    <a:pt x="54" y="270"/>
                  </a:lnTo>
                  <a:lnTo>
                    <a:pt x="47" y="269"/>
                  </a:lnTo>
                  <a:lnTo>
                    <a:pt x="40" y="267"/>
                  </a:lnTo>
                  <a:lnTo>
                    <a:pt x="33" y="265"/>
                  </a:lnTo>
                  <a:lnTo>
                    <a:pt x="27" y="261"/>
                  </a:lnTo>
                  <a:lnTo>
                    <a:pt x="21" y="258"/>
                  </a:lnTo>
                  <a:lnTo>
                    <a:pt x="16" y="253"/>
                  </a:lnTo>
                  <a:lnTo>
                    <a:pt x="11" y="248"/>
                  </a:lnTo>
                  <a:lnTo>
                    <a:pt x="8" y="242"/>
                  </a:lnTo>
                  <a:lnTo>
                    <a:pt x="4" y="236"/>
                  </a:lnTo>
                  <a:lnTo>
                    <a:pt x="2" y="229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48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4" y="33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2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228" y="2847"/>
              <a:ext cx="6143" cy="1553"/>
            </a:xfrm>
            <a:custGeom>
              <a:avLst/>
              <a:gdLst>
                <a:gd name="T0" fmla="*/ 6143 w 6143"/>
                <a:gd name="T1" fmla="*/ 1553 h 1553"/>
                <a:gd name="T2" fmla="*/ 6143 w 6143"/>
                <a:gd name="T3" fmla="*/ 1549 h 1553"/>
                <a:gd name="T4" fmla="*/ 3 w 6143"/>
                <a:gd name="T5" fmla="*/ 1549 h 1553"/>
                <a:gd name="T6" fmla="*/ 4 w 6143"/>
                <a:gd name="T7" fmla="*/ 4 h 1553"/>
                <a:gd name="T8" fmla="*/ 0 w 6143"/>
                <a:gd name="T9" fmla="*/ 0 h 1553"/>
                <a:gd name="T10" fmla="*/ 1 w 6143"/>
                <a:gd name="T11" fmla="*/ 1553 h 1553"/>
                <a:gd name="T12" fmla="*/ 6143 w 6143"/>
                <a:gd name="T13" fmla="*/ 155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43" h="1553">
                  <a:moveTo>
                    <a:pt x="6143" y="1553"/>
                  </a:moveTo>
                  <a:lnTo>
                    <a:pt x="6143" y="1549"/>
                  </a:lnTo>
                  <a:lnTo>
                    <a:pt x="3" y="1549"/>
                  </a:lnTo>
                  <a:lnTo>
                    <a:pt x="4" y="4"/>
                  </a:lnTo>
                  <a:lnTo>
                    <a:pt x="0" y="0"/>
                  </a:lnTo>
                  <a:lnTo>
                    <a:pt x="1" y="1553"/>
                  </a:lnTo>
                  <a:lnTo>
                    <a:pt x="6143" y="15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228" y="2847"/>
              <a:ext cx="581" cy="4"/>
            </a:xfrm>
            <a:custGeom>
              <a:avLst/>
              <a:gdLst>
                <a:gd name="T0" fmla="*/ 4 w 581"/>
                <a:gd name="T1" fmla="*/ 4 h 4"/>
                <a:gd name="T2" fmla="*/ 581 w 581"/>
                <a:gd name="T3" fmla="*/ 4 h 4"/>
                <a:gd name="T4" fmla="*/ 581 w 581"/>
                <a:gd name="T5" fmla="*/ 0 h 4"/>
                <a:gd name="T6" fmla="*/ 0 w 581"/>
                <a:gd name="T7" fmla="*/ 0 h 4"/>
                <a:gd name="T8" fmla="*/ 4 w 58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4">
                  <a:moveTo>
                    <a:pt x="4" y="4"/>
                  </a:moveTo>
                  <a:lnTo>
                    <a:pt x="581" y="4"/>
                  </a:lnTo>
                  <a:lnTo>
                    <a:pt x="581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6327" y="4354"/>
              <a:ext cx="88" cy="88"/>
            </a:xfrm>
            <a:custGeom>
              <a:avLst/>
              <a:gdLst>
                <a:gd name="T0" fmla="*/ 88 w 88"/>
                <a:gd name="T1" fmla="*/ 44 h 88"/>
                <a:gd name="T2" fmla="*/ 87 w 88"/>
                <a:gd name="T3" fmla="*/ 37 h 88"/>
                <a:gd name="T4" fmla="*/ 86 w 88"/>
                <a:gd name="T5" fmla="*/ 32 h 88"/>
                <a:gd name="T6" fmla="*/ 84 w 88"/>
                <a:gd name="T7" fmla="*/ 27 h 88"/>
                <a:gd name="T8" fmla="*/ 82 w 88"/>
                <a:gd name="T9" fmla="*/ 21 h 88"/>
                <a:gd name="T10" fmla="*/ 78 w 88"/>
                <a:gd name="T11" fmla="*/ 17 h 88"/>
                <a:gd name="T12" fmla="*/ 75 w 88"/>
                <a:gd name="T13" fmla="*/ 12 h 88"/>
                <a:gd name="T14" fmla="*/ 70 w 88"/>
                <a:gd name="T15" fmla="*/ 9 h 88"/>
                <a:gd name="T16" fmla="*/ 65 w 88"/>
                <a:gd name="T17" fmla="*/ 5 h 88"/>
                <a:gd name="T18" fmla="*/ 60 w 88"/>
                <a:gd name="T19" fmla="*/ 3 h 88"/>
                <a:gd name="T20" fmla="*/ 55 w 88"/>
                <a:gd name="T21" fmla="*/ 1 h 88"/>
                <a:gd name="T22" fmla="*/ 49 w 88"/>
                <a:gd name="T23" fmla="*/ 0 h 88"/>
                <a:gd name="T24" fmla="*/ 44 w 88"/>
                <a:gd name="T25" fmla="*/ 0 h 88"/>
                <a:gd name="T26" fmla="*/ 37 w 88"/>
                <a:gd name="T27" fmla="*/ 0 h 88"/>
                <a:gd name="T28" fmla="*/ 31 w 88"/>
                <a:gd name="T29" fmla="*/ 1 h 88"/>
                <a:gd name="T30" fmla="*/ 26 w 88"/>
                <a:gd name="T31" fmla="*/ 3 h 88"/>
                <a:gd name="T32" fmla="*/ 21 w 88"/>
                <a:gd name="T33" fmla="*/ 5 h 88"/>
                <a:gd name="T34" fmla="*/ 16 w 88"/>
                <a:gd name="T35" fmla="*/ 9 h 88"/>
                <a:gd name="T36" fmla="*/ 12 w 88"/>
                <a:gd name="T37" fmla="*/ 12 h 88"/>
                <a:gd name="T38" fmla="*/ 8 w 88"/>
                <a:gd name="T39" fmla="*/ 17 h 88"/>
                <a:gd name="T40" fmla="*/ 6 w 88"/>
                <a:gd name="T41" fmla="*/ 21 h 88"/>
                <a:gd name="T42" fmla="*/ 3 w 88"/>
                <a:gd name="T43" fmla="*/ 27 h 88"/>
                <a:gd name="T44" fmla="*/ 1 w 88"/>
                <a:gd name="T45" fmla="*/ 32 h 88"/>
                <a:gd name="T46" fmla="*/ 0 w 88"/>
                <a:gd name="T47" fmla="*/ 37 h 88"/>
                <a:gd name="T48" fmla="*/ 0 w 88"/>
                <a:gd name="T49" fmla="*/ 44 h 88"/>
                <a:gd name="T50" fmla="*/ 0 w 88"/>
                <a:gd name="T51" fmla="*/ 50 h 88"/>
                <a:gd name="T52" fmla="*/ 1 w 88"/>
                <a:gd name="T53" fmla="*/ 55 h 88"/>
                <a:gd name="T54" fmla="*/ 3 w 88"/>
                <a:gd name="T55" fmla="*/ 61 h 88"/>
                <a:gd name="T56" fmla="*/ 6 w 88"/>
                <a:gd name="T57" fmla="*/ 66 h 88"/>
                <a:gd name="T58" fmla="*/ 8 w 88"/>
                <a:gd name="T59" fmla="*/ 70 h 88"/>
                <a:gd name="T60" fmla="*/ 12 w 88"/>
                <a:gd name="T61" fmla="*/ 74 h 88"/>
                <a:gd name="T62" fmla="*/ 16 w 88"/>
                <a:gd name="T63" fmla="*/ 78 h 88"/>
                <a:gd name="T64" fmla="*/ 21 w 88"/>
                <a:gd name="T65" fmla="*/ 81 h 88"/>
                <a:gd name="T66" fmla="*/ 26 w 88"/>
                <a:gd name="T67" fmla="*/ 84 h 88"/>
                <a:gd name="T68" fmla="*/ 31 w 88"/>
                <a:gd name="T69" fmla="*/ 86 h 88"/>
                <a:gd name="T70" fmla="*/ 37 w 88"/>
                <a:gd name="T71" fmla="*/ 87 h 88"/>
                <a:gd name="T72" fmla="*/ 44 w 88"/>
                <a:gd name="T73" fmla="*/ 88 h 88"/>
                <a:gd name="T74" fmla="*/ 49 w 88"/>
                <a:gd name="T75" fmla="*/ 87 h 88"/>
                <a:gd name="T76" fmla="*/ 55 w 88"/>
                <a:gd name="T77" fmla="*/ 86 h 88"/>
                <a:gd name="T78" fmla="*/ 60 w 88"/>
                <a:gd name="T79" fmla="*/ 84 h 88"/>
                <a:gd name="T80" fmla="*/ 65 w 88"/>
                <a:gd name="T81" fmla="*/ 81 h 88"/>
                <a:gd name="T82" fmla="*/ 70 w 88"/>
                <a:gd name="T83" fmla="*/ 78 h 88"/>
                <a:gd name="T84" fmla="*/ 75 w 88"/>
                <a:gd name="T85" fmla="*/ 74 h 88"/>
                <a:gd name="T86" fmla="*/ 78 w 88"/>
                <a:gd name="T87" fmla="*/ 70 h 88"/>
                <a:gd name="T88" fmla="*/ 82 w 88"/>
                <a:gd name="T89" fmla="*/ 66 h 88"/>
                <a:gd name="T90" fmla="*/ 84 w 88"/>
                <a:gd name="T91" fmla="*/ 61 h 88"/>
                <a:gd name="T92" fmla="*/ 86 w 88"/>
                <a:gd name="T93" fmla="*/ 55 h 88"/>
                <a:gd name="T94" fmla="*/ 87 w 88"/>
                <a:gd name="T95" fmla="*/ 50 h 88"/>
                <a:gd name="T96" fmla="*/ 88 w 88"/>
                <a:gd name="T97" fmla="*/ 44 h 88"/>
                <a:gd name="T98" fmla="*/ 88 w 88"/>
                <a:gd name="T9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88">
                  <a:moveTo>
                    <a:pt x="88" y="44"/>
                  </a:moveTo>
                  <a:lnTo>
                    <a:pt x="87" y="37"/>
                  </a:lnTo>
                  <a:lnTo>
                    <a:pt x="86" y="32"/>
                  </a:lnTo>
                  <a:lnTo>
                    <a:pt x="84" y="27"/>
                  </a:lnTo>
                  <a:lnTo>
                    <a:pt x="82" y="21"/>
                  </a:lnTo>
                  <a:lnTo>
                    <a:pt x="78" y="17"/>
                  </a:lnTo>
                  <a:lnTo>
                    <a:pt x="75" y="12"/>
                  </a:lnTo>
                  <a:lnTo>
                    <a:pt x="70" y="9"/>
                  </a:lnTo>
                  <a:lnTo>
                    <a:pt x="65" y="5"/>
                  </a:lnTo>
                  <a:lnTo>
                    <a:pt x="60" y="3"/>
                  </a:lnTo>
                  <a:lnTo>
                    <a:pt x="55" y="1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6" y="9"/>
                  </a:lnTo>
                  <a:lnTo>
                    <a:pt x="12" y="12"/>
                  </a:lnTo>
                  <a:lnTo>
                    <a:pt x="8" y="17"/>
                  </a:lnTo>
                  <a:lnTo>
                    <a:pt x="6" y="21"/>
                  </a:lnTo>
                  <a:lnTo>
                    <a:pt x="3" y="27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" y="55"/>
                  </a:lnTo>
                  <a:lnTo>
                    <a:pt x="3" y="61"/>
                  </a:lnTo>
                  <a:lnTo>
                    <a:pt x="6" y="66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6" y="78"/>
                  </a:lnTo>
                  <a:lnTo>
                    <a:pt x="21" y="81"/>
                  </a:lnTo>
                  <a:lnTo>
                    <a:pt x="26" y="84"/>
                  </a:lnTo>
                  <a:lnTo>
                    <a:pt x="31" y="86"/>
                  </a:lnTo>
                  <a:lnTo>
                    <a:pt x="37" y="87"/>
                  </a:lnTo>
                  <a:lnTo>
                    <a:pt x="44" y="88"/>
                  </a:lnTo>
                  <a:lnTo>
                    <a:pt x="49" y="87"/>
                  </a:lnTo>
                  <a:lnTo>
                    <a:pt x="55" y="86"/>
                  </a:lnTo>
                  <a:lnTo>
                    <a:pt x="60" y="84"/>
                  </a:lnTo>
                  <a:lnTo>
                    <a:pt x="65" y="81"/>
                  </a:lnTo>
                  <a:lnTo>
                    <a:pt x="70" y="78"/>
                  </a:lnTo>
                  <a:lnTo>
                    <a:pt x="75" y="74"/>
                  </a:lnTo>
                  <a:lnTo>
                    <a:pt x="78" y="70"/>
                  </a:lnTo>
                  <a:lnTo>
                    <a:pt x="82" y="66"/>
                  </a:lnTo>
                  <a:lnTo>
                    <a:pt x="84" y="61"/>
                  </a:lnTo>
                  <a:lnTo>
                    <a:pt x="86" y="55"/>
                  </a:lnTo>
                  <a:lnTo>
                    <a:pt x="87" y="50"/>
                  </a:lnTo>
                  <a:lnTo>
                    <a:pt x="88" y="44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752" y="2791"/>
              <a:ext cx="114" cy="114"/>
            </a:xfrm>
            <a:custGeom>
              <a:avLst/>
              <a:gdLst>
                <a:gd name="T0" fmla="*/ 28 w 114"/>
                <a:gd name="T1" fmla="*/ 0 h 114"/>
                <a:gd name="T2" fmla="*/ 40 w 114"/>
                <a:gd name="T3" fmla="*/ 1 h 114"/>
                <a:gd name="T4" fmla="*/ 51 w 114"/>
                <a:gd name="T5" fmla="*/ 0 h 114"/>
                <a:gd name="T6" fmla="*/ 63 w 114"/>
                <a:gd name="T7" fmla="*/ 0 h 114"/>
                <a:gd name="T8" fmla="*/ 74 w 114"/>
                <a:gd name="T9" fmla="*/ 1 h 114"/>
                <a:gd name="T10" fmla="*/ 86 w 114"/>
                <a:gd name="T11" fmla="*/ 1 h 114"/>
                <a:gd name="T12" fmla="*/ 95 w 114"/>
                <a:gd name="T13" fmla="*/ 1 h 114"/>
                <a:gd name="T14" fmla="*/ 100 w 114"/>
                <a:gd name="T15" fmla="*/ 3 h 114"/>
                <a:gd name="T16" fmla="*/ 105 w 114"/>
                <a:gd name="T17" fmla="*/ 6 h 114"/>
                <a:gd name="T18" fmla="*/ 109 w 114"/>
                <a:gd name="T19" fmla="*/ 10 h 114"/>
                <a:gd name="T20" fmla="*/ 112 w 114"/>
                <a:gd name="T21" fmla="*/ 15 h 114"/>
                <a:gd name="T22" fmla="*/ 114 w 114"/>
                <a:gd name="T23" fmla="*/ 20 h 114"/>
                <a:gd name="T24" fmla="*/ 114 w 114"/>
                <a:gd name="T25" fmla="*/ 29 h 114"/>
                <a:gd name="T26" fmla="*/ 114 w 114"/>
                <a:gd name="T27" fmla="*/ 40 h 114"/>
                <a:gd name="T28" fmla="*/ 114 w 114"/>
                <a:gd name="T29" fmla="*/ 52 h 114"/>
                <a:gd name="T30" fmla="*/ 114 w 114"/>
                <a:gd name="T31" fmla="*/ 63 h 114"/>
                <a:gd name="T32" fmla="*/ 114 w 114"/>
                <a:gd name="T33" fmla="*/ 74 h 114"/>
                <a:gd name="T34" fmla="*/ 114 w 114"/>
                <a:gd name="T35" fmla="*/ 86 h 114"/>
                <a:gd name="T36" fmla="*/ 114 w 114"/>
                <a:gd name="T37" fmla="*/ 94 h 114"/>
                <a:gd name="T38" fmla="*/ 112 w 114"/>
                <a:gd name="T39" fmla="*/ 100 h 114"/>
                <a:gd name="T40" fmla="*/ 109 w 114"/>
                <a:gd name="T41" fmla="*/ 105 h 114"/>
                <a:gd name="T42" fmla="*/ 105 w 114"/>
                <a:gd name="T43" fmla="*/ 109 h 114"/>
                <a:gd name="T44" fmla="*/ 100 w 114"/>
                <a:gd name="T45" fmla="*/ 112 h 114"/>
                <a:gd name="T46" fmla="*/ 95 w 114"/>
                <a:gd name="T47" fmla="*/ 114 h 114"/>
                <a:gd name="T48" fmla="*/ 86 w 114"/>
                <a:gd name="T49" fmla="*/ 114 h 114"/>
                <a:gd name="T50" fmla="*/ 74 w 114"/>
                <a:gd name="T51" fmla="*/ 114 h 114"/>
                <a:gd name="T52" fmla="*/ 63 w 114"/>
                <a:gd name="T53" fmla="*/ 114 h 114"/>
                <a:gd name="T54" fmla="*/ 51 w 114"/>
                <a:gd name="T55" fmla="*/ 114 h 114"/>
                <a:gd name="T56" fmla="*/ 40 w 114"/>
                <a:gd name="T57" fmla="*/ 114 h 114"/>
                <a:gd name="T58" fmla="*/ 28 w 114"/>
                <a:gd name="T59" fmla="*/ 114 h 114"/>
                <a:gd name="T60" fmla="*/ 20 w 114"/>
                <a:gd name="T61" fmla="*/ 114 h 114"/>
                <a:gd name="T62" fmla="*/ 14 w 114"/>
                <a:gd name="T63" fmla="*/ 112 h 114"/>
                <a:gd name="T64" fmla="*/ 9 w 114"/>
                <a:gd name="T65" fmla="*/ 109 h 114"/>
                <a:gd name="T66" fmla="*/ 5 w 114"/>
                <a:gd name="T67" fmla="*/ 105 h 114"/>
                <a:gd name="T68" fmla="*/ 2 w 114"/>
                <a:gd name="T69" fmla="*/ 100 h 114"/>
                <a:gd name="T70" fmla="*/ 1 w 114"/>
                <a:gd name="T71" fmla="*/ 94 h 114"/>
                <a:gd name="T72" fmla="*/ 1 w 114"/>
                <a:gd name="T73" fmla="*/ 86 h 114"/>
                <a:gd name="T74" fmla="*/ 0 w 114"/>
                <a:gd name="T75" fmla="*/ 74 h 114"/>
                <a:gd name="T76" fmla="*/ 1 w 114"/>
                <a:gd name="T77" fmla="*/ 63 h 114"/>
                <a:gd name="T78" fmla="*/ 1 w 114"/>
                <a:gd name="T79" fmla="*/ 52 h 114"/>
                <a:gd name="T80" fmla="*/ 0 w 114"/>
                <a:gd name="T81" fmla="*/ 40 h 114"/>
                <a:gd name="T82" fmla="*/ 0 w 114"/>
                <a:gd name="T83" fmla="*/ 29 h 114"/>
                <a:gd name="T84" fmla="*/ 1 w 114"/>
                <a:gd name="T85" fmla="*/ 20 h 114"/>
                <a:gd name="T86" fmla="*/ 2 w 114"/>
                <a:gd name="T87" fmla="*/ 15 h 114"/>
                <a:gd name="T88" fmla="*/ 5 w 114"/>
                <a:gd name="T89" fmla="*/ 10 h 114"/>
                <a:gd name="T90" fmla="*/ 9 w 114"/>
                <a:gd name="T91" fmla="*/ 6 h 114"/>
                <a:gd name="T92" fmla="*/ 14 w 114"/>
                <a:gd name="T93" fmla="*/ 3 h 114"/>
                <a:gd name="T94" fmla="*/ 20 w 114"/>
                <a:gd name="T95" fmla="*/ 1 h 114"/>
                <a:gd name="T96" fmla="*/ 23 w 114"/>
                <a:gd name="T97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14">
                  <a:moveTo>
                    <a:pt x="23" y="1"/>
                  </a:moveTo>
                  <a:lnTo>
                    <a:pt x="28" y="0"/>
                  </a:lnTo>
                  <a:lnTo>
                    <a:pt x="34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1" y="1"/>
                  </a:lnTo>
                  <a:lnTo>
                    <a:pt x="95" y="1"/>
                  </a:lnTo>
                  <a:lnTo>
                    <a:pt x="97" y="2"/>
                  </a:lnTo>
                  <a:lnTo>
                    <a:pt x="100" y="3"/>
                  </a:lnTo>
                  <a:lnTo>
                    <a:pt x="103" y="4"/>
                  </a:lnTo>
                  <a:lnTo>
                    <a:pt x="105" y="6"/>
                  </a:lnTo>
                  <a:lnTo>
                    <a:pt x="107" y="7"/>
                  </a:lnTo>
                  <a:lnTo>
                    <a:pt x="109" y="10"/>
                  </a:lnTo>
                  <a:lnTo>
                    <a:pt x="111" y="12"/>
                  </a:lnTo>
                  <a:lnTo>
                    <a:pt x="112" y="15"/>
                  </a:lnTo>
                  <a:lnTo>
                    <a:pt x="113" y="17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4" y="29"/>
                  </a:lnTo>
                  <a:lnTo>
                    <a:pt x="114" y="34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4" y="52"/>
                  </a:lnTo>
                  <a:lnTo>
                    <a:pt x="114" y="57"/>
                  </a:lnTo>
                  <a:lnTo>
                    <a:pt x="114" y="63"/>
                  </a:lnTo>
                  <a:lnTo>
                    <a:pt x="114" y="68"/>
                  </a:lnTo>
                  <a:lnTo>
                    <a:pt x="114" y="74"/>
                  </a:lnTo>
                  <a:lnTo>
                    <a:pt x="114" y="80"/>
                  </a:lnTo>
                  <a:lnTo>
                    <a:pt x="114" y="86"/>
                  </a:lnTo>
                  <a:lnTo>
                    <a:pt x="114" y="91"/>
                  </a:lnTo>
                  <a:lnTo>
                    <a:pt x="114" y="94"/>
                  </a:lnTo>
                  <a:lnTo>
                    <a:pt x="113" y="97"/>
                  </a:lnTo>
                  <a:lnTo>
                    <a:pt x="112" y="100"/>
                  </a:lnTo>
                  <a:lnTo>
                    <a:pt x="111" y="103"/>
                  </a:lnTo>
                  <a:lnTo>
                    <a:pt x="109" y="105"/>
                  </a:lnTo>
                  <a:lnTo>
                    <a:pt x="107" y="108"/>
                  </a:lnTo>
                  <a:lnTo>
                    <a:pt x="105" y="109"/>
                  </a:lnTo>
                  <a:lnTo>
                    <a:pt x="103" y="111"/>
                  </a:lnTo>
                  <a:lnTo>
                    <a:pt x="100" y="112"/>
                  </a:lnTo>
                  <a:lnTo>
                    <a:pt x="97" y="113"/>
                  </a:lnTo>
                  <a:lnTo>
                    <a:pt x="95" y="114"/>
                  </a:lnTo>
                  <a:lnTo>
                    <a:pt x="91" y="114"/>
                  </a:lnTo>
                  <a:lnTo>
                    <a:pt x="86" y="114"/>
                  </a:lnTo>
                  <a:lnTo>
                    <a:pt x="80" y="114"/>
                  </a:lnTo>
                  <a:lnTo>
                    <a:pt x="74" y="114"/>
                  </a:lnTo>
                  <a:lnTo>
                    <a:pt x="69" y="114"/>
                  </a:lnTo>
                  <a:lnTo>
                    <a:pt x="63" y="114"/>
                  </a:lnTo>
                  <a:lnTo>
                    <a:pt x="57" y="114"/>
                  </a:lnTo>
                  <a:lnTo>
                    <a:pt x="51" y="114"/>
                  </a:lnTo>
                  <a:lnTo>
                    <a:pt x="46" y="114"/>
                  </a:lnTo>
                  <a:lnTo>
                    <a:pt x="40" y="114"/>
                  </a:lnTo>
                  <a:lnTo>
                    <a:pt x="34" y="114"/>
                  </a:lnTo>
                  <a:lnTo>
                    <a:pt x="28" y="114"/>
                  </a:lnTo>
                  <a:lnTo>
                    <a:pt x="23" y="114"/>
                  </a:lnTo>
                  <a:lnTo>
                    <a:pt x="20" y="114"/>
                  </a:lnTo>
                  <a:lnTo>
                    <a:pt x="17" y="113"/>
                  </a:lnTo>
                  <a:lnTo>
                    <a:pt x="14" y="112"/>
                  </a:lnTo>
                  <a:lnTo>
                    <a:pt x="12" y="111"/>
                  </a:lnTo>
                  <a:lnTo>
                    <a:pt x="9" y="109"/>
                  </a:lnTo>
                  <a:lnTo>
                    <a:pt x="7" y="108"/>
                  </a:lnTo>
                  <a:lnTo>
                    <a:pt x="5" y="105"/>
                  </a:lnTo>
                  <a:lnTo>
                    <a:pt x="4" y="103"/>
                  </a:lnTo>
                  <a:lnTo>
                    <a:pt x="2" y="100"/>
                  </a:lnTo>
                  <a:lnTo>
                    <a:pt x="1" y="97"/>
                  </a:lnTo>
                  <a:lnTo>
                    <a:pt x="1" y="94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1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6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1127" y="780"/>
              <a:ext cx="453" cy="495"/>
            </a:xfrm>
            <a:custGeom>
              <a:avLst/>
              <a:gdLst>
                <a:gd name="T0" fmla="*/ 449 w 453"/>
                <a:gd name="T1" fmla="*/ 277 h 495"/>
                <a:gd name="T2" fmla="*/ 421 w 453"/>
                <a:gd name="T3" fmla="*/ 293 h 495"/>
                <a:gd name="T4" fmla="*/ 375 w 453"/>
                <a:gd name="T5" fmla="*/ 320 h 495"/>
                <a:gd name="T6" fmla="*/ 322 w 453"/>
                <a:gd name="T7" fmla="*/ 351 h 495"/>
                <a:gd name="T8" fmla="*/ 274 w 453"/>
                <a:gd name="T9" fmla="*/ 379 h 495"/>
                <a:gd name="T10" fmla="*/ 243 w 453"/>
                <a:gd name="T11" fmla="*/ 396 h 495"/>
                <a:gd name="T12" fmla="*/ 234 w 453"/>
                <a:gd name="T13" fmla="*/ 400 h 495"/>
                <a:gd name="T14" fmla="*/ 229 w 453"/>
                <a:gd name="T15" fmla="*/ 401 h 495"/>
                <a:gd name="T16" fmla="*/ 224 w 453"/>
                <a:gd name="T17" fmla="*/ 400 h 495"/>
                <a:gd name="T18" fmla="*/ 221 w 453"/>
                <a:gd name="T19" fmla="*/ 398 h 495"/>
                <a:gd name="T20" fmla="*/ 218 w 453"/>
                <a:gd name="T21" fmla="*/ 395 h 495"/>
                <a:gd name="T22" fmla="*/ 217 w 453"/>
                <a:gd name="T23" fmla="*/ 391 h 495"/>
                <a:gd name="T24" fmla="*/ 217 w 453"/>
                <a:gd name="T25" fmla="*/ 384 h 495"/>
                <a:gd name="T26" fmla="*/ 217 w 453"/>
                <a:gd name="T27" fmla="*/ 373 h 495"/>
                <a:gd name="T28" fmla="*/ 217 w 453"/>
                <a:gd name="T29" fmla="*/ 354 h 495"/>
                <a:gd name="T30" fmla="*/ 217 w 453"/>
                <a:gd name="T31" fmla="*/ 321 h 495"/>
                <a:gd name="T32" fmla="*/ 217 w 453"/>
                <a:gd name="T33" fmla="*/ 265 h 495"/>
                <a:gd name="T34" fmla="*/ 217 w 453"/>
                <a:gd name="T35" fmla="*/ 179 h 495"/>
                <a:gd name="T36" fmla="*/ 0 w 453"/>
                <a:gd name="T37" fmla="*/ 0 h 495"/>
                <a:gd name="T38" fmla="*/ 3 w 453"/>
                <a:gd name="T39" fmla="*/ 282 h 495"/>
                <a:gd name="T40" fmla="*/ 10 w 453"/>
                <a:gd name="T41" fmla="*/ 318 h 495"/>
                <a:gd name="T42" fmla="*/ 22 w 453"/>
                <a:gd name="T43" fmla="*/ 356 h 495"/>
                <a:gd name="T44" fmla="*/ 42 w 453"/>
                <a:gd name="T45" fmla="*/ 393 h 495"/>
                <a:gd name="T46" fmla="*/ 71 w 453"/>
                <a:gd name="T47" fmla="*/ 428 h 495"/>
                <a:gd name="T48" fmla="*/ 106 w 453"/>
                <a:gd name="T49" fmla="*/ 457 h 495"/>
                <a:gd name="T50" fmla="*/ 135 w 453"/>
                <a:gd name="T51" fmla="*/ 474 h 495"/>
                <a:gd name="T52" fmla="*/ 150 w 453"/>
                <a:gd name="T53" fmla="*/ 481 h 495"/>
                <a:gd name="T54" fmla="*/ 165 w 453"/>
                <a:gd name="T55" fmla="*/ 486 h 495"/>
                <a:gd name="T56" fmla="*/ 182 w 453"/>
                <a:gd name="T57" fmla="*/ 491 h 495"/>
                <a:gd name="T58" fmla="*/ 198 w 453"/>
                <a:gd name="T59" fmla="*/ 494 h 495"/>
                <a:gd name="T60" fmla="*/ 216 w 453"/>
                <a:gd name="T61" fmla="*/ 495 h 495"/>
                <a:gd name="T62" fmla="*/ 233 w 453"/>
                <a:gd name="T63" fmla="*/ 495 h 495"/>
                <a:gd name="T64" fmla="*/ 250 w 453"/>
                <a:gd name="T65" fmla="*/ 494 h 495"/>
                <a:gd name="T66" fmla="*/ 266 w 453"/>
                <a:gd name="T67" fmla="*/ 491 h 495"/>
                <a:gd name="T68" fmla="*/ 283 w 453"/>
                <a:gd name="T69" fmla="*/ 486 h 495"/>
                <a:gd name="T70" fmla="*/ 300 w 453"/>
                <a:gd name="T71" fmla="*/ 480 h 495"/>
                <a:gd name="T72" fmla="*/ 316 w 453"/>
                <a:gd name="T73" fmla="*/ 473 h 495"/>
                <a:gd name="T74" fmla="*/ 349 w 453"/>
                <a:gd name="T75" fmla="*/ 452 h 495"/>
                <a:gd name="T76" fmla="*/ 390 w 453"/>
                <a:gd name="T77" fmla="*/ 412 h 495"/>
                <a:gd name="T78" fmla="*/ 418 w 453"/>
                <a:gd name="T79" fmla="*/ 369 h 495"/>
                <a:gd name="T80" fmla="*/ 437 w 453"/>
                <a:gd name="T81" fmla="*/ 329 h 495"/>
                <a:gd name="T82" fmla="*/ 448 w 453"/>
                <a:gd name="T83" fmla="*/ 296 h 495"/>
                <a:gd name="T84" fmla="*/ 453 w 453"/>
                <a:gd name="T85" fmla="*/ 277 h 495"/>
                <a:gd name="T86" fmla="*/ 453 w 453"/>
                <a:gd name="T87" fmla="*/ 27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3" h="495">
                  <a:moveTo>
                    <a:pt x="453" y="274"/>
                  </a:moveTo>
                  <a:lnTo>
                    <a:pt x="449" y="277"/>
                  </a:lnTo>
                  <a:lnTo>
                    <a:pt x="438" y="284"/>
                  </a:lnTo>
                  <a:lnTo>
                    <a:pt x="421" y="293"/>
                  </a:lnTo>
                  <a:lnTo>
                    <a:pt x="399" y="306"/>
                  </a:lnTo>
                  <a:lnTo>
                    <a:pt x="375" y="320"/>
                  </a:lnTo>
                  <a:lnTo>
                    <a:pt x="349" y="335"/>
                  </a:lnTo>
                  <a:lnTo>
                    <a:pt x="322" y="351"/>
                  </a:lnTo>
                  <a:lnTo>
                    <a:pt x="297" y="365"/>
                  </a:lnTo>
                  <a:lnTo>
                    <a:pt x="274" y="379"/>
                  </a:lnTo>
                  <a:lnTo>
                    <a:pt x="256" y="389"/>
                  </a:lnTo>
                  <a:lnTo>
                    <a:pt x="243" y="396"/>
                  </a:lnTo>
                  <a:lnTo>
                    <a:pt x="236" y="399"/>
                  </a:lnTo>
                  <a:lnTo>
                    <a:pt x="234" y="400"/>
                  </a:lnTo>
                  <a:lnTo>
                    <a:pt x="231" y="401"/>
                  </a:lnTo>
                  <a:lnTo>
                    <a:pt x="229" y="401"/>
                  </a:lnTo>
                  <a:lnTo>
                    <a:pt x="227" y="400"/>
                  </a:lnTo>
                  <a:lnTo>
                    <a:pt x="224" y="400"/>
                  </a:lnTo>
                  <a:lnTo>
                    <a:pt x="223" y="399"/>
                  </a:lnTo>
                  <a:lnTo>
                    <a:pt x="221" y="398"/>
                  </a:lnTo>
                  <a:lnTo>
                    <a:pt x="220" y="396"/>
                  </a:lnTo>
                  <a:lnTo>
                    <a:pt x="218" y="395"/>
                  </a:lnTo>
                  <a:lnTo>
                    <a:pt x="217" y="393"/>
                  </a:lnTo>
                  <a:lnTo>
                    <a:pt x="217" y="391"/>
                  </a:lnTo>
                  <a:lnTo>
                    <a:pt x="216" y="389"/>
                  </a:lnTo>
                  <a:lnTo>
                    <a:pt x="217" y="384"/>
                  </a:lnTo>
                  <a:lnTo>
                    <a:pt x="217" y="379"/>
                  </a:lnTo>
                  <a:lnTo>
                    <a:pt x="217" y="373"/>
                  </a:lnTo>
                  <a:lnTo>
                    <a:pt x="217" y="365"/>
                  </a:lnTo>
                  <a:lnTo>
                    <a:pt x="217" y="354"/>
                  </a:lnTo>
                  <a:lnTo>
                    <a:pt x="217" y="340"/>
                  </a:lnTo>
                  <a:lnTo>
                    <a:pt x="217" y="321"/>
                  </a:lnTo>
                  <a:lnTo>
                    <a:pt x="217" y="296"/>
                  </a:lnTo>
                  <a:lnTo>
                    <a:pt x="217" y="265"/>
                  </a:lnTo>
                  <a:lnTo>
                    <a:pt x="217" y="226"/>
                  </a:lnTo>
                  <a:lnTo>
                    <a:pt x="217" y="179"/>
                  </a:lnTo>
                  <a:lnTo>
                    <a:pt x="217" y="122"/>
                  </a:lnTo>
                  <a:lnTo>
                    <a:pt x="0" y="0"/>
                  </a:lnTo>
                  <a:lnTo>
                    <a:pt x="2" y="264"/>
                  </a:lnTo>
                  <a:lnTo>
                    <a:pt x="3" y="282"/>
                  </a:lnTo>
                  <a:lnTo>
                    <a:pt x="6" y="300"/>
                  </a:lnTo>
                  <a:lnTo>
                    <a:pt x="10" y="318"/>
                  </a:lnTo>
                  <a:lnTo>
                    <a:pt x="15" y="337"/>
                  </a:lnTo>
                  <a:lnTo>
                    <a:pt x="22" y="356"/>
                  </a:lnTo>
                  <a:lnTo>
                    <a:pt x="32" y="375"/>
                  </a:lnTo>
                  <a:lnTo>
                    <a:pt x="42" y="393"/>
                  </a:lnTo>
                  <a:lnTo>
                    <a:pt x="56" y="411"/>
                  </a:lnTo>
                  <a:lnTo>
                    <a:pt x="71" y="428"/>
                  </a:lnTo>
                  <a:lnTo>
                    <a:pt x="87" y="443"/>
                  </a:lnTo>
                  <a:lnTo>
                    <a:pt x="106" y="457"/>
                  </a:lnTo>
                  <a:lnTo>
                    <a:pt x="127" y="470"/>
                  </a:lnTo>
                  <a:lnTo>
                    <a:pt x="135" y="474"/>
                  </a:lnTo>
                  <a:lnTo>
                    <a:pt x="142" y="478"/>
                  </a:lnTo>
                  <a:lnTo>
                    <a:pt x="150" y="481"/>
                  </a:lnTo>
                  <a:lnTo>
                    <a:pt x="158" y="484"/>
                  </a:lnTo>
                  <a:lnTo>
                    <a:pt x="165" y="486"/>
                  </a:lnTo>
                  <a:lnTo>
                    <a:pt x="173" y="489"/>
                  </a:lnTo>
                  <a:lnTo>
                    <a:pt x="182" y="491"/>
                  </a:lnTo>
                  <a:lnTo>
                    <a:pt x="190" y="492"/>
                  </a:lnTo>
                  <a:lnTo>
                    <a:pt x="198" y="494"/>
                  </a:lnTo>
                  <a:lnTo>
                    <a:pt x="207" y="494"/>
                  </a:lnTo>
                  <a:lnTo>
                    <a:pt x="216" y="495"/>
                  </a:lnTo>
                  <a:lnTo>
                    <a:pt x="224" y="495"/>
                  </a:lnTo>
                  <a:lnTo>
                    <a:pt x="233" y="495"/>
                  </a:lnTo>
                  <a:lnTo>
                    <a:pt x="242" y="494"/>
                  </a:lnTo>
                  <a:lnTo>
                    <a:pt x="250" y="494"/>
                  </a:lnTo>
                  <a:lnTo>
                    <a:pt x="258" y="493"/>
                  </a:lnTo>
                  <a:lnTo>
                    <a:pt x="266" y="491"/>
                  </a:lnTo>
                  <a:lnTo>
                    <a:pt x="275" y="489"/>
                  </a:lnTo>
                  <a:lnTo>
                    <a:pt x="283" y="486"/>
                  </a:lnTo>
                  <a:lnTo>
                    <a:pt x="291" y="484"/>
                  </a:lnTo>
                  <a:lnTo>
                    <a:pt x="300" y="480"/>
                  </a:lnTo>
                  <a:lnTo>
                    <a:pt x="308" y="477"/>
                  </a:lnTo>
                  <a:lnTo>
                    <a:pt x="316" y="473"/>
                  </a:lnTo>
                  <a:lnTo>
                    <a:pt x="323" y="468"/>
                  </a:lnTo>
                  <a:lnTo>
                    <a:pt x="349" y="452"/>
                  </a:lnTo>
                  <a:lnTo>
                    <a:pt x="371" y="433"/>
                  </a:lnTo>
                  <a:lnTo>
                    <a:pt x="390" y="412"/>
                  </a:lnTo>
                  <a:lnTo>
                    <a:pt x="405" y="391"/>
                  </a:lnTo>
                  <a:lnTo>
                    <a:pt x="418" y="369"/>
                  </a:lnTo>
                  <a:lnTo>
                    <a:pt x="429" y="348"/>
                  </a:lnTo>
                  <a:lnTo>
                    <a:pt x="437" y="329"/>
                  </a:lnTo>
                  <a:lnTo>
                    <a:pt x="444" y="311"/>
                  </a:lnTo>
                  <a:lnTo>
                    <a:pt x="448" y="296"/>
                  </a:lnTo>
                  <a:lnTo>
                    <a:pt x="451" y="285"/>
                  </a:lnTo>
                  <a:lnTo>
                    <a:pt x="453" y="277"/>
                  </a:lnTo>
                  <a:lnTo>
                    <a:pt x="453" y="274"/>
                  </a:lnTo>
                  <a:lnTo>
                    <a:pt x="453" y="274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367" y="605"/>
              <a:ext cx="347" cy="547"/>
            </a:xfrm>
            <a:custGeom>
              <a:avLst/>
              <a:gdLst>
                <a:gd name="T0" fmla="*/ 19 w 347"/>
                <a:gd name="T1" fmla="*/ 21 h 547"/>
                <a:gd name="T2" fmla="*/ 47 w 347"/>
                <a:gd name="T3" fmla="*/ 37 h 547"/>
                <a:gd name="T4" fmla="*/ 93 w 347"/>
                <a:gd name="T5" fmla="*/ 63 h 547"/>
                <a:gd name="T6" fmla="*/ 146 w 347"/>
                <a:gd name="T7" fmla="*/ 93 h 547"/>
                <a:gd name="T8" fmla="*/ 193 w 347"/>
                <a:gd name="T9" fmla="*/ 121 h 547"/>
                <a:gd name="T10" fmla="*/ 225 w 347"/>
                <a:gd name="T11" fmla="*/ 139 h 547"/>
                <a:gd name="T12" fmla="*/ 233 w 347"/>
                <a:gd name="T13" fmla="*/ 145 h 547"/>
                <a:gd name="T14" fmla="*/ 236 w 347"/>
                <a:gd name="T15" fmla="*/ 149 h 547"/>
                <a:gd name="T16" fmla="*/ 237 w 347"/>
                <a:gd name="T17" fmla="*/ 153 h 547"/>
                <a:gd name="T18" fmla="*/ 237 w 347"/>
                <a:gd name="T19" fmla="*/ 157 h 547"/>
                <a:gd name="T20" fmla="*/ 236 w 347"/>
                <a:gd name="T21" fmla="*/ 160 h 547"/>
                <a:gd name="T22" fmla="*/ 234 w 347"/>
                <a:gd name="T23" fmla="*/ 164 h 547"/>
                <a:gd name="T24" fmla="*/ 228 w 347"/>
                <a:gd name="T25" fmla="*/ 167 h 547"/>
                <a:gd name="T26" fmla="*/ 218 w 347"/>
                <a:gd name="T27" fmla="*/ 173 h 547"/>
                <a:gd name="T28" fmla="*/ 202 w 347"/>
                <a:gd name="T29" fmla="*/ 182 h 547"/>
                <a:gd name="T30" fmla="*/ 173 w 347"/>
                <a:gd name="T31" fmla="*/ 199 h 547"/>
                <a:gd name="T32" fmla="*/ 124 w 347"/>
                <a:gd name="T33" fmla="*/ 227 h 547"/>
                <a:gd name="T34" fmla="*/ 50 w 347"/>
                <a:gd name="T35" fmla="*/ 270 h 547"/>
                <a:gd name="T36" fmla="*/ 3 w 347"/>
                <a:gd name="T37" fmla="*/ 547 h 547"/>
                <a:gd name="T38" fmla="*/ 246 w 347"/>
                <a:gd name="T39" fmla="*/ 404 h 547"/>
                <a:gd name="T40" fmla="*/ 274 w 347"/>
                <a:gd name="T41" fmla="*/ 380 h 547"/>
                <a:gd name="T42" fmla="*/ 300 w 347"/>
                <a:gd name="T43" fmla="*/ 350 h 547"/>
                <a:gd name="T44" fmla="*/ 322 w 347"/>
                <a:gd name="T45" fmla="*/ 314 h 547"/>
                <a:gd name="T46" fmla="*/ 338 w 347"/>
                <a:gd name="T47" fmla="*/ 273 h 547"/>
                <a:gd name="T48" fmla="*/ 346 w 347"/>
                <a:gd name="T49" fmla="*/ 227 h 547"/>
                <a:gd name="T50" fmla="*/ 346 w 347"/>
                <a:gd name="T51" fmla="*/ 186 h 547"/>
                <a:gd name="T52" fmla="*/ 340 w 347"/>
                <a:gd name="T53" fmla="*/ 155 h 547"/>
                <a:gd name="T54" fmla="*/ 329 w 347"/>
                <a:gd name="T55" fmla="*/ 123 h 547"/>
                <a:gd name="T56" fmla="*/ 312 w 347"/>
                <a:gd name="T57" fmla="*/ 93 h 547"/>
                <a:gd name="T58" fmla="*/ 291 w 347"/>
                <a:gd name="T59" fmla="*/ 66 h 547"/>
                <a:gd name="T60" fmla="*/ 263 w 347"/>
                <a:gd name="T61" fmla="*/ 43 h 547"/>
                <a:gd name="T62" fmla="*/ 220 w 347"/>
                <a:gd name="T63" fmla="*/ 19 h 547"/>
                <a:gd name="T64" fmla="*/ 165 w 347"/>
                <a:gd name="T65" fmla="*/ 4 h 547"/>
                <a:gd name="T66" fmla="*/ 114 w 347"/>
                <a:gd name="T67" fmla="*/ 0 h 547"/>
                <a:gd name="T68" fmla="*/ 69 w 347"/>
                <a:gd name="T69" fmla="*/ 5 h 547"/>
                <a:gd name="T70" fmla="*/ 36 w 347"/>
                <a:gd name="T71" fmla="*/ 11 h 547"/>
                <a:gd name="T72" fmla="*/ 17 w 347"/>
                <a:gd name="T73" fmla="*/ 17 h 547"/>
                <a:gd name="T74" fmla="*/ 14 w 347"/>
                <a:gd name="T75" fmla="*/ 1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547">
                  <a:moveTo>
                    <a:pt x="14" y="18"/>
                  </a:moveTo>
                  <a:lnTo>
                    <a:pt x="19" y="21"/>
                  </a:lnTo>
                  <a:lnTo>
                    <a:pt x="30" y="27"/>
                  </a:lnTo>
                  <a:lnTo>
                    <a:pt x="47" y="37"/>
                  </a:lnTo>
                  <a:lnTo>
                    <a:pt x="69" y="49"/>
                  </a:lnTo>
                  <a:lnTo>
                    <a:pt x="93" y="63"/>
                  </a:lnTo>
                  <a:lnTo>
                    <a:pt x="120" y="78"/>
                  </a:lnTo>
                  <a:lnTo>
                    <a:pt x="146" y="93"/>
                  </a:lnTo>
                  <a:lnTo>
                    <a:pt x="171" y="108"/>
                  </a:lnTo>
                  <a:lnTo>
                    <a:pt x="193" y="121"/>
                  </a:lnTo>
                  <a:lnTo>
                    <a:pt x="212" y="132"/>
                  </a:lnTo>
                  <a:lnTo>
                    <a:pt x="225" y="139"/>
                  </a:lnTo>
                  <a:lnTo>
                    <a:pt x="231" y="143"/>
                  </a:lnTo>
                  <a:lnTo>
                    <a:pt x="233" y="145"/>
                  </a:lnTo>
                  <a:lnTo>
                    <a:pt x="235" y="147"/>
                  </a:lnTo>
                  <a:lnTo>
                    <a:pt x="236" y="149"/>
                  </a:lnTo>
                  <a:lnTo>
                    <a:pt x="236" y="151"/>
                  </a:lnTo>
                  <a:lnTo>
                    <a:pt x="237" y="153"/>
                  </a:lnTo>
                  <a:lnTo>
                    <a:pt x="238" y="155"/>
                  </a:lnTo>
                  <a:lnTo>
                    <a:pt x="237" y="157"/>
                  </a:lnTo>
                  <a:lnTo>
                    <a:pt x="237" y="159"/>
                  </a:lnTo>
                  <a:lnTo>
                    <a:pt x="236" y="160"/>
                  </a:lnTo>
                  <a:lnTo>
                    <a:pt x="235" y="162"/>
                  </a:lnTo>
                  <a:lnTo>
                    <a:pt x="234" y="164"/>
                  </a:lnTo>
                  <a:lnTo>
                    <a:pt x="232" y="165"/>
                  </a:lnTo>
                  <a:lnTo>
                    <a:pt x="228" y="167"/>
                  </a:lnTo>
                  <a:lnTo>
                    <a:pt x="223" y="170"/>
                  </a:lnTo>
                  <a:lnTo>
                    <a:pt x="218" y="173"/>
                  </a:lnTo>
                  <a:lnTo>
                    <a:pt x="211" y="177"/>
                  </a:lnTo>
                  <a:lnTo>
                    <a:pt x="202" y="182"/>
                  </a:lnTo>
                  <a:lnTo>
                    <a:pt x="189" y="190"/>
                  </a:lnTo>
                  <a:lnTo>
                    <a:pt x="173" y="199"/>
                  </a:lnTo>
                  <a:lnTo>
                    <a:pt x="151" y="212"/>
                  </a:lnTo>
                  <a:lnTo>
                    <a:pt x="124" y="227"/>
                  </a:lnTo>
                  <a:lnTo>
                    <a:pt x="91" y="246"/>
                  </a:lnTo>
                  <a:lnTo>
                    <a:pt x="50" y="270"/>
                  </a:lnTo>
                  <a:lnTo>
                    <a:pt x="0" y="297"/>
                  </a:lnTo>
                  <a:lnTo>
                    <a:pt x="3" y="547"/>
                  </a:lnTo>
                  <a:lnTo>
                    <a:pt x="231" y="413"/>
                  </a:lnTo>
                  <a:lnTo>
                    <a:pt x="246" y="404"/>
                  </a:lnTo>
                  <a:lnTo>
                    <a:pt x="261" y="393"/>
                  </a:lnTo>
                  <a:lnTo>
                    <a:pt x="274" y="380"/>
                  </a:lnTo>
                  <a:lnTo>
                    <a:pt x="288" y="366"/>
                  </a:lnTo>
                  <a:lnTo>
                    <a:pt x="300" y="350"/>
                  </a:lnTo>
                  <a:lnTo>
                    <a:pt x="312" y="333"/>
                  </a:lnTo>
                  <a:lnTo>
                    <a:pt x="322" y="314"/>
                  </a:lnTo>
                  <a:lnTo>
                    <a:pt x="331" y="294"/>
                  </a:lnTo>
                  <a:lnTo>
                    <a:pt x="338" y="273"/>
                  </a:lnTo>
                  <a:lnTo>
                    <a:pt x="343" y="250"/>
                  </a:lnTo>
                  <a:lnTo>
                    <a:pt x="346" y="227"/>
                  </a:lnTo>
                  <a:lnTo>
                    <a:pt x="347" y="202"/>
                  </a:lnTo>
                  <a:lnTo>
                    <a:pt x="346" y="186"/>
                  </a:lnTo>
                  <a:lnTo>
                    <a:pt x="343" y="170"/>
                  </a:lnTo>
                  <a:lnTo>
                    <a:pt x="340" y="155"/>
                  </a:lnTo>
                  <a:lnTo>
                    <a:pt x="335" y="139"/>
                  </a:lnTo>
                  <a:lnTo>
                    <a:pt x="329" y="123"/>
                  </a:lnTo>
                  <a:lnTo>
                    <a:pt x="321" y="108"/>
                  </a:lnTo>
                  <a:lnTo>
                    <a:pt x="312" y="93"/>
                  </a:lnTo>
                  <a:lnTo>
                    <a:pt x="302" y="79"/>
                  </a:lnTo>
                  <a:lnTo>
                    <a:pt x="291" y="66"/>
                  </a:lnTo>
                  <a:lnTo>
                    <a:pt x="277" y="54"/>
                  </a:lnTo>
                  <a:lnTo>
                    <a:pt x="263" y="43"/>
                  </a:lnTo>
                  <a:lnTo>
                    <a:pt x="247" y="33"/>
                  </a:lnTo>
                  <a:lnTo>
                    <a:pt x="220" y="19"/>
                  </a:lnTo>
                  <a:lnTo>
                    <a:pt x="193" y="10"/>
                  </a:lnTo>
                  <a:lnTo>
                    <a:pt x="165" y="4"/>
                  </a:lnTo>
                  <a:lnTo>
                    <a:pt x="139" y="1"/>
                  </a:lnTo>
                  <a:lnTo>
                    <a:pt x="114" y="0"/>
                  </a:lnTo>
                  <a:lnTo>
                    <a:pt x="90" y="2"/>
                  </a:lnTo>
                  <a:lnTo>
                    <a:pt x="69" y="5"/>
                  </a:lnTo>
                  <a:lnTo>
                    <a:pt x="51" y="8"/>
                  </a:lnTo>
                  <a:lnTo>
                    <a:pt x="36" y="11"/>
                  </a:lnTo>
                  <a:lnTo>
                    <a:pt x="24" y="15"/>
                  </a:lnTo>
                  <a:lnTo>
                    <a:pt x="17" y="17"/>
                  </a:lnTo>
                  <a:lnTo>
                    <a:pt x="14" y="18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1003" y="595"/>
              <a:ext cx="566" cy="415"/>
            </a:xfrm>
            <a:custGeom>
              <a:avLst/>
              <a:gdLst>
                <a:gd name="T0" fmla="*/ 103 w 566"/>
                <a:gd name="T1" fmla="*/ 410 h 415"/>
                <a:gd name="T2" fmla="*/ 103 w 566"/>
                <a:gd name="T3" fmla="*/ 377 h 415"/>
                <a:gd name="T4" fmla="*/ 103 w 566"/>
                <a:gd name="T5" fmla="*/ 324 h 415"/>
                <a:gd name="T6" fmla="*/ 103 w 566"/>
                <a:gd name="T7" fmla="*/ 264 h 415"/>
                <a:gd name="T8" fmla="*/ 103 w 566"/>
                <a:gd name="T9" fmla="*/ 208 h 415"/>
                <a:gd name="T10" fmla="*/ 103 w 566"/>
                <a:gd name="T11" fmla="*/ 172 h 415"/>
                <a:gd name="T12" fmla="*/ 104 w 566"/>
                <a:gd name="T13" fmla="*/ 162 h 415"/>
                <a:gd name="T14" fmla="*/ 105 w 566"/>
                <a:gd name="T15" fmla="*/ 158 h 415"/>
                <a:gd name="T16" fmla="*/ 109 w 566"/>
                <a:gd name="T17" fmla="*/ 154 h 415"/>
                <a:gd name="T18" fmla="*/ 112 w 566"/>
                <a:gd name="T19" fmla="*/ 153 h 415"/>
                <a:gd name="T20" fmla="*/ 116 w 566"/>
                <a:gd name="T21" fmla="*/ 151 h 415"/>
                <a:gd name="T22" fmla="*/ 120 w 566"/>
                <a:gd name="T23" fmla="*/ 152 h 415"/>
                <a:gd name="T24" fmla="*/ 126 w 566"/>
                <a:gd name="T25" fmla="*/ 156 h 415"/>
                <a:gd name="T26" fmla="*/ 136 w 566"/>
                <a:gd name="T27" fmla="*/ 161 h 415"/>
                <a:gd name="T28" fmla="*/ 152 w 566"/>
                <a:gd name="T29" fmla="*/ 170 h 415"/>
                <a:gd name="T30" fmla="*/ 181 w 566"/>
                <a:gd name="T31" fmla="*/ 187 h 415"/>
                <a:gd name="T32" fmla="*/ 230 w 566"/>
                <a:gd name="T33" fmla="*/ 215 h 415"/>
                <a:gd name="T34" fmla="*/ 304 w 566"/>
                <a:gd name="T35" fmla="*/ 259 h 415"/>
                <a:gd name="T36" fmla="*/ 566 w 566"/>
                <a:gd name="T37" fmla="*/ 160 h 415"/>
                <a:gd name="T38" fmla="*/ 322 w 566"/>
                <a:gd name="T39" fmla="*/ 22 h 415"/>
                <a:gd name="T40" fmla="*/ 287 w 566"/>
                <a:gd name="T41" fmla="*/ 9 h 415"/>
                <a:gd name="T42" fmla="*/ 248 w 566"/>
                <a:gd name="T43" fmla="*/ 2 h 415"/>
                <a:gd name="T44" fmla="*/ 206 w 566"/>
                <a:gd name="T45" fmla="*/ 1 h 415"/>
                <a:gd name="T46" fmla="*/ 162 w 566"/>
                <a:gd name="T47" fmla="*/ 8 h 415"/>
                <a:gd name="T48" fmla="*/ 118 w 566"/>
                <a:gd name="T49" fmla="*/ 23 h 415"/>
                <a:gd name="T50" fmla="*/ 84 w 566"/>
                <a:gd name="T51" fmla="*/ 44 h 415"/>
                <a:gd name="T52" fmla="*/ 59 w 566"/>
                <a:gd name="T53" fmla="*/ 65 h 415"/>
                <a:gd name="T54" fmla="*/ 37 w 566"/>
                <a:gd name="T55" fmla="*/ 90 h 415"/>
                <a:gd name="T56" fmla="*/ 20 w 566"/>
                <a:gd name="T57" fmla="*/ 120 h 415"/>
                <a:gd name="T58" fmla="*/ 7 w 566"/>
                <a:gd name="T59" fmla="*/ 152 h 415"/>
                <a:gd name="T60" fmla="*/ 1 w 566"/>
                <a:gd name="T61" fmla="*/ 187 h 415"/>
                <a:gd name="T62" fmla="*/ 2 w 566"/>
                <a:gd name="T63" fmla="*/ 236 h 415"/>
                <a:gd name="T64" fmla="*/ 16 w 566"/>
                <a:gd name="T65" fmla="*/ 291 h 415"/>
                <a:gd name="T66" fmla="*/ 39 w 566"/>
                <a:gd name="T67" fmla="*/ 338 h 415"/>
                <a:gd name="T68" fmla="*/ 64 w 566"/>
                <a:gd name="T69" fmla="*/ 374 h 415"/>
                <a:gd name="T70" fmla="*/ 87 w 566"/>
                <a:gd name="T71" fmla="*/ 400 h 415"/>
                <a:gd name="T72" fmla="*/ 101 w 566"/>
                <a:gd name="T73" fmla="*/ 413 h 415"/>
                <a:gd name="T74" fmla="*/ 103 w 566"/>
                <a:gd name="T75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6" h="415">
                  <a:moveTo>
                    <a:pt x="103" y="415"/>
                  </a:moveTo>
                  <a:lnTo>
                    <a:pt x="103" y="410"/>
                  </a:lnTo>
                  <a:lnTo>
                    <a:pt x="103" y="397"/>
                  </a:lnTo>
                  <a:lnTo>
                    <a:pt x="103" y="377"/>
                  </a:lnTo>
                  <a:lnTo>
                    <a:pt x="103" y="352"/>
                  </a:lnTo>
                  <a:lnTo>
                    <a:pt x="103" y="324"/>
                  </a:lnTo>
                  <a:lnTo>
                    <a:pt x="103" y="294"/>
                  </a:lnTo>
                  <a:lnTo>
                    <a:pt x="103" y="264"/>
                  </a:lnTo>
                  <a:lnTo>
                    <a:pt x="103" y="234"/>
                  </a:lnTo>
                  <a:lnTo>
                    <a:pt x="103" y="208"/>
                  </a:lnTo>
                  <a:lnTo>
                    <a:pt x="103" y="187"/>
                  </a:lnTo>
                  <a:lnTo>
                    <a:pt x="103" y="172"/>
                  </a:lnTo>
                  <a:lnTo>
                    <a:pt x="103" y="165"/>
                  </a:lnTo>
                  <a:lnTo>
                    <a:pt x="104" y="162"/>
                  </a:lnTo>
                  <a:lnTo>
                    <a:pt x="104" y="160"/>
                  </a:lnTo>
                  <a:lnTo>
                    <a:pt x="105" y="158"/>
                  </a:lnTo>
                  <a:lnTo>
                    <a:pt x="107" y="156"/>
                  </a:lnTo>
                  <a:lnTo>
                    <a:pt x="109" y="154"/>
                  </a:lnTo>
                  <a:lnTo>
                    <a:pt x="111" y="153"/>
                  </a:lnTo>
                  <a:lnTo>
                    <a:pt x="112" y="153"/>
                  </a:lnTo>
                  <a:lnTo>
                    <a:pt x="114" y="152"/>
                  </a:lnTo>
                  <a:lnTo>
                    <a:pt x="116" y="151"/>
                  </a:lnTo>
                  <a:lnTo>
                    <a:pt x="118" y="151"/>
                  </a:lnTo>
                  <a:lnTo>
                    <a:pt x="120" y="152"/>
                  </a:lnTo>
                  <a:lnTo>
                    <a:pt x="122" y="153"/>
                  </a:lnTo>
                  <a:lnTo>
                    <a:pt x="126" y="156"/>
                  </a:lnTo>
                  <a:lnTo>
                    <a:pt x="131" y="158"/>
                  </a:lnTo>
                  <a:lnTo>
                    <a:pt x="136" y="161"/>
                  </a:lnTo>
                  <a:lnTo>
                    <a:pt x="143" y="165"/>
                  </a:lnTo>
                  <a:lnTo>
                    <a:pt x="152" y="170"/>
                  </a:lnTo>
                  <a:lnTo>
                    <a:pt x="165" y="177"/>
                  </a:lnTo>
                  <a:lnTo>
                    <a:pt x="181" y="187"/>
                  </a:lnTo>
                  <a:lnTo>
                    <a:pt x="203" y="200"/>
                  </a:lnTo>
                  <a:lnTo>
                    <a:pt x="230" y="215"/>
                  </a:lnTo>
                  <a:lnTo>
                    <a:pt x="263" y="235"/>
                  </a:lnTo>
                  <a:lnTo>
                    <a:pt x="304" y="259"/>
                  </a:lnTo>
                  <a:lnTo>
                    <a:pt x="352" y="287"/>
                  </a:lnTo>
                  <a:lnTo>
                    <a:pt x="566" y="160"/>
                  </a:lnTo>
                  <a:lnTo>
                    <a:pt x="337" y="29"/>
                  </a:lnTo>
                  <a:lnTo>
                    <a:pt x="322" y="22"/>
                  </a:lnTo>
                  <a:lnTo>
                    <a:pt x="305" y="15"/>
                  </a:lnTo>
                  <a:lnTo>
                    <a:pt x="287" y="9"/>
                  </a:lnTo>
                  <a:lnTo>
                    <a:pt x="268" y="5"/>
                  </a:lnTo>
                  <a:lnTo>
                    <a:pt x="248" y="2"/>
                  </a:lnTo>
                  <a:lnTo>
                    <a:pt x="227" y="0"/>
                  </a:lnTo>
                  <a:lnTo>
                    <a:pt x="206" y="1"/>
                  </a:lnTo>
                  <a:lnTo>
                    <a:pt x="184" y="3"/>
                  </a:lnTo>
                  <a:lnTo>
                    <a:pt x="162" y="8"/>
                  </a:lnTo>
                  <a:lnTo>
                    <a:pt x="140" y="14"/>
                  </a:lnTo>
                  <a:lnTo>
                    <a:pt x="118" y="23"/>
                  </a:lnTo>
                  <a:lnTo>
                    <a:pt x="96" y="35"/>
                  </a:lnTo>
                  <a:lnTo>
                    <a:pt x="84" y="44"/>
                  </a:lnTo>
                  <a:lnTo>
                    <a:pt x="71" y="54"/>
                  </a:lnTo>
                  <a:lnTo>
                    <a:pt x="59" y="65"/>
                  </a:lnTo>
                  <a:lnTo>
                    <a:pt x="47" y="77"/>
                  </a:lnTo>
                  <a:lnTo>
                    <a:pt x="37" y="90"/>
                  </a:lnTo>
                  <a:lnTo>
                    <a:pt x="28" y="104"/>
                  </a:lnTo>
                  <a:lnTo>
                    <a:pt x="20" y="120"/>
                  </a:lnTo>
                  <a:lnTo>
                    <a:pt x="13" y="135"/>
                  </a:lnTo>
                  <a:lnTo>
                    <a:pt x="7" y="152"/>
                  </a:lnTo>
                  <a:lnTo>
                    <a:pt x="3" y="169"/>
                  </a:lnTo>
                  <a:lnTo>
                    <a:pt x="1" y="187"/>
                  </a:lnTo>
                  <a:lnTo>
                    <a:pt x="0" y="205"/>
                  </a:lnTo>
                  <a:lnTo>
                    <a:pt x="2" y="236"/>
                  </a:lnTo>
                  <a:lnTo>
                    <a:pt x="8" y="265"/>
                  </a:lnTo>
                  <a:lnTo>
                    <a:pt x="16" y="291"/>
                  </a:lnTo>
                  <a:lnTo>
                    <a:pt x="27" y="316"/>
                  </a:lnTo>
                  <a:lnTo>
                    <a:pt x="39" y="338"/>
                  </a:lnTo>
                  <a:lnTo>
                    <a:pt x="51" y="358"/>
                  </a:lnTo>
                  <a:lnTo>
                    <a:pt x="64" y="374"/>
                  </a:lnTo>
                  <a:lnTo>
                    <a:pt x="76" y="389"/>
                  </a:lnTo>
                  <a:lnTo>
                    <a:pt x="87" y="400"/>
                  </a:lnTo>
                  <a:lnTo>
                    <a:pt x="95" y="408"/>
                  </a:lnTo>
                  <a:lnTo>
                    <a:pt x="101" y="413"/>
                  </a:lnTo>
                  <a:lnTo>
                    <a:pt x="103" y="415"/>
                  </a:lnTo>
                  <a:lnTo>
                    <a:pt x="103" y="41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1127" y="780"/>
              <a:ext cx="453" cy="495"/>
            </a:xfrm>
            <a:custGeom>
              <a:avLst/>
              <a:gdLst>
                <a:gd name="T0" fmla="*/ 229 w 453"/>
                <a:gd name="T1" fmla="*/ 401 h 495"/>
                <a:gd name="T2" fmla="*/ 217 w 453"/>
                <a:gd name="T3" fmla="*/ 321 h 495"/>
                <a:gd name="T4" fmla="*/ 2 w 453"/>
                <a:gd name="T5" fmla="*/ 269 h 495"/>
                <a:gd name="T6" fmla="*/ 3 w 453"/>
                <a:gd name="T7" fmla="*/ 278 h 495"/>
                <a:gd name="T8" fmla="*/ 4 w 453"/>
                <a:gd name="T9" fmla="*/ 287 h 495"/>
                <a:gd name="T10" fmla="*/ 5 w 453"/>
                <a:gd name="T11" fmla="*/ 296 h 495"/>
                <a:gd name="T12" fmla="*/ 7 w 453"/>
                <a:gd name="T13" fmla="*/ 305 h 495"/>
                <a:gd name="T14" fmla="*/ 9 w 453"/>
                <a:gd name="T15" fmla="*/ 315 h 495"/>
                <a:gd name="T16" fmla="*/ 11 w 453"/>
                <a:gd name="T17" fmla="*/ 323 h 495"/>
                <a:gd name="T18" fmla="*/ 14 w 453"/>
                <a:gd name="T19" fmla="*/ 334 h 495"/>
                <a:gd name="T20" fmla="*/ 17 w 453"/>
                <a:gd name="T21" fmla="*/ 343 h 495"/>
                <a:gd name="T22" fmla="*/ 21 w 453"/>
                <a:gd name="T23" fmla="*/ 352 h 495"/>
                <a:gd name="T24" fmla="*/ 25 w 453"/>
                <a:gd name="T25" fmla="*/ 361 h 495"/>
                <a:gd name="T26" fmla="*/ 30 w 453"/>
                <a:gd name="T27" fmla="*/ 371 h 495"/>
                <a:gd name="T28" fmla="*/ 34 w 453"/>
                <a:gd name="T29" fmla="*/ 380 h 495"/>
                <a:gd name="T30" fmla="*/ 40 w 453"/>
                <a:gd name="T31" fmla="*/ 389 h 495"/>
                <a:gd name="T32" fmla="*/ 46 w 453"/>
                <a:gd name="T33" fmla="*/ 398 h 495"/>
                <a:gd name="T34" fmla="*/ 52 w 453"/>
                <a:gd name="T35" fmla="*/ 407 h 495"/>
                <a:gd name="T36" fmla="*/ 59 w 453"/>
                <a:gd name="T37" fmla="*/ 415 h 495"/>
                <a:gd name="T38" fmla="*/ 67 w 453"/>
                <a:gd name="T39" fmla="*/ 423 h 495"/>
                <a:gd name="T40" fmla="*/ 75 w 453"/>
                <a:gd name="T41" fmla="*/ 432 h 495"/>
                <a:gd name="T42" fmla="*/ 83 w 453"/>
                <a:gd name="T43" fmla="*/ 440 h 495"/>
                <a:gd name="T44" fmla="*/ 93 w 453"/>
                <a:gd name="T45" fmla="*/ 447 h 495"/>
                <a:gd name="T46" fmla="*/ 102 w 453"/>
                <a:gd name="T47" fmla="*/ 454 h 495"/>
                <a:gd name="T48" fmla="*/ 112 w 453"/>
                <a:gd name="T49" fmla="*/ 461 h 495"/>
                <a:gd name="T50" fmla="*/ 122 w 453"/>
                <a:gd name="T51" fmla="*/ 467 h 495"/>
                <a:gd name="T52" fmla="*/ 135 w 453"/>
                <a:gd name="T53" fmla="*/ 474 h 495"/>
                <a:gd name="T54" fmla="*/ 150 w 453"/>
                <a:gd name="T55" fmla="*/ 481 h 495"/>
                <a:gd name="T56" fmla="*/ 166 w 453"/>
                <a:gd name="T57" fmla="*/ 486 h 495"/>
                <a:gd name="T58" fmla="*/ 183 w 453"/>
                <a:gd name="T59" fmla="*/ 491 h 495"/>
                <a:gd name="T60" fmla="*/ 200 w 453"/>
                <a:gd name="T61" fmla="*/ 494 h 495"/>
                <a:gd name="T62" fmla="*/ 217 w 453"/>
                <a:gd name="T63" fmla="*/ 495 h 495"/>
                <a:gd name="T64" fmla="*/ 234 w 453"/>
                <a:gd name="T65" fmla="*/ 495 h 495"/>
                <a:gd name="T66" fmla="*/ 251 w 453"/>
                <a:gd name="T67" fmla="*/ 493 h 495"/>
                <a:gd name="T68" fmla="*/ 268 w 453"/>
                <a:gd name="T69" fmla="*/ 491 h 495"/>
                <a:gd name="T70" fmla="*/ 284 w 453"/>
                <a:gd name="T71" fmla="*/ 486 h 495"/>
                <a:gd name="T72" fmla="*/ 300 w 453"/>
                <a:gd name="T73" fmla="*/ 480 h 495"/>
                <a:gd name="T74" fmla="*/ 316 w 453"/>
                <a:gd name="T75" fmla="*/ 473 h 495"/>
                <a:gd name="T76" fmla="*/ 331 w 453"/>
                <a:gd name="T77" fmla="*/ 464 h 495"/>
                <a:gd name="T78" fmla="*/ 343 w 453"/>
                <a:gd name="T79" fmla="*/ 456 h 495"/>
                <a:gd name="T80" fmla="*/ 356 w 453"/>
                <a:gd name="T81" fmla="*/ 447 h 495"/>
                <a:gd name="T82" fmla="*/ 366 w 453"/>
                <a:gd name="T83" fmla="*/ 437 h 495"/>
                <a:gd name="T84" fmla="*/ 377 w 453"/>
                <a:gd name="T85" fmla="*/ 427 h 495"/>
                <a:gd name="T86" fmla="*/ 385 w 453"/>
                <a:gd name="T87" fmla="*/ 417 h 495"/>
                <a:gd name="T88" fmla="*/ 394 w 453"/>
                <a:gd name="T89" fmla="*/ 406 h 495"/>
                <a:gd name="T90" fmla="*/ 402 w 453"/>
                <a:gd name="T91" fmla="*/ 395 h 495"/>
                <a:gd name="T92" fmla="*/ 409 w 453"/>
                <a:gd name="T93" fmla="*/ 384 h 495"/>
                <a:gd name="T94" fmla="*/ 415 w 453"/>
                <a:gd name="T95" fmla="*/ 373 h 495"/>
                <a:gd name="T96" fmla="*/ 421 w 453"/>
                <a:gd name="T97" fmla="*/ 363 h 495"/>
                <a:gd name="T98" fmla="*/ 427 w 453"/>
                <a:gd name="T99" fmla="*/ 353 h 495"/>
                <a:gd name="T100" fmla="*/ 432 w 453"/>
                <a:gd name="T101" fmla="*/ 342 h 495"/>
                <a:gd name="T102" fmla="*/ 436 w 453"/>
                <a:gd name="T103" fmla="*/ 333 h 495"/>
                <a:gd name="T104" fmla="*/ 439 w 453"/>
                <a:gd name="T105" fmla="*/ 323 h 495"/>
                <a:gd name="T106" fmla="*/ 442 w 453"/>
                <a:gd name="T107" fmla="*/ 314 h 495"/>
                <a:gd name="T108" fmla="*/ 445 w 453"/>
                <a:gd name="T109" fmla="*/ 307 h 495"/>
                <a:gd name="T110" fmla="*/ 447 w 453"/>
                <a:gd name="T111" fmla="*/ 299 h 495"/>
                <a:gd name="T112" fmla="*/ 449 w 453"/>
                <a:gd name="T113" fmla="*/ 293 h 495"/>
                <a:gd name="T114" fmla="*/ 451 w 453"/>
                <a:gd name="T115" fmla="*/ 287 h 495"/>
                <a:gd name="T116" fmla="*/ 452 w 453"/>
                <a:gd name="T117" fmla="*/ 282 h 495"/>
                <a:gd name="T118" fmla="*/ 452 w 453"/>
                <a:gd name="T119" fmla="*/ 278 h 495"/>
                <a:gd name="T120" fmla="*/ 453 w 453"/>
                <a:gd name="T121" fmla="*/ 276 h 495"/>
                <a:gd name="T122" fmla="*/ 453 w 453"/>
                <a:gd name="T123" fmla="*/ 27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3" h="495">
                  <a:moveTo>
                    <a:pt x="453" y="274"/>
                  </a:moveTo>
                  <a:lnTo>
                    <a:pt x="449" y="277"/>
                  </a:lnTo>
                  <a:lnTo>
                    <a:pt x="438" y="284"/>
                  </a:lnTo>
                  <a:lnTo>
                    <a:pt x="421" y="293"/>
                  </a:lnTo>
                  <a:lnTo>
                    <a:pt x="399" y="306"/>
                  </a:lnTo>
                  <a:lnTo>
                    <a:pt x="375" y="320"/>
                  </a:lnTo>
                  <a:lnTo>
                    <a:pt x="349" y="335"/>
                  </a:lnTo>
                  <a:lnTo>
                    <a:pt x="322" y="351"/>
                  </a:lnTo>
                  <a:lnTo>
                    <a:pt x="297" y="365"/>
                  </a:lnTo>
                  <a:lnTo>
                    <a:pt x="274" y="379"/>
                  </a:lnTo>
                  <a:lnTo>
                    <a:pt x="256" y="389"/>
                  </a:lnTo>
                  <a:lnTo>
                    <a:pt x="243" y="396"/>
                  </a:lnTo>
                  <a:lnTo>
                    <a:pt x="236" y="399"/>
                  </a:lnTo>
                  <a:lnTo>
                    <a:pt x="234" y="400"/>
                  </a:lnTo>
                  <a:lnTo>
                    <a:pt x="231" y="401"/>
                  </a:lnTo>
                  <a:lnTo>
                    <a:pt x="229" y="401"/>
                  </a:lnTo>
                  <a:lnTo>
                    <a:pt x="227" y="400"/>
                  </a:lnTo>
                  <a:lnTo>
                    <a:pt x="224" y="400"/>
                  </a:lnTo>
                  <a:lnTo>
                    <a:pt x="223" y="399"/>
                  </a:lnTo>
                  <a:lnTo>
                    <a:pt x="221" y="398"/>
                  </a:lnTo>
                  <a:lnTo>
                    <a:pt x="220" y="396"/>
                  </a:lnTo>
                  <a:lnTo>
                    <a:pt x="218" y="395"/>
                  </a:lnTo>
                  <a:lnTo>
                    <a:pt x="217" y="393"/>
                  </a:lnTo>
                  <a:lnTo>
                    <a:pt x="217" y="391"/>
                  </a:lnTo>
                  <a:lnTo>
                    <a:pt x="216" y="389"/>
                  </a:lnTo>
                  <a:lnTo>
                    <a:pt x="217" y="384"/>
                  </a:lnTo>
                  <a:lnTo>
                    <a:pt x="217" y="379"/>
                  </a:lnTo>
                  <a:lnTo>
                    <a:pt x="217" y="373"/>
                  </a:lnTo>
                  <a:lnTo>
                    <a:pt x="217" y="365"/>
                  </a:lnTo>
                  <a:lnTo>
                    <a:pt x="217" y="354"/>
                  </a:lnTo>
                  <a:lnTo>
                    <a:pt x="217" y="340"/>
                  </a:lnTo>
                  <a:lnTo>
                    <a:pt x="217" y="321"/>
                  </a:lnTo>
                  <a:lnTo>
                    <a:pt x="217" y="296"/>
                  </a:lnTo>
                  <a:lnTo>
                    <a:pt x="217" y="265"/>
                  </a:lnTo>
                  <a:lnTo>
                    <a:pt x="217" y="226"/>
                  </a:lnTo>
                  <a:lnTo>
                    <a:pt x="217" y="179"/>
                  </a:lnTo>
                  <a:lnTo>
                    <a:pt x="217" y="122"/>
                  </a:lnTo>
                  <a:lnTo>
                    <a:pt x="0" y="0"/>
                  </a:lnTo>
                  <a:lnTo>
                    <a:pt x="2" y="264"/>
                  </a:lnTo>
                  <a:lnTo>
                    <a:pt x="3" y="265"/>
                  </a:lnTo>
                  <a:lnTo>
                    <a:pt x="2" y="265"/>
                  </a:lnTo>
                  <a:lnTo>
                    <a:pt x="2" y="266"/>
                  </a:lnTo>
                  <a:lnTo>
                    <a:pt x="3" y="267"/>
                  </a:lnTo>
                  <a:lnTo>
                    <a:pt x="3" y="268"/>
                  </a:lnTo>
                  <a:lnTo>
                    <a:pt x="2" y="268"/>
                  </a:lnTo>
                  <a:lnTo>
                    <a:pt x="3" y="269"/>
                  </a:lnTo>
                  <a:lnTo>
                    <a:pt x="2" y="269"/>
                  </a:lnTo>
                  <a:lnTo>
                    <a:pt x="2" y="269"/>
                  </a:lnTo>
                  <a:lnTo>
                    <a:pt x="3" y="270"/>
                  </a:lnTo>
                  <a:lnTo>
                    <a:pt x="2" y="270"/>
                  </a:lnTo>
                  <a:lnTo>
                    <a:pt x="2" y="271"/>
                  </a:lnTo>
                  <a:lnTo>
                    <a:pt x="3" y="272"/>
                  </a:lnTo>
                  <a:lnTo>
                    <a:pt x="2" y="272"/>
                  </a:lnTo>
                  <a:lnTo>
                    <a:pt x="2" y="273"/>
                  </a:lnTo>
                  <a:lnTo>
                    <a:pt x="3" y="273"/>
                  </a:lnTo>
                  <a:lnTo>
                    <a:pt x="3" y="274"/>
                  </a:lnTo>
                  <a:lnTo>
                    <a:pt x="2" y="274"/>
                  </a:lnTo>
                  <a:lnTo>
                    <a:pt x="3" y="275"/>
                  </a:lnTo>
                  <a:lnTo>
                    <a:pt x="2" y="276"/>
                  </a:lnTo>
                  <a:lnTo>
                    <a:pt x="2" y="276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3" y="278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3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7"/>
                  </a:lnTo>
                  <a:lnTo>
                    <a:pt x="4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9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1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4" y="293"/>
                  </a:lnTo>
                  <a:lnTo>
                    <a:pt x="4" y="294"/>
                  </a:lnTo>
                  <a:lnTo>
                    <a:pt x="4" y="294"/>
                  </a:lnTo>
                  <a:lnTo>
                    <a:pt x="4" y="295"/>
                  </a:lnTo>
                  <a:lnTo>
                    <a:pt x="5" y="295"/>
                  </a:lnTo>
                  <a:lnTo>
                    <a:pt x="5" y="296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6" y="299"/>
                  </a:lnTo>
                  <a:lnTo>
                    <a:pt x="6" y="299"/>
                  </a:lnTo>
                  <a:lnTo>
                    <a:pt x="6" y="299"/>
                  </a:lnTo>
                  <a:lnTo>
                    <a:pt x="6" y="300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6" y="302"/>
                  </a:lnTo>
                  <a:lnTo>
                    <a:pt x="6" y="302"/>
                  </a:lnTo>
                  <a:lnTo>
                    <a:pt x="6" y="303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7" y="309"/>
                  </a:lnTo>
                  <a:lnTo>
                    <a:pt x="7" y="309"/>
                  </a:lnTo>
                  <a:lnTo>
                    <a:pt x="7" y="310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8" y="313"/>
                  </a:lnTo>
                  <a:lnTo>
                    <a:pt x="9" y="314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10" y="319"/>
                  </a:lnTo>
                  <a:lnTo>
                    <a:pt x="10" y="319"/>
                  </a:lnTo>
                  <a:lnTo>
                    <a:pt x="10" y="320"/>
                  </a:lnTo>
                  <a:lnTo>
                    <a:pt x="10" y="321"/>
                  </a:lnTo>
                  <a:lnTo>
                    <a:pt x="10" y="322"/>
                  </a:lnTo>
                  <a:lnTo>
                    <a:pt x="10" y="322"/>
                  </a:lnTo>
                  <a:lnTo>
                    <a:pt x="10" y="323"/>
                  </a:lnTo>
                  <a:lnTo>
                    <a:pt x="11" y="323"/>
                  </a:lnTo>
                  <a:lnTo>
                    <a:pt x="11" y="323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1" y="325"/>
                  </a:lnTo>
                  <a:lnTo>
                    <a:pt x="12" y="326"/>
                  </a:lnTo>
                  <a:lnTo>
                    <a:pt x="12" y="327"/>
                  </a:lnTo>
                  <a:lnTo>
                    <a:pt x="12" y="327"/>
                  </a:lnTo>
                  <a:lnTo>
                    <a:pt x="13" y="328"/>
                  </a:lnTo>
                  <a:lnTo>
                    <a:pt x="13" y="329"/>
                  </a:lnTo>
                  <a:lnTo>
                    <a:pt x="13" y="329"/>
                  </a:lnTo>
                  <a:lnTo>
                    <a:pt x="13" y="330"/>
                  </a:lnTo>
                  <a:lnTo>
                    <a:pt x="13" y="330"/>
                  </a:lnTo>
                  <a:lnTo>
                    <a:pt x="13" y="331"/>
                  </a:lnTo>
                  <a:lnTo>
                    <a:pt x="13" y="331"/>
                  </a:lnTo>
                  <a:lnTo>
                    <a:pt x="13" y="332"/>
                  </a:lnTo>
                  <a:lnTo>
                    <a:pt x="13" y="333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5"/>
                  </a:lnTo>
                  <a:lnTo>
                    <a:pt x="15" y="336"/>
                  </a:lnTo>
                  <a:lnTo>
                    <a:pt x="15" y="336"/>
                  </a:lnTo>
                  <a:lnTo>
                    <a:pt x="15" y="337"/>
                  </a:lnTo>
                  <a:lnTo>
                    <a:pt x="15" y="337"/>
                  </a:lnTo>
                  <a:lnTo>
                    <a:pt x="15" y="338"/>
                  </a:lnTo>
                  <a:lnTo>
                    <a:pt x="16" y="339"/>
                  </a:lnTo>
                  <a:lnTo>
                    <a:pt x="16" y="339"/>
                  </a:lnTo>
                  <a:lnTo>
                    <a:pt x="16" y="339"/>
                  </a:lnTo>
                  <a:lnTo>
                    <a:pt x="17" y="341"/>
                  </a:lnTo>
                  <a:lnTo>
                    <a:pt x="17" y="341"/>
                  </a:lnTo>
                  <a:lnTo>
                    <a:pt x="17" y="341"/>
                  </a:lnTo>
                  <a:lnTo>
                    <a:pt x="17" y="342"/>
                  </a:lnTo>
                  <a:lnTo>
                    <a:pt x="17" y="343"/>
                  </a:lnTo>
                  <a:lnTo>
                    <a:pt x="17" y="343"/>
                  </a:lnTo>
                  <a:lnTo>
                    <a:pt x="17" y="344"/>
                  </a:lnTo>
                  <a:lnTo>
                    <a:pt x="18" y="344"/>
                  </a:lnTo>
                  <a:lnTo>
                    <a:pt x="18" y="345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8"/>
                  </a:lnTo>
                  <a:lnTo>
                    <a:pt x="19" y="348"/>
                  </a:lnTo>
                  <a:lnTo>
                    <a:pt x="19" y="348"/>
                  </a:lnTo>
                  <a:lnTo>
                    <a:pt x="19" y="349"/>
                  </a:lnTo>
                  <a:lnTo>
                    <a:pt x="20" y="350"/>
                  </a:lnTo>
                  <a:lnTo>
                    <a:pt x="20" y="350"/>
                  </a:lnTo>
                  <a:lnTo>
                    <a:pt x="20" y="351"/>
                  </a:lnTo>
                  <a:lnTo>
                    <a:pt x="21" y="351"/>
                  </a:lnTo>
                  <a:lnTo>
                    <a:pt x="21" y="352"/>
                  </a:lnTo>
                  <a:lnTo>
                    <a:pt x="21" y="353"/>
                  </a:lnTo>
                  <a:lnTo>
                    <a:pt x="21" y="353"/>
                  </a:lnTo>
                  <a:lnTo>
                    <a:pt x="21" y="353"/>
                  </a:lnTo>
                  <a:lnTo>
                    <a:pt x="22" y="354"/>
                  </a:lnTo>
                  <a:lnTo>
                    <a:pt x="22" y="355"/>
                  </a:lnTo>
                  <a:lnTo>
                    <a:pt x="22" y="356"/>
                  </a:lnTo>
                  <a:lnTo>
                    <a:pt x="23" y="356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3" y="358"/>
                  </a:lnTo>
                  <a:lnTo>
                    <a:pt x="23" y="358"/>
                  </a:lnTo>
                  <a:lnTo>
                    <a:pt x="24" y="359"/>
                  </a:lnTo>
                  <a:lnTo>
                    <a:pt x="25" y="360"/>
                  </a:lnTo>
                  <a:lnTo>
                    <a:pt x="25" y="360"/>
                  </a:lnTo>
                  <a:lnTo>
                    <a:pt x="25" y="360"/>
                  </a:lnTo>
                  <a:lnTo>
                    <a:pt x="25" y="361"/>
                  </a:lnTo>
                  <a:lnTo>
                    <a:pt x="25" y="362"/>
                  </a:lnTo>
                  <a:lnTo>
                    <a:pt x="26" y="362"/>
                  </a:lnTo>
                  <a:lnTo>
                    <a:pt x="26" y="363"/>
                  </a:lnTo>
                  <a:lnTo>
                    <a:pt x="26" y="364"/>
                  </a:lnTo>
                  <a:lnTo>
                    <a:pt x="26" y="364"/>
                  </a:lnTo>
                  <a:lnTo>
                    <a:pt x="27" y="365"/>
                  </a:lnTo>
                  <a:lnTo>
                    <a:pt x="27" y="365"/>
                  </a:lnTo>
                  <a:lnTo>
                    <a:pt x="28" y="366"/>
                  </a:lnTo>
                  <a:lnTo>
                    <a:pt x="28" y="367"/>
                  </a:lnTo>
                  <a:lnTo>
                    <a:pt x="28" y="367"/>
                  </a:lnTo>
                  <a:lnTo>
                    <a:pt x="28" y="368"/>
                  </a:lnTo>
                  <a:lnTo>
                    <a:pt x="29" y="369"/>
                  </a:lnTo>
                  <a:lnTo>
                    <a:pt x="29" y="369"/>
                  </a:lnTo>
                  <a:lnTo>
                    <a:pt x="29" y="369"/>
                  </a:lnTo>
                  <a:lnTo>
                    <a:pt x="30" y="371"/>
                  </a:lnTo>
                  <a:lnTo>
                    <a:pt x="30" y="371"/>
                  </a:lnTo>
                  <a:lnTo>
                    <a:pt x="30" y="371"/>
                  </a:lnTo>
                  <a:lnTo>
                    <a:pt x="30" y="372"/>
                  </a:lnTo>
                  <a:lnTo>
                    <a:pt x="30" y="372"/>
                  </a:lnTo>
                  <a:lnTo>
                    <a:pt x="31" y="373"/>
                  </a:lnTo>
                  <a:lnTo>
                    <a:pt x="32" y="374"/>
                  </a:lnTo>
                  <a:lnTo>
                    <a:pt x="32" y="374"/>
                  </a:lnTo>
                  <a:lnTo>
                    <a:pt x="32" y="375"/>
                  </a:lnTo>
                  <a:lnTo>
                    <a:pt x="32" y="376"/>
                  </a:lnTo>
                  <a:lnTo>
                    <a:pt x="33" y="376"/>
                  </a:lnTo>
                  <a:lnTo>
                    <a:pt x="33" y="376"/>
                  </a:lnTo>
                  <a:lnTo>
                    <a:pt x="33" y="377"/>
                  </a:lnTo>
                  <a:lnTo>
                    <a:pt x="33" y="378"/>
                  </a:lnTo>
                  <a:lnTo>
                    <a:pt x="34" y="378"/>
                  </a:lnTo>
                  <a:lnTo>
                    <a:pt x="34" y="379"/>
                  </a:lnTo>
                  <a:lnTo>
                    <a:pt x="34" y="379"/>
                  </a:lnTo>
                  <a:lnTo>
                    <a:pt x="34" y="380"/>
                  </a:lnTo>
                  <a:lnTo>
                    <a:pt x="35" y="381"/>
                  </a:lnTo>
                  <a:lnTo>
                    <a:pt x="36" y="381"/>
                  </a:lnTo>
                  <a:lnTo>
                    <a:pt x="36" y="381"/>
                  </a:lnTo>
                  <a:lnTo>
                    <a:pt x="36" y="383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37" y="384"/>
                  </a:lnTo>
                  <a:lnTo>
                    <a:pt x="37" y="385"/>
                  </a:lnTo>
                  <a:lnTo>
                    <a:pt x="38" y="385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8" y="387"/>
                  </a:lnTo>
                  <a:lnTo>
                    <a:pt x="39" y="388"/>
                  </a:lnTo>
                  <a:lnTo>
                    <a:pt x="40" y="388"/>
                  </a:lnTo>
                  <a:lnTo>
                    <a:pt x="40" y="388"/>
                  </a:lnTo>
                  <a:lnTo>
                    <a:pt x="40" y="389"/>
                  </a:lnTo>
                  <a:lnTo>
                    <a:pt x="41" y="390"/>
                  </a:lnTo>
                  <a:lnTo>
                    <a:pt x="41" y="390"/>
                  </a:lnTo>
                  <a:lnTo>
                    <a:pt x="41" y="391"/>
                  </a:lnTo>
                  <a:lnTo>
                    <a:pt x="41" y="391"/>
                  </a:lnTo>
                  <a:lnTo>
                    <a:pt x="42" y="392"/>
                  </a:lnTo>
                  <a:lnTo>
                    <a:pt x="42" y="392"/>
                  </a:lnTo>
                  <a:lnTo>
                    <a:pt x="43" y="393"/>
                  </a:lnTo>
                  <a:lnTo>
                    <a:pt x="43" y="394"/>
                  </a:lnTo>
                  <a:lnTo>
                    <a:pt x="44" y="394"/>
                  </a:lnTo>
                  <a:lnTo>
                    <a:pt x="44" y="395"/>
                  </a:lnTo>
                  <a:lnTo>
                    <a:pt x="44" y="395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6" y="398"/>
                  </a:lnTo>
                  <a:lnTo>
                    <a:pt x="46" y="398"/>
                  </a:lnTo>
                  <a:lnTo>
                    <a:pt x="47" y="398"/>
                  </a:lnTo>
                  <a:lnTo>
                    <a:pt x="47" y="399"/>
                  </a:lnTo>
                  <a:lnTo>
                    <a:pt x="48" y="399"/>
                  </a:lnTo>
                  <a:lnTo>
                    <a:pt x="48" y="400"/>
                  </a:lnTo>
                  <a:lnTo>
                    <a:pt x="48" y="401"/>
                  </a:lnTo>
                  <a:lnTo>
                    <a:pt x="49" y="401"/>
                  </a:lnTo>
                  <a:lnTo>
                    <a:pt x="49" y="402"/>
                  </a:lnTo>
                  <a:lnTo>
                    <a:pt x="49" y="402"/>
                  </a:lnTo>
                  <a:lnTo>
                    <a:pt x="50" y="403"/>
                  </a:lnTo>
                  <a:lnTo>
                    <a:pt x="50" y="403"/>
                  </a:lnTo>
                  <a:lnTo>
                    <a:pt x="51" y="404"/>
                  </a:lnTo>
                  <a:lnTo>
                    <a:pt x="51" y="404"/>
                  </a:lnTo>
                  <a:lnTo>
                    <a:pt x="51" y="405"/>
                  </a:lnTo>
                  <a:lnTo>
                    <a:pt x="52" y="406"/>
                  </a:lnTo>
                  <a:lnTo>
                    <a:pt x="52" y="406"/>
                  </a:lnTo>
                  <a:lnTo>
                    <a:pt x="52" y="407"/>
                  </a:lnTo>
                  <a:lnTo>
                    <a:pt x="53" y="407"/>
                  </a:lnTo>
                  <a:lnTo>
                    <a:pt x="53" y="408"/>
                  </a:lnTo>
                  <a:lnTo>
                    <a:pt x="53" y="408"/>
                  </a:lnTo>
                  <a:lnTo>
                    <a:pt x="54" y="409"/>
                  </a:lnTo>
                  <a:lnTo>
                    <a:pt x="55" y="409"/>
                  </a:lnTo>
                  <a:lnTo>
                    <a:pt x="55" y="410"/>
                  </a:lnTo>
                  <a:lnTo>
                    <a:pt x="56" y="410"/>
                  </a:lnTo>
                  <a:lnTo>
                    <a:pt x="56" y="411"/>
                  </a:lnTo>
                  <a:lnTo>
                    <a:pt x="56" y="411"/>
                  </a:lnTo>
                  <a:lnTo>
                    <a:pt x="57" y="412"/>
                  </a:lnTo>
                  <a:lnTo>
                    <a:pt x="57" y="413"/>
                  </a:lnTo>
                  <a:lnTo>
                    <a:pt x="57" y="413"/>
                  </a:lnTo>
                  <a:lnTo>
                    <a:pt x="58" y="414"/>
                  </a:lnTo>
                  <a:lnTo>
                    <a:pt x="59" y="414"/>
                  </a:lnTo>
                  <a:lnTo>
                    <a:pt x="59" y="414"/>
                  </a:lnTo>
                  <a:lnTo>
                    <a:pt x="59" y="415"/>
                  </a:lnTo>
                  <a:lnTo>
                    <a:pt x="60" y="415"/>
                  </a:lnTo>
                  <a:lnTo>
                    <a:pt x="60" y="416"/>
                  </a:lnTo>
                  <a:lnTo>
                    <a:pt x="61" y="417"/>
                  </a:lnTo>
                  <a:lnTo>
                    <a:pt x="61" y="417"/>
                  </a:lnTo>
                  <a:lnTo>
                    <a:pt x="62" y="418"/>
                  </a:lnTo>
                  <a:lnTo>
                    <a:pt x="63" y="418"/>
                  </a:lnTo>
                  <a:lnTo>
                    <a:pt x="63" y="419"/>
                  </a:lnTo>
                  <a:lnTo>
                    <a:pt x="63" y="419"/>
                  </a:lnTo>
                  <a:lnTo>
                    <a:pt x="64" y="420"/>
                  </a:lnTo>
                  <a:lnTo>
                    <a:pt x="64" y="421"/>
                  </a:lnTo>
                  <a:lnTo>
                    <a:pt x="64" y="421"/>
                  </a:lnTo>
                  <a:lnTo>
                    <a:pt x="65" y="421"/>
                  </a:lnTo>
                  <a:lnTo>
                    <a:pt x="65" y="422"/>
                  </a:lnTo>
                  <a:lnTo>
                    <a:pt x="66" y="422"/>
                  </a:lnTo>
                  <a:lnTo>
                    <a:pt x="67" y="423"/>
                  </a:lnTo>
                  <a:lnTo>
                    <a:pt x="67" y="423"/>
                  </a:lnTo>
                  <a:lnTo>
                    <a:pt x="67" y="424"/>
                  </a:lnTo>
                  <a:lnTo>
                    <a:pt x="68" y="425"/>
                  </a:lnTo>
                  <a:lnTo>
                    <a:pt x="68" y="425"/>
                  </a:lnTo>
                  <a:lnTo>
                    <a:pt x="69" y="426"/>
                  </a:lnTo>
                  <a:lnTo>
                    <a:pt x="70" y="426"/>
                  </a:lnTo>
                  <a:lnTo>
                    <a:pt x="70" y="427"/>
                  </a:lnTo>
                  <a:lnTo>
                    <a:pt x="70" y="427"/>
                  </a:lnTo>
                  <a:lnTo>
                    <a:pt x="71" y="428"/>
                  </a:lnTo>
                  <a:lnTo>
                    <a:pt x="71" y="428"/>
                  </a:lnTo>
                  <a:lnTo>
                    <a:pt x="72" y="429"/>
                  </a:lnTo>
                  <a:lnTo>
                    <a:pt x="72" y="429"/>
                  </a:lnTo>
                  <a:lnTo>
                    <a:pt x="73" y="430"/>
                  </a:lnTo>
                  <a:lnTo>
                    <a:pt x="74" y="430"/>
                  </a:lnTo>
                  <a:lnTo>
                    <a:pt x="74" y="430"/>
                  </a:lnTo>
                  <a:lnTo>
                    <a:pt x="75" y="431"/>
                  </a:lnTo>
                  <a:lnTo>
                    <a:pt x="75" y="432"/>
                  </a:lnTo>
                  <a:lnTo>
                    <a:pt x="76" y="432"/>
                  </a:lnTo>
                  <a:lnTo>
                    <a:pt x="76" y="433"/>
                  </a:lnTo>
                  <a:lnTo>
                    <a:pt x="76" y="433"/>
                  </a:lnTo>
                  <a:lnTo>
                    <a:pt x="77" y="433"/>
                  </a:lnTo>
                  <a:lnTo>
                    <a:pt x="78" y="434"/>
                  </a:lnTo>
                  <a:lnTo>
                    <a:pt x="78" y="434"/>
                  </a:lnTo>
                  <a:lnTo>
                    <a:pt x="79" y="435"/>
                  </a:lnTo>
                  <a:lnTo>
                    <a:pt x="79" y="436"/>
                  </a:lnTo>
                  <a:lnTo>
                    <a:pt x="80" y="436"/>
                  </a:lnTo>
                  <a:lnTo>
                    <a:pt x="80" y="437"/>
                  </a:lnTo>
                  <a:lnTo>
                    <a:pt x="81" y="437"/>
                  </a:lnTo>
                  <a:lnTo>
                    <a:pt x="82" y="438"/>
                  </a:lnTo>
                  <a:lnTo>
                    <a:pt x="82" y="438"/>
                  </a:lnTo>
                  <a:lnTo>
                    <a:pt x="83" y="439"/>
                  </a:lnTo>
                  <a:lnTo>
                    <a:pt x="83" y="439"/>
                  </a:lnTo>
                  <a:lnTo>
                    <a:pt x="83" y="440"/>
                  </a:lnTo>
                  <a:lnTo>
                    <a:pt x="84" y="440"/>
                  </a:lnTo>
                  <a:lnTo>
                    <a:pt x="84" y="441"/>
                  </a:lnTo>
                  <a:lnTo>
                    <a:pt x="85" y="441"/>
                  </a:lnTo>
                  <a:lnTo>
                    <a:pt x="86" y="441"/>
                  </a:lnTo>
                  <a:lnTo>
                    <a:pt x="86" y="442"/>
                  </a:lnTo>
                  <a:lnTo>
                    <a:pt x="87" y="442"/>
                  </a:lnTo>
                  <a:lnTo>
                    <a:pt x="87" y="443"/>
                  </a:lnTo>
                  <a:lnTo>
                    <a:pt x="88" y="444"/>
                  </a:lnTo>
                  <a:lnTo>
                    <a:pt x="89" y="444"/>
                  </a:lnTo>
                  <a:lnTo>
                    <a:pt x="89" y="445"/>
                  </a:lnTo>
                  <a:lnTo>
                    <a:pt x="89" y="445"/>
                  </a:lnTo>
                  <a:lnTo>
                    <a:pt x="90" y="445"/>
                  </a:lnTo>
                  <a:lnTo>
                    <a:pt x="90" y="446"/>
                  </a:lnTo>
                  <a:lnTo>
                    <a:pt x="91" y="447"/>
                  </a:lnTo>
                  <a:lnTo>
                    <a:pt x="92" y="447"/>
                  </a:lnTo>
                  <a:lnTo>
                    <a:pt x="93" y="447"/>
                  </a:lnTo>
                  <a:lnTo>
                    <a:pt x="93" y="448"/>
                  </a:lnTo>
                  <a:lnTo>
                    <a:pt x="94" y="448"/>
                  </a:lnTo>
                  <a:lnTo>
                    <a:pt x="94" y="448"/>
                  </a:lnTo>
                  <a:lnTo>
                    <a:pt x="94" y="449"/>
                  </a:lnTo>
                  <a:lnTo>
                    <a:pt x="95" y="449"/>
                  </a:lnTo>
                  <a:lnTo>
                    <a:pt x="95" y="450"/>
                  </a:lnTo>
                  <a:lnTo>
                    <a:pt x="96" y="450"/>
                  </a:lnTo>
                  <a:lnTo>
                    <a:pt x="97" y="451"/>
                  </a:lnTo>
                  <a:lnTo>
                    <a:pt x="98" y="451"/>
                  </a:lnTo>
                  <a:lnTo>
                    <a:pt x="98" y="45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100" y="453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102" y="454"/>
                  </a:lnTo>
                  <a:lnTo>
                    <a:pt x="102" y="455"/>
                  </a:lnTo>
                  <a:lnTo>
                    <a:pt x="103" y="455"/>
                  </a:lnTo>
                  <a:lnTo>
                    <a:pt x="103" y="455"/>
                  </a:lnTo>
                  <a:lnTo>
                    <a:pt x="105" y="456"/>
                  </a:lnTo>
                  <a:lnTo>
                    <a:pt x="105" y="456"/>
                  </a:lnTo>
                  <a:lnTo>
                    <a:pt x="106" y="457"/>
                  </a:lnTo>
                  <a:lnTo>
                    <a:pt x="106" y="457"/>
                  </a:lnTo>
                  <a:lnTo>
                    <a:pt x="107" y="457"/>
                  </a:lnTo>
                  <a:lnTo>
                    <a:pt x="108" y="458"/>
                  </a:lnTo>
                  <a:lnTo>
                    <a:pt x="108" y="459"/>
                  </a:lnTo>
                  <a:lnTo>
                    <a:pt x="109" y="459"/>
                  </a:lnTo>
                  <a:lnTo>
                    <a:pt x="109" y="459"/>
                  </a:lnTo>
                  <a:lnTo>
                    <a:pt x="110" y="460"/>
                  </a:lnTo>
                  <a:lnTo>
                    <a:pt x="110" y="460"/>
                  </a:lnTo>
                  <a:lnTo>
                    <a:pt x="111" y="460"/>
                  </a:lnTo>
                  <a:lnTo>
                    <a:pt x="112" y="461"/>
                  </a:lnTo>
                  <a:lnTo>
                    <a:pt x="113" y="461"/>
                  </a:lnTo>
                  <a:lnTo>
                    <a:pt x="113" y="462"/>
                  </a:lnTo>
                  <a:lnTo>
                    <a:pt x="114" y="463"/>
                  </a:lnTo>
                  <a:lnTo>
                    <a:pt x="114" y="463"/>
                  </a:lnTo>
                  <a:lnTo>
                    <a:pt x="115" y="463"/>
                  </a:lnTo>
                  <a:lnTo>
                    <a:pt x="116" y="464"/>
                  </a:lnTo>
                  <a:lnTo>
                    <a:pt x="117" y="464"/>
                  </a:lnTo>
                  <a:lnTo>
                    <a:pt x="117" y="464"/>
                  </a:lnTo>
                  <a:lnTo>
                    <a:pt x="118" y="465"/>
                  </a:lnTo>
                  <a:lnTo>
                    <a:pt x="118" y="466"/>
                  </a:lnTo>
                  <a:lnTo>
                    <a:pt x="119" y="466"/>
                  </a:lnTo>
                  <a:lnTo>
                    <a:pt x="120" y="466"/>
                  </a:lnTo>
                  <a:lnTo>
                    <a:pt x="121" y="467"/>
                  </a:lnTo>
                  <a:lnTo>
                    <a:pt x="121" y="467"/>
                  </a:lnTo>
                  <a:lnTo>
                    <a:pt x="122" y="467"/>
                  </a:lnTo>
                  <a:lnTo>
                    <a:pt x="122" y="467"/>
                  </a:lnTo>
                  <a:lnTo>
                    <a:pt x="123" y="468"/>
                  </a:lnTo>
                  <a:lnTo>
                    <a:pt x="124" y="468"/>
                  </a:lnTo>
                  <a:lnTo>
                    <a:pt x="125" y="469"/>
                  </a:lnTo>
                  <a:lnTo>
                    <a:pt x="125" y="469"/>
                  </a:lnTo>
                  <a:lnTo>
                    <a:pt x="126" y="470"/>
                  </a:lnTo>
                  <a:lnTo>
                    <a:pt x="127" y="470"/>
                  </a:lnTo>
                  <a:lnTo>
                    <a:pt x="127" y="470"/>
                  </a:lnTo>
                  <a:lnTo>
                    <a:pt x="128" y="471"/>
                  </a:lnTo>
                  <a:lnTo>
                    <a:pt x="129" y="471"/>
                  </a:lnTo>
                  <a:lnTo>
                    <a:pt x="130" y="472"/>
                  </a:lnTo>
                  <a:lnTo>
                    <a:pt x="131" y="472"/>
                  </a:lnTo>
                  <a:lnTo>
                    <a:pt x="132" y="472"/>
                  </a:lnTo>
                  <a:lnTo>
                    <a:pt x="133" y="473"/>
                  </a:lnTo>
                  <a:lnTo>
                    <a:pt x="133" y="474"/>
                  </a:lnTo>
                  <a:lnTo>
                    <a:pt x="135" y="474"/>
                  </a:lnTo>
                  <a:lnTo>
                    <a:pt x="135" y="474"/>
                  </a:lnTo>
                  <a:lnTo>
                    <a:pt x="136" y="475"/>
                  </a:lnTo>
                  <a:lnTo>
                    <a:pt x="137" y="475"/>
                  </a:lnTo>
                  <a:lnTo>
                    <a:pt x="138" y="475"/>
                  </a:lnTo>
                  <a:lnTo>
                    <a:pt x="139" y="476"/>
                  </a:lnTo>
                  <a:lnTo>
                    <a:pt x="140" y="476"/>
                  </a:lnTo>
                  <a:lnTo>
                    <a:pt x="141" y="477"/>
                  </a:lnTo>
                  <a:lnTo>
                    <a:pt x="142" y="478"/>
                  </a:lnTo>
                  <a:lnTo>
                    <a:pt x="143" y="478"/>
                  </a:lnTo>
                  <a:lnTo>
                    <a:pt x="144" y="478"/>
                  </a:lnTo>
                  <a:lnTo>
                    <a:pt x="144" y="479"/>
                  </a:lnTo>
                  <a:lnTo>
                    <a:pt x="145" y="479"/>
                  </a:lnTo>
                  <a:lnTo>
                    <a:pt x="146" y="479"/>
                  </a:lnTo>
                  <a:lnTo>
                    <a:pt x="147" y="480"/>
                  </a:lnTo>
                  <a:lnTo>
                    <a:pt x="148" y="480"/>
                  </a:lnTo>
                  <a:lnTo>
                    <a:pt x="149" y="480"/>
                  </a:lnTo>
                  <a:lnTo>
                    <a:pt x="150" y="481"/>
                  </a:lnTo>
                  <a:lnTo>
                    <a:pt x="151" y="482"/>
                  </a:lnTo>
                  <a:lnTo>
                    <a:pt x="152" y="482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5" y="483"/>
                  </a:lnTo>
                  <a:lnTo>
                    <a:pt x="156" y="483"/>
                  </a:lnTo>
                  <a:lnTo>
                    <a:pt x="157" y="483"/>
                  </a:lnTo>
                  <a:lnTo>
                    <a:pt x="158" y="484"/>
                  </a:lnTo>
                  <a:lnTo>
                    <a:pt x="159" y="484"/>
                  </a:lnTo>
                  <a:lnTo>
                    <a:pt x="160" y="484"/>
                  </a:lnTo>
                  <a:lnTo>
                    <a:pt x="161" y="484"/>
                  </a:lnTo>
                  <a:lnTo>
                    <a:pt x="162" y="485"/>
                  </a:lnTo>
                  <a:lnTo>
                    <a:pt x="163" y="485"/>
                  </a:lnTo>
                  <a:lnTo>
                    <a:pt x="164" y="486"/>
                  </a:lnTo>
                  <a:lnTo>
                    <a:pt x="166" y="486"/>
                  </a:lnTo>
                  <a:lnTo>
                    <a:pt x="166" y="486"/>
                  </a:lnTo>
                  <a:lnTo>
                    <a:pt x="167" y="486"/>
                  </a:lnTo>
                  <a:lnTo>
                    <a:pt x="169" y="487"/>
                  </a:lnTo>
                  <a:lnTo>
                    <a:pt x="169" y="487"/>
                  </a:lnTo>
                  <a:lnTo>
                    <a:pt x="170" y="487"/>
                  </a:lnTo>
                  <a:lnTo>
                    <a:pt x="171" y="488"/>
                  </a:lnTo>
                  <a:lnTo>
                    <a:pt x="173" y="488"/>
                  </a:lnTo>
                  <a:lnTo>
                    <a:pt x="173" y="488"/>
                  </a:lnTo>
                  <a:lnTo>
                    <a:pt x="174" y="489"/>
                  </a:lnTo>
                  <a:lnTo>
                    <a:pt x="175" y="489"/>
                  </a:lnTo>
                  <a:lnTo>
                    <a:pt x="177" y="489"/>
                  </a:lnTo>
                  <a:lnTo>
                    <a:pt x="178" y="489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81" y="490"/>
                  </a:lnTo>
                  <a:lnTo>
                    <a:pt x="182" y="490"/>
                  </a:lnTo>
                  <a:lnTo>
                    <a:pt x="183" y="491"/>
                  </a:lnTo>
                  <a:lnTo>
                    <a:pt x="184" y="491"/>
                  </a:lnTo>
                  <a:lnTo>
                    <a:pt x="185" y="491"/>
                  </a:lnTo>
                  <a:lnTo>
                    <a:pt x="186" y="491"/>
                  </a:lnTo>
                  <a:lnTo>
                    <a:pt x="187" y="491"/>
                  </a:lnTo>
                  <a:lnTo>
                    <a:pt x="188" y="491"/>
                  </a:lnTo>
                  <a:lnTo>
                    <a:pt x="189" y="492"/>
                  </a:lnTo>
                  <a:lnTo>
                    <a:pt x="190" y="492"/>
                  </a:lnTo>
                  <a:lnTo>
                    <a:pt x="192" y="493"/>
                  </a:lnTo>
                  <a:lnTo>
                    <a:pt x="192" y="493"/>
                  </a:lnTo>
                  <a:lnTo>
                    <a:pt x="193" y="493"/>
                  </a:lnTo>
                  <a:lnTo>
                    <a:pt x="194" y="493"/>
                  </a:lnTo>
                  <a:lnTo>
                    <a:pt x="196" y="493"/>
                  </a:lnTo>
                  <a:lnTo>
                    <a:pt x="197" y="493"/>
                  </a:lnTo>
                  <a:lnTo>
                    <a:pt x="198" y="493"/>
                  </a:lnTo>
                  <a:lnTo>
                    <a:pt x="198" y="493"/>
                  </a:lnTo>
                  <a:lnTo>
                    <a:pt x="200" y="494"/>
                  </a:lnTo>
                  <a:lnTo>
                    <a:pt x="201" y="494"/>
                  </a:lnTo>
                  <a:lnTo>
                    <a:pt x="202" y="494"/>
                  </a:lnTo>
                  <a:lnTo>
                    <a:pt x="203" y="494"/>
                  </a:lnTo>
                  <a:lnTo>
                    <a:pt x="204" y="494"/>
                  </a:lnTo>
                  <a:lnTo>
                    <a:pt x="205" y="494"/>
                  </a:lnTo>
                  <a:lnTo>
                    <a:pt x="207" y="494"/>
                  </a:lnTo>
                  <a:lnTo>
                    <a:pt x="208" y="494"/>
                  </a:lnTo>
                  <a:lnTo>
                    <a:pt x="209" y="494"/>
                  </a:lnTo>
                  <a:lnTo>
                    <a:pt x="210" y="494"/>
                  </a:lnTo>
                  <a:lnTo>
                    <a:pt x="211" y="494"/>
                  </a:lnTo>
                  <a:lnTo>
                    <a:pt x="212" y="494"/>
                  </a:lnTo>
                  <a:lnTo>
                    <a:pt x="213" y="495"/>
                  </a:lnTo>
                  <a:lnTo>
                    <a:pt x="214" y="495"/>
                  </a:lnTo>
                  <a:lnTo>
                    <a:pt x="215" y="495"/>
                  </a:lnTo>
                  <a:lnTo>
                    <a:pt x="216" y="495"/>
                  </a:lnTo>
                  <a:lnTo>
                    <a:pt x="217" y="495"/>
                  </a:lnTo>
                  <a:lnTo>
                    <a:pt x="218" y="495"/>
                  </a:lnTo>
                  <a:lnTo>
                    <a:pt x="219" y="495"/>
                  </a:lnTo>
                  <a:lnTo>
                    <a:pt x="220" y="495"/>
                  </a:lnTo>
                  <a:lnTo>
                    <a:pt x="221" y="495"/>
                  </a:lnTo>
                  <a:lnTo>
                    <a:pt x="223" y="495"/>
                  </a:lnTo>
                  <a:lnTo>
                    <a:pt x="224" y="495"/>
                  </a:lnTo>
                  <a:lnTo>
                    <a:pt x="224" y="495"/>
                  </a:lnTo>
                  <a:lnTo>
                    <a:pt x="225" y="495"/>
                  </a:lnTo>
                  <a:lnTo>
                    <a:pt x="227" y="495"/>
                  </a:lnTo>
                  <a:lnTo>
                    <a:pt x="228" y="495"/>
                  </a:lnTo>
                  <a:lnTo>
                    <a:pt x="229" y="495"/>
                  </a:lnTo>
                  <a:lnTo>
                    <a:pt x="230" y="495"/>
                  </a:lnTo>
                  <a:lnTo>
                    <a:pt x="231" y="495"/>
                  </a:lnTo>
                  <a:lnTo>
                    <a:pt x="232" y="495"/>
                  </a:lnTo>
                  <a:lnTo>
                    <a:pt x="233" y="495"/>
                  </a:lnTo>
                  <a:lnTo>
                    <a:pt x="234" y="495"/>
                  </a:lnTo>
                  <a:lnTo>
                    <a:pt x="235" y="495"/>
                  </a:lnTo>
                  <a:lnTo>
                    <a:pt x="236" y="495"/>
                  </a:lnTo>
                  <a:lnTo>
                    <a:pt x="237" y="494"/>
                  </a:lnTo>
                  <a:lnTo>
                    <a:pt x="238" y="494"/>
                  </a:lnTo>
                  <a:lnTo>
                    <a:pt x="239" y="494"/>
                  </a:lnTo>
                  <a:lnTo>
                    <a:pt x="240" y="494"/>
                  </a:lnTo>
                  <a:lnTo>
                    <a:pt x="242" y="494"/>
                  </a:lnTo>
                  <a:lnTo>
                    <a:pt x="243" y="494"/>
                  </a:lnTo>
                  <a:lnTo>
                    <a:pt x="243" y="494"/>
                  </a:lnTo>
                  <a:lnTo>
                    <a:pt x="244" y="494"/>
                  </a:lnTo>
                  <a:lnTo>
                    <a:pt x="246" y="494"/>
                  </a:lnTo>
                  <a:lnTo>
                    <a:pt x="247" y="494"/>
                  </a:lnTo>
                  <a:lnTo>
                    <a:pt x="248" y="494"/>
                  </a:lnTo>
                  <a:lnTo>
                    <a:pt x="249" y="494"/>
                  </a:lnTo>
                  <a:lnTo>
                    <a:pt x="250" y="493"/>
                  </a:lnTo>
                  <a:lnTo>
                    <a:pt x="251" y="493"/>
                  </a:lnTo>
                  <a:lnTo>
                    <a:pt x="252" y="493"/>
                  </a:lnTo>
                  <a:lnTo>
                    <a:pt x="253" y="493"/>
                  </a:lnTo>
                  <a:lnTo>
                    <a:pt x="254" y="493"/>
                  </a:lnTo>
                  <a:lnTo>
                    <a:pt x="255" y="493"/>
                  </a:lnTo>
                  <a:lnTo>
                    <a:pt x="256" y="493"/>
                  </a:lnTo>
                  <a:lnTo>
                    <a:pt x="257" y="493"/>
                  </a:lnTo>
                  <a:lnTo>
                    <a:pt x="258" y="492"/>
                  </a:lnTo>
                  <a:lnTo>
                    <a:pt x="259" y="492"/>
                  </a:lnTo>
                  <a:lnTo>
                    <a:pt x="261" y="492"/>
                  </a:lnTo>
                  <a:lnTo>
                    <a:pt x="262" y="492"/>
                  </a:lnTo>
                  <a:lnTo>
                    <a:pt x="262" y="491"/>
                  </a:lnTo>
                  <a:lnTo>
                    <a:pt x="263" y="491"/>
                  </a:lnTo>
                  <a:lnTo>
                    <a:pt x="265" y="491"/>
                  </a:lnTo>
                  <a:lnTo>
                    <a:pt x="266" y="491"/>
                  </a:lnTo>
                  <a:lnTo>
                    <a:pt x="267" y="491"/>
                  </a:lnTo>
                  <a:lnTo>
                    <a:pt x="268" y="491"/>
                  </a:lnTo>
                  <a:lnTo>
                    <a:pt x="269" y="490"/>
                  </a:lnTo>
                  <a:lnTo>
                    <a:pt x="270" y="490"/>
                  </a:lnTo>
                  <a:lnTo>
                    <a:pt x="270" y="490"/>
                  </a:lnTo>
                  <a:lnTo>
                    <a:pt x="272" y="490"/>
                  </a:lnTo>
                  <a:lnTo>
                    <a:pt x="273" y="489"/>
                  </a:lnTo>
                  <a:lnTo>
                    <a:pt x="274" y="489"/>
                  </a:lnTo>
                  <a:lnTo>
                    <a:pt x="274" y="489"/>
                  </a:lnTo>
                  <a:lnTo>
                    <a:pt x="276" y="489"/>
                  </a:lnTo>
                  <a:lnTo>
                    <a:pt x="277" y="488"/>
                  </a:lnTo>
                  <a:lnTo>
                    <a:pt x="278" y="488"/>
                  </a:lnTo>
                  <a:lnTo>
                    <a:pt x="279" y="488"/>
                  </a:lnTo>
                  <a:lnTo>
                    <a:pt x="280" y="487"/>
                  </a:lnTo>
                  <a:lnTo>
                    <a:pt x="281" y="487"/>
                  </a:lnTo>
                  <a:lnTo>
                    <a:pt x="282" y="487"/>
                  </a:lnTo>
                  <a:lnTo>
                    <a:pt x="283" y="486"/>
                  </a:lnTo>
                  <a:lnTo>
                    <a:pt x="284" y="486"/>
                  </a:lnTo>
                  <a:lnTo>
                    <a:pt x="285" y="486"/>
                  </a:lnTo>
                  <a:lnTo>
                    <a:pt x="287" y="486"/>
                  </a:lnTo>
                  <a:lnTo>
                    <a:pt x="287" y="485"/>
                  </a:lnTo>
                  <a:lnTo>
                    <a:pt x="288" y="485"/>
                  </a:lnTo>
                  <a:lnTo>
                    <a:pt x="289" y="484"/>
                  </a:lnTo>
                  <a:lnTo>
                    <a:pt x="291" y="484"/>
                  </a:lnTo>
                  <a:lnTo>
                    <a:pt x="292" y="484"/>
                  </a:lnTo>
                  <a:lnTo>
                    <a:pt x="292" y="484"/>
                  </a:lnTo>
                  <a:lnTo>
                    <a:pt x="293" y="483"/>
                  </a:lnTo>
                  <a:lnTo>
                    <a:pt x="295" y="483"/>
                  </a:lnTo>
                  <a:lnTo>
                    <a:pt x="295" y="482"/>
                  </a:lnTo>
                  <a:lnTo>
                    <a:pt x="296" y="482"/>
                  </a:lnTo>
                  <a:lnTo>
                    <a:pt x="297" y="482"/>
                  </a:lnTo>
                  <a:lnTo>
                    <a:pt x="299" y="481"/>
                  </a:lnTo>
                  <a:lnTo>
                    <a:pt x="299" y="480"/>
                  </a:lnTo>
                  <a:lnTo>
                    <a:pt x="300" y="480"/>
                  </a:lnTo>
                  <a:lnTo>
                    <a:pt x="301" y="480"/>
                  </a:lnTo>
                  <a:lnTo>
                    <a:pt x="303" y="479"/>
                  </a:lnTo>
                  <a:lnTo>
                    <a:pt x="304" y="479"/>
                  </a:lnTo>
                  <a:lnTo>
                    <a:pt x="304" y="479"/>
                  </a:lnTo>
                  <a:lnTo>
                    <a:pt x="305" y="478"/>
                  </a:lnTo>
                  <a:lnTo>
                    <a:pt x="307" y="478"/>
                  </a:lnTo>
                  <a:lnTo>
                    <a:pt x="307" y="477"/>
                  </a:lnTo>
                  <a:lnTo>
                    <a:pt x="308" y="477"/>
                  </a:lnTo>
                  <a:lnTo>
                    <a:pt x="310" y="476"/>
                  </a:lnTo>
                  <a:lnTo>
                    <a:pt x="311" y="476"/>
                  </a:lnTo>
                  <a:lnTo>
                    <a:pt x="311" y="475"/>
                  </a:lnTo>
                  <a:lnTo>
                    <a:pt x="312" y="475"/>
                  </a:lnTo>
                  <a:lnTo>
                    <a:pt x="314" y="475"/>
                  </a:lnTo>
                  <a:lnTo>
                    <a:pt x="315" y="474"/>
                  </a:lnTo>
                  <a:lnTo>
                    <a:pt x="316" y="474"/>
                  </a:lnTo>
                  <a:lnTo>
                    <a:pt x="316" y="473"/>
                  </a:lnTo>
                  <a:lnTo>
                    <a:pt x="318" y="472"/>
                  </a:lnTo>
                  <a:lnTo>
                    <a:pt x="319" y="472"/>
                  </a:lnTo>
                  <a:lnTo>
                    <a:pt x="319" y="471"/>
                  </a:lnTo>
                  <a:lnTo>
                    <a:pt x="320" y="471"/>
                  </a:lnTo>
                  <a:lnTo>
                    <a:pt x="322" y="470"/>
                  </a:lnTo>
                  <a:lnTo>
                    <a:pt x="323" y="470"/>
                  </a:lnTo>
                  <a:lnTo>
                    <a:pt x="323" y="468"/>
                  </a:lnTo>
                  <a:lnTo>
                    <a:pt x="324" y="468"/>
                  </a:lnTo>
                  <a:lnTo>
                    <a:pt x="325" y="468"/>
                  </a:lnTo>
                  <a:lnTo>
                    <a:pt x="326" y="467"/>
                  </a:lnTo>
                  <a:lnTo>
                    <a:pt x="327" y="467"/>
                  </a:lnTo>
                  <a:lnTo>
                    <a:pt x="327" y="466"/>
                  </a:lnTo>
                  <a:lnTo>
                    <a:pt x="329" y="466"/>
                  </a:lnTo>
                  <a:lnTo>
                    <a:pt x="329" y="466"/>
                  </a:lnTo>
                  <a:lnTo>
                    <a:pt x="330" y="465"/>
                  </a:lnTo>
                  <a:lnTo>
                    <a:pt x="331" y="464"/>
                  </a:lnTo>
                  <a:lnTo>
                    <a:pt x="332" y="464"/>
                  </a:lnTo>
                  <a:lnTo>
                    <a:pt x="333" y="463"/>
                  </a:lnTo>
                  <a:lnTo>
                    <a:pt x="333" y="463"/>
                  </a:lnTo>
                  <a:lnTo>
                    <a:pt x="334" y="463"/>
                  </a:lnTo>
                  <a:lnTo>
                    <a:pt x="335" y="462"/>
                  </a:lnTo>
                  <a:lnTo>
                    <a:pt x="335" y="461"/>
                  </a:lnTo>
                  <a:lnTo>
                    <a:pt x="337" y="461"/>
                  </a:lnTo>
                  <a:lnTo>
                    <a:pt x="337" y="460"/>
                  </a:lnTo>
                  <a:lnTo>
                    <a:pt x="338" y="460"/>
                  </a:lnTo>
                  <a:lnTo>
                    <a:pt x="339" y="459"/>
                  </a:lnTo>
                  <a:lnTo>
                    <a:pt x="339" y="459"/>
                  </a:lnTo>
                  <a:lnTo>
                    <a:pt x="341" y="458"/>
                  </a:lnTo>
                  <a:lnTo>
                    <a:pt x="341" y="457"/>
                  </a:lnTo>
                  <a:lnTo>
                    <a:pt x="342" y="457"/>
                  </a:lnTo>
                  <a:lnTo>
                    <a:pt x="342" y="456"/>
                  </a:lnTo>
                  <a:lnTo>
                    <a:pt x="343" y="456"/>
                  </a:lnTo>
                  <a:lnTo>
                    <a:pt x="344" y="455"/>
                  </a:lnTo>
                  <a:lnTo>
                    <a:pt x="345" y="45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7" y="453"/>
                  </a:lnTo>
                  <a:lnTo>
                    <a:pt x="348" y="453"/>
                  </a:lnTo>
                  <a:lnTo>
                    <a:pt x="349" y="452"/>
                  </a:lnTo>
                  <a:lnTo>
                    <a:pt x="350" y="451"/>
                  </a:lnTo>
                  <a:lnTo>
                    <a:pt x="350" y="451"/>
                  </a:lnTo>
                  <a:lnTo>
                    <a:pt x="351" y="450"/>
                  </a:lnTo>
                  <a:lnTo>
                    <a:pt x="352" y="449"/>
                  </a:lnTo>
                  <a:lnTo>
                    <a:pt x="353" y="449"/>
                  </a:lnTo>
                  <a:lnTo>
                    <a:pt x="353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6" y="447"/>
                  </a:lnTo>
                  <a:lnTo>
                    <a:pt x="356" y="446"/>
                  </a:lnTo>
                  <a:lnTo>
                    <a:pt x="357" y="446"/>
                  </a:lnTo>
                  <a:lnTo>
                    <a:pt x="357" y="445"/>
                  </a:lnTo>
                  <a:lnTo>
                    <a:pt x="358" y="444"/>
                  </a:lnTo>
                  <a:lnTo>
                    <a:pt x="358" y="444"/>
                  </a:lnTo>
                  <a:lnTo>
                    <a:pt x="359" y="443"/>
                  </a:lnTo>
                  <a:lnTo>
                    <a:pt x="360" y="442"/>
                  </a:lnTo>
                  <a:lnTo>
                    <a:pt x="361" y="442"/>
                  </a:lnTo>
                  <a:lnTo>
                    <a:pt x="361" y="441"/>
                  </a:lnTo>
                  <a:lnTo>
                    <a:pt x="362" y="441"/>
                  </a:lnTo>
                  <a:lnTo>
                    <a:pt x="362" y="440"/>
                  </a:lnTo>
                  <a:lnTo>
                    <a:pt x="364" y="440"/>
                  </a:lnTo>
                  <a:lnTo>
                    <a:pt x="364" y="439"/>
                  </a:lnTo>
                  <a:lnTo>
                    <a:pt x="365" y="438"/>
                  </a:lnTo>
                  <a:lnTo>
                    <a:pt x="365" y="438"/>
                  </a:lnTo>
                  <a:lnTo>
                    <a:pt x="366" y="437"/>
                  </a:lnTo>
                  <a:lnTo>
                    <a:pt x="366" y="437"/>
                  </a:lnTo>
                  <a:lnTo>
                    <a:pt x="367" y="436"/>
                  </a:lnTo>
                  <a:lnTo>
                    <a:pt x="368" y="435"/>
                  </a:lnTo>
                  <a:lnTo>
                    <a:pt x="369" y="434"/>
                  </a:lnTo>
                  <a:lnTo>
                    <a:pt x="369" y="434"/>
                  </a:lnTo>
                  <a:lnTo>
                    <a:pt x="370" y="433"/>
                  </a:lnTo>
                  <a:lnTo>
                    <a:pt x="371" y="433"/>
                  </a:lnTo>
                  <a:lnTo>
                    <a:pt x="371" y="432"/>
                  </a:lnTo>
                  <a:lnTo>
                    <a:pt x="372" y="432"/>
                  </a:lnTo>
                  <a:lnTo>
                    <a:pt x="373" y="431"/>
                  </a:lnTo>
                  <a:lnTo>
                    <a:pt x="373" y="430"/>
                  </a:lnTo>
                  <a:lnTo>
                    <a:pt x="374" y="430"/>
                  </a:lnTo>
                  <a:lnTo>
                    <a:pt x="375" y="429"/>
                  </a:lnTo>
                  <a:lnTo>
                    <a:pt x="375" y="429"/>
                  </a:lnTo>
                  <a:lnTo>
                    <a:pt x="376" y="428"/>
                  </a:lnTo>
                  <a:lnTo>
                    <a:pt x="377" y="427"/>
                  </a:lnTo>
                  <a:lnTo>
                    <a:pt x="377" y="426"/>
                  </a:lnTo>
                  <a:lnTo>
                    <a:pt x="377" y="426"/>
                  </a:lnTo>
                  <a:lnTo>
                    <a:pt x="379" y="425"/>
                  </a:lnTo>
                  <a:lnTo>
                    <a:pt x="379" y="425"/>
                  </a:lnTo>
                  <a:lnTo>
                    <a:pt x="379" y="423"/>
                  </a:lnTo>
                  <a:lnTo>
                    <a:pt x="380" y="423"/>
                  </a:lnTo>
                  <a:lnTo>
                    <a:pt x="380" y="422"/>
                  </a:lnTo>
                  <a:lnTo>
                    <a:pt x="381" y="422"/>
                  </a:lnTo>
                  <a:lnTo>
                    <a:pt x="382" y="421"/>
                  </a:lnTo>
                  <a:lnTo>
                    <a:pt x="382" y="421"/>
                  </a:lnTo>
                  <a:lnTo>
                    <a:pt x="383" y="419"/>
                  </a:lnTo>
                  <a:lnTo>
                    <a:pt x="383" y="419"/>
                  </a:lnTo>
                  <a:lnTo>
                    <a:pt x="384" y="418"/>
                  </a:lnTo>
                  <a:lnTo>
                    <a:pt x="384" y="418"/>
                  </a:lnTo>
                  <a:lnTo>
                    <a:pt x="385" y="417"/>
                  </a:lnTo>
                  <a:lnTo>
                    <a:pt x="385" y="417"/>
                  </a:lnTo>
                  <a:lnTo>
                    <a:pt x="386" y="416"/>
                  </a:lnTo>
                  <a:lnTo>
                    <a:pt x="387" y="415"/>
                  </a:lnTo>
                  <a:lnTo>
                    <a:pt x="387" y="415"/>
                  </a:lnTo>
                  <a:lnTo>
                    <a:pt x="388" y="414"/>
                  </a:lnTo>
                  <a:lnTo>
                    <a:pt x="388" y="414"/>
                  </a:lnTo>
                  <a:lnTo>
                    <a:pt x="389" y="413"/>
                  </a:lnTo>
                  <a:lnTo>
                    <a:pt x="389" y="412"/>
                  </a:lnTo>
                  <a:lnTo>
                    <a:pt x="390" y="411"/>
                  </a:lnTo>
                  <a:lnTo>
                    <a:pt x="390" y="411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392" y="409"/>
                  </a:lnTo>
                  <a:lnTo>
                    <a:pt x="392" y="408"/>
                  </a:lnTo>
                  <a:lnTo>
                    <a:pt x="393" y="407"/>
                  </a:lnTo>
                  <a:lnTo>
                    <a:pt x="394" y="407"/>
                  </a:lnTo>
                  <a:lnTo>
                    <a:pt x="394" y="406"/>
                  </a:lnTo>
                  <a:lnTo>
                    <a:pt x="395" y="406"/>
                  </a:lnTo>
                  <a:lnTo>
                    <a:pt x="395" y="405"/>
                  </a:lnTo>
                  <a:lnTo>
                    <a:pt x="395" y="404"/>
                  </a:lnTo>
                  <a:lnTo>
                    <a:pt x="396" y="403"/>
                  </a:lnTo>
                  <a:lnTo>
                    <a:pt x="396" y="403"/>
                  </a:lnTo>
                  <a:lnTo>
                    <a:pt x="397" y="402"/>
                  </a:lnTo>
                  <a:lnTo>
                    <a:pt x="398" y="402"/>
                  </a:lnTo>
                  <a:lnTo>
                    <a:pt x="398" y="400"/>
                  </a:lnTo>
                  <a:lnTo>
                    <a:pt x="399" y="400"/>
                  </a:lnTo>
                  <a:lnTo>
                    <a:pt x="399" y="399"/>
                  </a:lnTo>
                  <a:lnTo>
                    <a:pt x="399" y="399"/>
                  </a:lnTo>
                  <a:lnTo>
                    <a:pt x="400" y="398"/>
                  </a:lnTo>
                  <a:lnTo>
                    <a:pt x="400" y="398"/>
                  </a:lnTo>
                  <a:lnTo>
                    <a:pt x="401" y="397"/>
                  </a:lnTo>
                  <a:lnTo>
                    <a:pt x="401" y="396"/>
                  </a:lnTo>
                  <a:lnTo>
                    <a:pt x="402" y="395"/>
                  </a:lnTo>
                  <a:lnTo>
                    <a:pt x="402" y="395"/>
                  </a:lnTo>
                  <a:lnTo>
                    <a:pt x="403" y="394"/>
                  </a:lnTo>
                  <a:lnTo>
                    <a:pt x="403" y="394"/>
                  </a:lnTo>
                  <a:lnTo>
                    <a:pt x="404" y="392"/>
                  </a:lnTo>
                  <a:lnTo>
                    <a:pt x="404" y="392"/>
                  </a:lnTo>
                  <a:lnTo>
                    <a:pt x="404" y="391"/>
                  </a:lnTo>
                  <a:lnTo>
                    <a:pt x="405" y="391"/>
                  </a:lnTo>
                  <a:lnTo>
                    <a:pt x="406" y="390"/>
                  </a:lnTo>
                  <a:lnTo>
                    <a:pt x="406" y="390"/>
                  </a:lnTo>
                  <a:lnTo>
                    <a:pt x="407" y="389"/>
                  </a:lnTo>
                  <a:lnTo>
                    <a:pt x="407" y="388"/>
                  </a:lnTo>
                  <a:lnTo>
                    <a:pt x="407" y="387"/>
                  </a:lnTo>
                  <a:lnTo>
                    <a:pt x="408" y="387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9" y="384"/>
                  </a:lnTo>
                  <a:lnTo>
                    <a:pt x="410" y="384"/>
                  </a:lnTo>
                  <a:lnTo>
                    <a:pt x="410" y="383"/>
                  </a:lnTo>
                  <a:lnTo>
                    <a:pt x="410" y="382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12" y="380"/>
                  </a:lnTo>
                  <a:lnTo>
                    <a:pt x="412" y="379"/>
                  </a:lnTo>
                  <a:lnTo>
                    <a:pt x="413" y="379"/>
                  </a:lnTo>
                  <a:lnTo>
                    <a:pt x="413" y="378"/>
                  </a:lnTo>
                  <a:lnTo>
                    <a:pt x="414" y="377"/>
                  </a:lnTo>
                  <a:lnTo>
                    <a:pt x="414" y="377"/>
                  </a:lnTo>
                  <a:lnTo>
                    <a:pt x="414" y="376"/>
                  </a:lnTo>
                  <a:lnTo>
                    <a:pt x="414" y="376"/>
                  </a:lnTo>
                  <a:lnTo>
                    <a:pt x="415" y="375"/>
                  </a:lnTo>
                  <a:lnTo>
                    <a:pt x="415" y="374"/>
                  </a:lnTo>
                  <a:lnTo>
                    <a:pt x="415" y="373"/>
                  </a:lnTo>
                  <a:lnTo>
                    <a:pt x="416" y="373"/>
                  </a:lnTo>
                  <a:lnTo>
                    <a:pt x="417" y="372"/>
                  </a:lnTo>
                  <a:lnTo>
                    <a:pt x="417" y="371"/>
                  </a:lnTo>
                  <a:lnTo>
                    <a:pt x="417" y="371"/>
                  </a:lnTo>
                  <a:lnTo>
                    <a:pt x="418" y="370"/>
                  </a:lnTo>
                  <a:lnTo>
                    <a:pt x="418" y="369"/>
                  </a:lnTo>
                  <a:lnTo>
                    <a:pt x="418" y="369"/>
                  </a:lnTo>
                  <a:lnTo>
                    <a:pt x="419" y="368"/>
                  </a:lnTo>
                  <a:lnTo>
                    <a:pt x="419" y="368"/>
                  </a:lnTo>
                  <a:lnTo>
                    <a:pt x="419" y="367"/>
                  </a:lnTo>
                  <a:lnTo>
                    <a:pt x="419" y="367"/>
                  </a:lnTo>
                  <a:lnTo>
                    <a:pt x="420" y="366"/>
                  </a:lnTo>
                  <a:lnTo>
                    <a:pt x="420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3"/>
                  </a:lnTo>
                  <a:lnTo>
                    <a:pt x="422" y="362"/>
                  </a:lnTo>
                  <a:lnTo>
                    <a:pt x="422" y="362"/>
                  </a:lnTo>
                  <a:lnTo>
                    <a:pt x="422" y="361"/>
                  </a:lnTo>
                  <a:lnTo>
                    <a:pt x="423" y="360"/>
                  </a:lnTo>
                  <a:lnTo>
                    <a:pt x="423" y="360"/>
                  </a:lnTo>
                  <a:lnTo>
                    <a:pt x="423" y="359"/>
                  </a:lnTo>
                  <a:lnTo>
                    <a:pt x="423" y="358"/>
                  </a:lnTo>
                  <a:lnTo>
                    <a:pt x="424" y="358"/>
                  </a:lnTo>
                  <a:lnTo>
                    <a:pt x="424" y="357"/>
                  </a:lnTo>
                  <a:lnTo>
                    <a:pt x="425" y="357"/>
                  </a:lnTo>
                  <a:lnTo>
                    <a:pt x="425" y="356"/>
                  </a:lnTo>
                  <a:lnTo>
                    <a:pt x="425" y="355"/>
                  </a:lnTo>
                  <a:lnTo>
                    <a:pt x="426" y="354"/>
                  </a:lnTo>
                  <a:lnTo>
                    <a:pt x="426" y="354"/>
                  </a:lnTo>
                  <a:lnTo>
                    <a:pt x="426" y="353"/>
                  </a:lnTo>
                  <a:lnTo>
                    <a:pt x="427" y="353"/>
                  </a:lnTo>
                  <a:lnTo>
                    <a:pt x="427" y="352"/>
                  </a:lnTo>
                  <a:lnTo>
                    <a:pt x="428" y="352"/>
                  </a:lnTo>
                  <a:lnTo>
                    <a:pt x="428" y="351"/>
                  </a:lnTo>
                  <a:lnTo>
                    <a:pt x="428" y="350"/>
                  </a:lnTo>
                  <a:lnTo>
                    <a:pt x="428" y="350"/>
                  </a:lnTo>
                  <a:lnTo>
                    <a:pt x="429" y="349"/>
                  </a:lnTo>
                  <a:lnTo>
                    <a:pt x="429" y="348"/>
                  </a:lnTo>
                  <a:lnTo>
                    <a:pt x="429" y="348"/>
                  </a:lnTo>
                  <a:lnTo>
                    <a:pt x="429" y="347"/>
                  </a:lnTo>
                  <a:lnTo>
                    <a:pt x="430" y="346"/>
                  </a:lnTo>
                  <a:lnTo>
                    <a:pt x="430" y="346"/>
                  </a:lnTo>
                  <a:lnTo>
                    <a:pt x="430" y="345"/>
                  </a:lnTo>
                  <a:lnTo>
                    <a:pt x="430" y="344"/>
                  </a:lnTo>
                  <a:lnTo>
                    <a:pt x="431" y="343"/>
                  </a:lnTo>
                  <a:lnTo>
                    <a:pt x="431" y="343"/>
                  </a:lnTo>
                  <a:lnTo>
                    <a:pt x="432" y="342"/>
                  </a:lnTo>
                  <a:lnTo>
                    <a:pt x="432" y="342"/>
                  </a:lnTo>
                  <a:lnTo>
                    <a:pt x="432" y="341"/>
                  </a:lnTo>
                  <a:lnTo>
                    <a:pt x="432" y="340"/>
                  </a:lnTo>
                  <a:lnTo>
                    <a:pt x="433" y="340"/>
                  </a:lnTo>
                  <a:lnTo>
                    <a:pt x="433" y="339"/>
                  </a:lnTo>
                  <a:lnTo>
                    <a:pt x="433" y="338"/>
                  </a:lnTo>
                  <a:lnTo>
                    <a:pt x="433" y="338"/>
                  </a:lnTo>
                  <a:lnTo>
                    <a:pt x="434" y="338"/>
                  </a:lnTo>
                  <a:lnTo>
                    <a:pt x="434" y="337"/>
                  </a:lnTo>
                  <a:lnTo>
                    <a:pt x="434" y="337"/>
                  </a:lnTo>
                  <a:lnTo>
                    <a:pt x="434" y="335"/>
                  </a:lnTo>
                  <a:lnTo>
                    <a:pt x="435" y="335"/>
                  </a:lnTo>
                  <a:lnTo>
                    <a:pt x="435" y="335"/>
                  </a:lnTo>
                  <a:lnTo>
                    <a:pt x="435" y="334"/>
                  </a:lnTo>
                  <a:lnTo>
                    <a:pt x="435" y="333"/>
                  </a:lnTo>
                  <a:lnTo>
                    <a:pt x="436" y="333"/>
                  </a:lnTo>
                  <a:lnTo>
                    <a:pt x="436" y="332"/>
                  </a:lnTo>
                  <a:lnTo>
                    <a:pt x="436" y="331"/>
                  </a:lnTo>
                  <a:lnTo>
                    <a:pt x="436" y="331"/>
                  </a:lnTo>
                  <a:lnTo>
                    <a:pt x="437" y="330"/>
                  </a:lnTo>
                  <a:lnTo>
                    <a:pt x="437" y="330"/>
                  </a:lnTo>
                  <a:lnTo>
                    <a:pt x="437" y="329"/>
                  </a:lnTo>
                  <a:lnTo>
                    <a:pt x="437" y="329"/>
                  </a:lnTo>
                  <a:lnTo>
                    <a:pt x="438" y="328"/>
                  </a:lnTo>
                  <a:lnTo>
                    <a:pt x="438" y="327"/>
                  </a:lnTo>
                  <a:lnTo>
                    <a:pt x="438" y="327"/>
                  </a:lnTo>
                  <a:lnTo>
                    <a:pt x="438" y="326"/>
                  </a:lnTo>
                  <a:lnTo>
                    <a:pt x="438" y="326"/>
                  </a:lnTo>
                  <a:lnTo>
                    <a:pt x="438" y="325"/>
                  </a:lnTo>
                  <a:lnTo>
                    <a:pt x="438" y="324"/>
                  </a:lnTo>
                  <a:lnTo>
                    <a:pt x="439" y="324"/>
                  </a:lnTo>
                  <a:lnTo>
                    <a:pt x="439" y="323"/>
                  </a:lnTo>
                  <a:lnTo>
                    <a:pt x="439" y="323"/>
                  </a:lnTo>
                  <a:lnTo>
                    <a:pt x="440" y="322"/>
                  </a:lnTo>
                  <a:lnTo>
                    <a:pt x="440" y="322"/>
                  </a:lnTo>
                  <a:lnTo>
                    <a:pt x="440" y="321"/>
                  </a:lnTo>
                  <a:lnTo>
                    <a:pt x="440" y="320"/>
                  </a:lnTo>
                  <a:lnTo>
                    <a:pt x="440" y="320"/>
                  </a:lnTo>
                  <a:lnTo>
                    <a:pt x="440" y="319"/>
                  </a:lnTo>
                  <a:lnTo>
                    <a:pt x="441" y="319"/>
                  </a:lnTo>
                  <a:lnTo>
                    <a:pt x="441" y="318"/>
                  </a:lnTo>
                  <a:lnTo>
                    <a:pt x="441" y="318"/>
                  </a:lnTo>
                  <a:lnTo>
                    <a:pt x="441" y="318"/>
                  </a:lnTo>
                  <a:lnTo>
                    <a:pt x="442" y="317"/>
                  </a:lnTo>
                  <a:lnTo>
                    <a:pt x="442" y="316"/>
                  </a:lnTo>
                  <a:lnTo>
                    <a:pt x="442" y="316"/>
                  </a:lnTo>
                  <a:lnTo>
                    <a:pt x="442" y="315"/>
                  </a:lnTo>
                  <a:lnTo>
                    <a:pt x="442" y="314"/>
                  </a:lnTo>
                  <a:lnTo>
                    <a:pt x="442" y="314"/>
                  </a:lnTo>
                  <a:lnTo>
                    <a:pt x="442" y="313"/>
                  </a:lnTo>
                  <a:lnTo>
                    <a:pt x="442" y="312"/>
                  </a:lnTo>
                  <a:lnTo>
                    <a:pt x="443" y="312"/>
                  </a:lnTo>
                  <a:lnTo>
                    <a:pt x="443" y="312"/>
                  </a:lnTo>
                  <a:lnTo>
                    <a:pt x="443" y="311"/>
                  </a:lnTo>
                  <a:lnTo>
                    <a:pt x="444" y="311"/>
                  </a:lnTo>
                  <a:lnTo>
                    <a:pt x="444" y="310"/>
                  </a:lnTo>
                  <a:lnTo>
                    <a:pt x="444" y="310"/>
                  </a:lnTo>
                  <a:lnTo>
                    <a:pt x="444" y="310"/>
                  </a:lnTo>
                  <a:lnTo>
                    <a:pt x="444" y="309"/>
                  </a:lnTo>
                  <a:lnTo>
                    <a:pt x="445" y="308"/>
                  </a:lnTo>
                  <a:lnTo>
                    <a:pt x="445" y="308"/>
                  </a:lnTo>
                  <a:lnTo>
                    <a:pt x="445" y="307"/>
                  </a:lnTo>
                  <a:lnTo>
                    <a:pt x="445" y="307"/>
                  </a:lnTo>
                  <a:lnTo>
                    <a:pt x="445" y="307"/>
                  </a:lnTo>
                  <a:lnTo>
                    <a:pt x="445" y="306"/>
                  </a:lnTo>
                  <a:lnTo>
                    <a:pt x="445" y="305"/>
                  </a:lnTo>
                  <a:lnTo>
                    <a:pt x="446" y="305"/>
                  </a:lnTo>
                  <a:lnTo>
                    <a:pt x="446" y="304"/>
                  </a:lnTo>
                  <a:lnTo>
                    <a:pt x="446" y="304"/>
                  </a:lnTo>
                  <a:lnTo>
                    <a:pt x="446" y="304"/>
                  </a:lnTo>
                  <a:lnTo>
                    <a:pt x="446" y="303"/>
                  </a:lnTo>
                  <a:lnTo>
                    <a:pt x="446" y="303"/>
                  </a:lnTo>
                  <a:lnTo>
                    <a:pt x="446" y="302"/>
                  </a:lnTo>
                  <a:lnTo>
                    <a:pt x="446" y="301"/>
                  </a:lnTo>
                  <a:lnTo>
                    <a:pt x="446" y="301"/>
                  </a:lnTo>
                  <a:lnTo>
                    <a:pt x="447" y="301"/>
                  </a:lnTo>
                  <a:lnTo>
                    <a:pt x="447" y="300"/>
                  </a:lnTo>
                  <a:lnTo>
                    <a:pt x="447" y="300"/>
                  </a:lnTo>
                  <a:lnTo>
                    <a:pt x="447" y="300"/>
                  </a:lnTo>
                  <a:lnTo>
                    <a:pt x="447" y="299"/>
                  </a:lnTo>
                  <a:lnTo>
                    <a:pt x="447" y="299"/>
                  </a:lnTo>
                  <a:lnTo>
                    <a:pt x="448" y="298"/>
                  </a:lnTo>
                  <a:lnTo>
                    <a:pt x="448" y="297"/>
                  </a:lnTo>
                  <a:lnTo>
                    <a:pt x="448" y="297"/>
                  </a:lnTo>
                  <a:lnTo>
                    <a:pt x="448" y="297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48" y="295"/>
                  </a:lnTo>
                  <a:lnTo>
                    <a:pt x="448" y="295"/>
                  </a:lnTo>
                  <a:lnTo>
                    <a:pt x="448" y="295"/>
                  </a:lnTo>
                  <a:lnTo>
                    <a:pt x="449" y="294"/>
                  </a:lnTo>
                  <a:lnTo>
                    <a:pt x="449" y="293"/>
                  </a:lnTo>
                  <a:lnTo>
                    <a:pt x="449" y="293"/>
                  </a:lnTo>
                  <a:lnTo>
                    <a:pt x="449" y="293"/>
                  </a:lnTo>
                  <a:lnTo>
                    <a:pt x="449" y="293"/>
                  </a:lnTo>
                  <a:lnTo>
                    <a:pt x="449" y="292"/>
                  </a:lnTo>
                  <a:lnTo>
                    <a:pt x="449" y="292"/>
                  </a:lnTo>
                  <a:lnTo>
                    <a:pt x="449" y="291"/>
                  </a:lnTo>
                  <a:lnTo>
                    <a:pt x="449" y="291"/>
                  </a:lnTo>
                  <a:lnTo>
                    <a:pt x="449" y="291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0" y="289"/>
                  </a:lnTo>
                  <a:lnTo>
                    <a:pt x="450" y="289"/>
                  </a:lnTo>
                  <a:lnTo>
                    <a:pt x="450" y="289"/>
                  </a:lnTo>
                  <a:lnTo>
                    <a:pt x="450" y="289"/>
                  </a:lnTo>
                  <a:lnTo>
                    <a:pt x="450" y="288"/>
                  </a:lnTo>
                  <a:lnTo>
                    <a:pt x="450" y="288"/>
                  </a:lnTo>
                  <a:lnTo>
                    <a:pt x="450" y="288"/>
                  </a:lnTo>
                  <a:lnTo>
                    <a:pt x="450" y="287"/>
                  </a:lnTo>
                  <a:lnTo>
                    <a:pt x="451" y="287"/>
                  </a:lnTo>
                  <a:lnTo>
                    <a:pt x="451" y="287"/>
                  </a:lnTo>
                  <a:lnTo>
                    <a:pt x="451" y="286"/>
                  </a:lnTo>
                  <a:lnTo>
                    <a:pt x="451" y="286"/>
                  </a:lnTo>
                  <a:lnTo>
                    <a:pt x="451" y="285"/>
                  </a:lnTo>
                  <a:lnTo>
                    <a:pt x="451" y="285"/>
                  </a:lnTo>
                  <a:lnTo>
                    <a:pt x="451" y="285"/>
                  </a:lnTo>
                  <a:lnTo>
                    <a:pt x="451" y="285"/>
                  </a:lnTo>
                  <a:lnTo>
                    <a:pt x="451" y="284"/>
                  </a:lnTo>
                  <a:lnTo>
                    <a:pt x="451" y="284"/>
                  </a:lnTo>
                  <a:lnTo>
                    <a:pt x="451" y="284"/>
                  </a:lnTo>
                  <a:lnTo>
                    <a:pt x="451" y="283"/>
                  </a:lnTo>
                  <a:lnTo>
                    <a:pt x="452" y="283"/>
                  </a:lnTo>
                  <a:lnTo>
                    <a:pt x="452" y="283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52" y="281"/>
                  </a:lnTo>
                  <a:lnTo>
                    <a:pt x="452" y="281"/>
                  </a:lnTo>
                  <a:lnTo>
                    <a:pt x="452" y="281"/>
                  </a:lnTo>
                  <a:lnTo>
                    <a:pt x="452" y="281"/>
                  </a:lnTo>
                  <a:lnTo>
                    <a:pt x="452" y="281"/>
                  </a:lnTo>
                  <a:lnTo>
                    <a:pt x="452" y="280"/>
                  </a:lnTo>
                  <a:lnTo>
                    <a:pt x="452" y="280"/>
                  </a:lnTo>
                  <a:lnTo>
                    <a:pt x="452" y="280"/>
                  </a:lnTo>
                  <a:lnTo>
                    <a:pt x="452" y="280"/>
                  </a:lnTo>
                  <a:lnTo>
                    <a:pt x="452" y="280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2" y="278"/>
                  </a:lnTo>
                  <a:lnTo>
                    <a:pt x="452" y="278"/>
                  </a:lnTo>
                  <a:lnTo>
                    <a:pt x="452" y="278"/>
                  </a:lnTo>
                  <a:lnTo>
                    <a:pt x="452" y="278"/>
                  </a:lnTo>
                  <a:lnTo>
                    <a:pt x="453" y="278"/>
                  </a:lnTo>
                  <a:lnTo>
                    <a:pt x="452" y="278"/>
                  </a:lnTo>
                  <a:lnTo>
                    <a:pt x="452" y="277"/>
                  </a:lnTo>
                  <a:lnTo>
                    <a:pt x="453" y="277"/>
                  </a:lnTo>
                  <a:lnTo>
                    <a:pt x="453" y="277"/>
                  </a:lnTo>
                  <a:lnTo>
                    <a:pt x="452" y="277"/>
                  </a:lnTo>
                  <a:lnTo>
                    <a:pt x="453" y="277"/>
                  </a:lnTo>
                  <a:lnTo>
                    <a:pt x="452" y="277"/>
                  </a:lnTo>
                  <a:lnTo>
                    <a:pt x="452" y="276"/>
                  </a:lnTo>
                  <a:lnTo>
                    <a:pt x="453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53" y="276"/>
                  </a:lnTo>
                  <a:lnTo>
                    <a:pt x="453" y="276"/>
                  </a:lnTo>
                  <a:lnTo>
                    <a:pt x="453" y="276"/>
                  </a:lnTo>
                  <a:lnTo>
                    <a:pt x="453" y="276"/>
                  </a:lnTo>
                  <a:lnTo>
                    <a:pt x="453" y="276"/>
                  </a:lnTo>
                  <a:lnTo>
                    <a:pt x="453" y="275"/>
                  </a:lnTo>
                  <a:lnTo>
                    <a:pt x="453" y="275"/>
                  </a:lnTo>
                  <a:lnTo>
                    <a:pt x="453" y="275"/>
                  </a:lnTo>
                  <a:lnTo>
                    <a:pt x="453" y="275"/>
                  </a:lnTo>
                  <a:lnTo>
                    <a:pt x="453" y="275"/>
                  </a:lnTo>
                  <a:lnTo>
                    <a:pt x="453" y="275"/>
                  </a:lnTo>
                  <a:lnTo>
                    <a:pt x="453" y="274"/>
                  </a:lnTo>
                  <a:lnTo>
                    <a:pt x="453" y="275"/>
                  </a:lnTo>
                  <a:lnTo>
                    <a:pt x="453" y="274"/>
                  </a:lnTo>
                  <a:lnTo>
                    <a:pt x="453" y="274"/>
                  </a:lnTo>
                  <a:lnTo>
                    <a:pt x="453" y="275"/>
                  </a:lnTo>
                  <a:lnTo>
                    <a:pt x="453" y="275"/>
                  </a:lnTo>
                  <a:lnTo>
                    <a:pt x="453" y="274"/>
                  </a:lnTo>
                  <a:lnTo>
                    <a:pt x="453" y="275"/>
                  </a:lnTo>
                  <a:lnTo>
                    <a:pt x="453" y="274"/>
                  </a:lnTo>
                  <a:lnTo>
                    <a:pt x="453" y="274"/>
                  </a:lnTo>
                  <a:lnTo>
                    <a:pt x="453" y="275"/>
                  </a:lnTo>
                  <a:lnTo>
                    <a:pt x="453" y="274"/>
                  </a:lnTo>
                  <a:lnTo>
                    <a:pt x="453" y="274"/>
                  </a:lnTo>
                  <a:lnTo>
                    <a:pt x="453" y="274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1367" y="605"/>
              <a:ext cx="347" cy="547"/>
            </a:xfrm>
            <a:custGeom>
              <a:avLst/>
              <a:gdLst>
                <a:gd name="T0" fmla="*/ 231 w 347"/>
                <a:gd name="T1" fmla="*/ 143 h 547"/>
                <a:gd name="T2" fmla="*/ 228 w 347"/>
                <a:gd name="T3" fmla="*/ 167 h 547"/>
                <a:gd name="T4" fmla="*/ 231 w 347"/>
                <a:gd name="T5" fmla="*/ 413 h 547"/>
                <a:gd name="T6" fmla="*/ 243 w 347"/>
                <a:gd name="T7" fmla="*/ 406 h 547"/>
                <a:gd name="T8" fmla="*/ 255 w 347"/>
                <a:gd name="T9" fmla="*/ 397 h 547"/>
                <a:gd name="T10" fmla="*/ 266 w 347"/>
                <a:gd name="T11" fmla="*/ 387 h 547"/>
                <a:gd name="T12" fmla="*/ 278 w 347"/>
                <a:gd name="T13" fmla="*/ 376 h 547"/>
                <a:gd name="T14" fmla="*/ 289 w 347"/>
                <a:gd name="T15" fmla="*/ 365 h 547"/>
                <a:gd name="T16" fmla="*/ 299 w 347"/>
                <a:gd name="T17" fmla="*/ 352 h 547"/>
                <a:gd name="T18" fmla="*/ 308 w 347"/>
                <a:gd name="T19" fmla="*/ 338 h 547"/>
                <a:gd name="T20" fmla="*/ 317 w 347"/>
                <a:gd name="T21" fmla="*/ 323 h 547"/>
                <a:gd name="T22" fmla="*/ 325 w 347"/>
                <a:gd name="T23" fmla="*/ 308 h 547"/>
                <a:gd name="T24" fmla="*/ 332 w 347"/>
                <a:gd name="T25" fmla="*/ 291 h 547"/>
                <a:gd name="T26" fmla="*/ 338 w 347"/>
                <a:gd name="T27" fmla="*/ 274 h 547"/>
                <a:gd name="T28" fmla="*/ 342 w 347"/>
                <a:gd name="T29" fmla="*/ 256 h 547"/>
                <a:gd name="T30" fmla="*/ 345 w 347"/>
                <a:gd name="T31" fmla="*/ 238 h 547"/>
                <a:gd name="T32" fmla="*/ 347 w 347"/>
                <a:gd name="T33" fmla="*/ 218 h 547"/>
                <a:gd name="T34" fmla="*/ 347 w 347"/>
                <a:gd name="T35" fmla="*/ 199 h 547"/>
                <a:gd name="T36" fmla="*/ 346 w 347"/>
                <a:gd name="T37" fmla="*/ 187 h 547"/>
                <a:gd name="T38" fmla="*/ 344 w 347"/>
                <a:gd name="T39" fmla="*/ 174 h 547"/>
                <a:gd name="T40" fmla="*/ 342 w 347"/>
                <a:gd name="T41" fmla="*/ 160 h 547"/>
                <a:gd name="T42" fmla="*/ 338 w 347"/>
                <a:gd name="T43" fmla="*/ 147 h 547"/>
                <a:gd name="T44" fmla="*/ 334 w 347"/>
                <a:gd name="T45" fmla="*/ 135 h 547"/>
                <a:gd name="T46" fmla="*/ 329 w 347"/>
                <a:gd name="T47" fmla="*/ 123 h 547"/>
                <a:gd name="T48" fmla="*/ 322 w 347"/>
                <a:gd name="T49" fmla="*/ 110 h 547"/>
                <a:gd name="T50" fmla="*/ 315 w 347"/>
                <a:gd name="T51" fmla="*/ 98 h 547"/>
                <a:gd name="T52" fmla="*/ 307 w 347"/>
                <a:gd name="T53" fmla="*/ 86 h 547"/>
                <a:gd name="T54" fmla="*/ 298 w 347"/>
                <a:gd name="T55" fmla="*/ 75 h 547"/>
                <a:gd name="T56" fmla="*/ 289 w 347"/>
                <a:gd name="T57" fmla="*/ 64 h 547"/>
                <a:gd name="T58" fmla="*/ 278 w 347"/>
                <a:gd name="T59" fmla="*/ 55 h 547"/>
                <a:gd name="T60" fmla="*/ 267 w 347"/>
                <a:gd name="T61" fmla="*/ 45 h 547"/>
                <a:gd name="T62" fmla="*/ 255 w 347"/>
                <a:gd name="T63" fmla="*/ 37 h 547"/>
                <a:gd name="T64" fmla="*/ 243 w 347"/>
                <a:gd name="T65" fmla="*/ 30 h 547"/>
                <a:gd name="T66" fmla="*/ 232 w 347"/>
                <a:gd name="T67" fmla="*/ 24 h 547"/>
                <a:gd name="T68" fmla="*/ 220 w 347"/>
                <a:gd name="T69" fmla="*/ 19 h 547"/>
                <a:gd name="T70" fmla="*/ 209 w 347"/>
                <a:gd name="T71" fmla="*/ 15 h 547"/>
                <a:gd name="T72" fmla="*/ 198 w 347"/>
                <a:gd name="T73" fmla="*/ 12 h 547"/>
                <a:gd name="T74" fmla="*/ 187 w 347"/>
                <a:gd name="T75" fmla="*/ 9 h 547"/>
                <a:gd name="T76" fmla="*/ 175 w 347"/>
                <a:gd name="T77" fmla="*/ 6 h 547"/>
                <a:gd name="T78" fmla="*/ 164 w 347"/>
                <a:gd name="T79" fmla="*/ 4 h 547"/>
                <a:gd name="T80" fmla="*/ 154 w 347"/>
                <a:gd name="T81" fmla="*/ 3 h 547"/>
                <a:gd name="T82" fmla="*/ 143 w 347"/>
                <a:gd name="T83" fmla="*/ 2 h 547"/>
                <a:gd name="T84" fmla="*/ 133 w 347"/>
                <a:gd name="T85" fmla="*/ 1 h 547"/>
                <a:gd name="T86" fmla="*/ 122 w 347"/>
                <a:gd name="T87" fmla="*/ 1 h 547"/>
                <a:gd name="T88" fmla="*/ 112 w 347"/>
                <a:gd name="T89" fmla="*/ 0 h 547"/>
                <a:gd name="T90" fmla="*/ 102 w 347"/>
                <a:gd name="T91" fmla="*/ 1 h 547"/>
                <a:gd name="T92" fmla="*/ 93 w 347"/>
                <a:gd name="T93" fmla="*/ 2 h 547"/>
                <a:gd name="T94" fmla="*/ 84 w 347"/>
                <a:gd name="T95" fmla="*/ 3 h 547"/>
                <a:gd name="T96" fmla="*/ 76 w 347"/>
                <a:gd name="T97" fmla="*/ 3 h 547"/>
                <a:gd name="T98" fmla="*/ 68 w 347"/>
                <a:gd name="T99" fmla="*/ 5 h 547"/>
                <a:gd name="T100" fmla="*/ 59 w 347"/>
                <a:gd name="T101" fmla="*/ 6 h 547"/>
                <a:gd name="T102" fmla="*/ 53 w 347"/>
                <a:gd name="T103" fmla="*/ 7 h 547"/>
                <a:gd name="T104" fmla="*/ 46 w 347"/>
                <a:gd name="T105" fmla="*/ 9 h 547"/>
                <a:gd name="T106" fmla="*/ 40 w 347"/>
                <a:gd name="T107" fmla="*/ 10 h 547"/>
                <a:gd name="T108" fmla="*/ 34 w 347"/>
                <a:gd name="T109" fmla="*/ 12 h 547"/>
                <a:gd name="T110" fmla="*/ 29 w 347"/>
                <a:gd name="T111" fmla="*/ 13 h 547"/>
                <a:gd name="T112" fmla="*/ 25 w 347"/>
                <a:gd name="T113" fmla="*/ 14 h 547"/>
                <a:gd name="T114" fmla="*/ 21 w 347"/>
                <a:gd name="T115" fmla="*/ 15 h 547"/>
                <a:gd name="T116" fmla="*/ 18 w 347"/>
                <a:gd name="T117" fmla="*/ 17 h 547"/>
                <a:gd name="T118" fmla="*/ 17 w 347"/>
                <a:gd name="T119" fmla="*/ 17 h 547"/>
                <a:gd name="T120" fmla="*/ 15 w 347"/>
                <a:gd name="T121" fmla="*/ 18 h 547"/>
                <a:gd name="T122" fmla="*/ 15 w 347"/>
                <a:gd name="T123" fmla="*/ 1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547">
                  <a:moveTo>
                    <a:pt x="14" y="18"/>
                  </a:moveTo>
                  <a:lnTo>
                    <a:pt x="19" y="21"/>
                  </a:lnTo>
                  <a:lnTo>
                    <a:pt x="30" y="27"/>
                  </a:lnTo>
                  <a:lnTo>
                    <a:pt x="47" y="37"/>
                  </a:lnTo>
                  <a:lnTo>
                    <a:pt x="69" y="49"/>
                  </a:lnTo>
                  <a:lnTo>
                    <a:pt x="93" y="63"/>
                  </a:lnTo>
                  <a:lnTo>
                    <a:pt x="120" y="78"/>
                  </a:lnTo>
                  <a:lnTo>
                    <a:pt x="146" y="93"/>
                  </a:lnTo>
                  <a:lnTo>
                    <a:pt x="171" y="108"/>
                  </a:lnTo>
                  <a:lnTo>
                    <a:pt x="193" y="121"/>
                  </a:lnTo>
                  <a:lnTo>
                    <a:pt x="212" y="132"/>
                  </a:lnTo>
                  <a:lnTo>
                    <a:pt x="225" y="139"/>
                  </a:lnTo>
                  <a:lnTo>
                    <a:pt x="231" y="143"/>
                  </a:lnTo>
                  <a:lnTo>
                    <a:pt x="233" y="145"/>
                  </a:lnTo>
                  <a:lnTo>
                    <a:pt x="235" y="147"/>
                  </a:lnTo>
                  <a:lnTo>
                    <a:pt x="236" y="149"/>
                  </a:lnTo>
                  <a:lnTo>
                    <a:pt x="236" y="151"/>
                  </a:lnTo>
                  <a:lnTo>
                    <a:pt x="237" y="153"/>
                  </a:lnTo>
                  <a:lnTo>
                    <a:pt x="238" y="155"/>
                  </a:lnTo>
                  <a:lnTo>
                    <a:pt x="237" y="157"/>
                  </a:lnTo>
                  <a:lnTo>
                    <a:pt x="237" y="159"/>
                  </a:lnTo>
                  <a:lnTo>
                    <a:pt x="236" y="160"/>
                  </a:lnTo>
                  <a:lnTo>
                    <a:pt x="235" y="162"/>
                  </a:lnTo>
                  <a:lnTo>
                    <a:pt x="234" y="164"/>
                  </a:lnTo>
                  <a:lnTo>
                    <a:pt x="232" y="165"/>
                  </a:lnTo>
                  <a:lnTo>
                    <a:pt x="228" y="167"/>
                  </a:lnTo>
                  <a:lnTo>
                    <a:pt x="223" y="170"/>
                  </a:lnTo>
                  <a:lnTo>
                    <a:pt x="218" y="173"/>
                  </a:lnTo>
                  <a:lnTo>
                    <a:pt x="211" y="177"/>
                  </a:lnTo>
                  <a:lnTo>
                    <a:pt x="202" y="182"/>
                  </a:lnTo>
                  <a:lnTo>
                    <a:pt x="189" y="190"/>
                  </a:lnTo>
                  <a:lnTo>
                    <a:pt x="173" y="199"/>
                  </a:lnTo>
                  <a:lnTo>
                    <a:pt x="151" y="212"/>
                  </a:lnTo>
                  <a:lnTo>
                    <a:pt x="124" y="227"/>
                  </a:lnTo>
                  <a:lnTo>
                    <a:pt x="91" y="246"/>
                  </a:lnTo>
                  <a:lnTo>
                    <a:pt x="50" y="270"/>
                  </a:lnTo>
                  <a:lnTo>
                    <a:pt x="0" y="297"/>
                  </a:lnTo>
                  <a:lnTo>
                    <a:pt x="3" y="547"/>
                  </a:lnTo>
                  <a:lnTo>
                    <a:pt x="231" y="413"/>
                  </a:lnTo>
                  <a:lnTo>
                    <a:pt x="232" y="413"/>
                  </a:lnTo>
                  <a:lnTo>
                    <a:pt x="234" y="412"/>
                  </a:lnTo>
                  <a:lnTo>
                    <a:pt x="234" y="411"/>
                  </a:lnTo>
                  <a:lnTo>
                    <a:pt x="235" y="411"/>
                  </a:lnTo>
                  <a:lnTo>
                    <a:pt x="236" y="411"/>
                  </a:lnTo>
                  <a:lnTo>
                    <a:pt x="237" y="410"/>
                  </a:lnTo>
                  <a:lnTo>
                    <a:pt x="238" y="410"/>
                  </a:lnTo>
                  <a:lnTo>
                    <a:pt x="239" y="409"/>
                  </a:lnTo>
                  <a:lnTo>
                    <a:pt x="239" y="408"/>
                  </a:lnTo>
                  <a:lnTo>
                    <a:pt x="240" y="408"/>
                  </a:lnTo>
                  <a:lnTo>
                    <a:pt x="242" y="407"/>
                  </a:lnTo>
                  <a:lnTo>
                    <a:pt x="242" y="406"/>
                  </a:lnTo>
                  <a:lnTo>
                    <a:pt x="243" y="406"/>
                  </a:lnTo>
                  <a:lnTo>
                    <a:pt x="244" y="405"/>
                  </a:lnTo>
                  <a:lnTo>
                    <a:pt x="245" y="405"/>
                  </a:lnTo>
                  <a:lnTo>
                    <a:pt x="246" y="404"/>
                  </a:lnTo>
                  <a:lnTo>
                    <a:pt x="247" y="403"/>
                  </a:lnTo>
                  <a:lnTo>
                    <a:pt x="248" y="402"/>
                  </a:lnTo>
                  <a:lnTo>
                    <a:pt x="249" y="402"/>
                  </a:lnTo>
                  <a:lnTo>
                    <a:pt x="250" y="401"/>
                  </a:lnTo>
                  <a:lnTo>
                    <a:pt x="251" y="400"/>
                  </a:lnTo>
                  <a:lnTo>
                    <a:pt x="251" y="400"/>
                  </a:lnTo>
                  <a:lnTo>
                    <a:pt x="253" y="399"/>
                  </a:lnTo>
                  <a:lnTo>
                    <a:pt x="253" y="398"/>
                  </a:lnTo>
                  <a:lnTo>
                    <a:pt x="254" y="398"/>
                  </a:lnTo>
                  <a:lnTo>
                    <a:pt x="255" y="397"/>
                  </a:lnTo>
                  <a:lnTo>
                    <a:pt x="256" y="396"/>
                  </a:lnTo>
                  <a:lnTo>
                    <a:pt x="257" y="396"/>
                  </a:lnTo>
                  <a:lnTo>
                    <a:pt x="258" y="395"/>
                  </a:lnTo>
                  <a:lnTo>
                    <a:pt x="258" y="394"/>
                  </a:lnTo>
                  <a:lnTo>
                    <a:pt x="259" y="394"/>
                  </a:lnTo>
                  <a:lnTo>
                    <a:pt x="260" y="392"/>
                  </a:lnTo>
                  <a:lnTo>
                    <a:pt x="261" y="392"/>
                  </a:lnTo>
                  <a:lnTo>
                    <a:pt x="262" y="391"/>
                  </a:lnTo>
                  <a:lnTo>
                    <a:pt x="263" y="391"/>
                  </a:lnTo>
                  <a:lnTo>
                    <a:pt x="263" y="390"/>
                  </a:lnTo>
                  <a:lnTo>
                    <a:pt x="265" y="389"/>
                  </a:lnTo>
                  <a:lnTo>
                    <a:pt x="266" y="388"/>
                  </a:lnTo>
                  <a:lnTo>
                    <a:pt x="266" y="387"/>
                  </a:lnTo>
                  <a:lnTo>
                    <a:pt x="268" y="387"/>
                  </a:lnTo>
                  <a:lnTo>
                    <a:pt x="268" y="386"/>
                  </a:lnTo>
                  <a:lnTo>
                    <a:pt x="269" y="385"/>
                  </a:lnTo>
                  <a:lnTo>
                    <a:pt x="270" y="384"/>
                  </a:lnTo>
                  <a:lnTo>
                    <a:pt x="271" y="383"/>
                  </a:lnTo>
                  <a:lnTo>
                    <a:pt x="272" y="383"/>
                  </a:lnTo>
                  <a:lnTo>
                    <a:pt x="273" y="382"/>
                  </a:lnTo>
                  <a:lnTo>
                    <a:pt x="273" y="381"/>
                  </a:lnTo>
                  <a:lnTo>
                    <a:pt x="274" y="380"/>
                  </a:lnTo>
                  <a:lnTo>
                    <a:pt x="275" y="379"/>
                  </a:lnTo>
                  <a:lnTo>
                    <a:pt x="276" y="378"/>
                  </a:lnTo>
                  <a:lnTo>
                    <a:pt x="277" y="377"/>
                  </a:lnTo>
                  <a:lnTo>
                    <a:pt x="278" y="376"/>
                  </a:lnTo>
                  <a:lnTo>
                    <a:pt x="278" y="376"/>
                  </a:lnTo>
                  <a:lnTo>
                    <a:pt x="279" y="375"/>
                  </a:lnTo>
                  <a:lnTo>
                    <a:pt x="280" y="374"/>
                  </a:lnTo>
                  <a:lnTo>
                    <a:pt x="281" y="373"/>
                  </a:lnTo>
                  <a:lnTo>
                    <a:pt x="282" y="372"/>
                  </a:lnTo>
                  <a:lnTo>
                    <a:pt x="283" y="371"/>
                  </a:lnTo>
                  <a:lnTo>
                    <a:pt x="284" y="370"/>
                  </a:lnTo>
                  <a:lnTo>
                    <a:pt x="284" y="369"/>
                  </a:lnTo>
                  <a:lnTo>
                    <a:pt x="285" y="368"/>
                  </a:lnTo>
                  <a:lnTo>
                    <a:pt x="286" y="367"/>
                  </a:lnTo>
                  <a:lnTo>
                    <a:pt x="287" y="367"/>
                  </a:lnTo>
                  <a:lnTo>
                    <a:pt x="288" y="365"/>
                  </a:lnTo>
                  <a:lnTo>
                    <a:pt x="289" y="365"/>
                  </a:lnTo>
                  <a:lnTo>
                    <a:pt x="289" y="364"/>
                  </a:lnTo>
                  <a:lnTo>
                    <a:pt x="290" y="363"/>
                  </a:lnTo>
                  <a:lnTo>
                    <a:pt x="291" y="362"/>
                  </a:lnTo>
                  <a:lnTo>
                    <a:pt x="292" y="361"/>
                  </a:lnTo>
                  <a:lnTo>
                    <a:pt x="293" y="360"/>
                  </a:lnTo>
                  <a:lnTo>
                    <a:pt x="293" y="359"/>
                  </a:lnTo>
                  <a:lnTo>
                    <a:pt x="294" y="358"/>
                  </a:lnTo>
                  <a:lnTo>
                    <a:pt x="295" y="357"/>
                  </a:lnTo>
                  <a:lnTo>
                    <a:pt x="296" y="356"/>
                  </a:lnTo>
                  <a:lnTo>
                    <a:pt x="297" y="355"/>
                  </a:lnTo>
                  <a:lnTo>
                    <a:pt x="297" y="354"/>
                  </a:lnTo>
                  <a:lnTo>
                    <a:pt x="299" y="353"/>
                  </a:lnTo>
                  <a:lnTo>
                    <a:pt x="299" y="352"/>
                  </a:lnTo>
                  <a:lnTo>
                    <a:pt x="300" y="351"/>
                  </a:lnTo>
                  <a:lnTo>
                    <a:pt x="300" y="350"/>
                  </a:lnTo>
                  <a:lnTo>
                    <a:pt x="301" y="349"/>
                  </a:lnTo>
                  <a:lnTo>
                    <a:pt x="302" y="348"/>
                  </a:lnTo>
                  <a:lnTo>
                    <a:pt x="303" y="346"/>
                  </a:lnTo>
                  <a:lnTo>
                    <a:pt x="303" y="345"/>
                  </a:lnTo>
                  <a:lnTo>
                    <a:pt x="304" y="345"/>
                  </a:lnTo>
                  <a:lnTo>
                    <a:pt x="305" y="344"/>
                  </a:lnTo>
                  <a:lnTo>
                    <a:pt x="305" y="342"/>
                  </a:lnTo>
                  <a:lnTo>
                    <a:pt x="307" y="341"/>
                  </a:lnTo>
                  <a:lnTo>
                    <a:pt x="307" y="340"/>
                  </a:lnTo>
                  <a:lnTo>
                    <a:pt x="308" y="339"/>
                  </a:lnTo>
                  <a:lnTo>
                    <a:pt x="308" y="338"/>
                  </a:lnTo>
                  <a:lnTo>
                    <a:pt x="309" y="337"/>
                  </a:lnTo>
                  <a:lnTo>
                    <a:pt x="310" y="335"/>
                  </a:lnTo>
                  <a:lnTo>
                    <a:pt x="311" y="334"/>
                  </a:lnTo>
                  <a:lnTo>
                    <a:pt x="311" y="333"/>
                  </a:lnTo>
                  <a:lnTo>
                    <a:pt x="312" y="332"/>
                  </a:lnTo>
                  <a:lnTo>
                    <a:pt x="313" y="331"/>
                  </a:lnTo>
                  <a:lnTo>
                    <a:pt x="314" y="330"/>
                  </a:lnTo>
                  <a:lnTo>
                    <a:pt x="314" y="329"/>
                  </a:lnTo>
                  <a:lnTo>
                    <a:pt x="315" y="328"/>
                  </a:lnTo>
                  <a:lnTo>
                    <a:pt x="315" y="327"/>
                  </a:lnTo>
                  <a:lnTo>
                    <a:pt x="316" y="326"/>
                  </a:lnTo>
                  <a:lnTo>
                    <a:pt x="316" y="325"/>
                  </a:lnTo>
                  <a:lnTo>
                    <a:pt x="317" y="323"/>
                  </a:lnTo>
                  <a:lnTo>
                    <a:pt x="318" y="322"/>
                  </a:lnTo>
                  <a:lnTo>
                    <a:pt x="318" y="321"/>
                  </a:lnTo>
                  <a:lnTo>
                    <a:pt x="319" y="320"/>
                  </a:lnTo>
                  <a:lnTo>
                    <a:pt x="319" y="318"/>
                  </a:lnTo>
                  <a:lnTo>
                    <a:pt x="320" y="317"/>
                  </a:lnTo>
                  <a:lnTo>
                    <a:pt x="321" y="316"/>
                  </a:lnTo>
                  <a:lnTo>
                    <a:pt x="322" y="315"/>
                  </a:lnTo>
                  <a:lnTo>
                    <a:pt x="322" y="314"/>
                  </a:lnTo>
                  <a:lnTo>
                    <a:pt x="323" y="312"/>
                  </a:lnTo>
                  <a:lnTo>
                    <a:pt x="323" y="311"/>
                  </a:lnTo>
                  <a:lnTo>
                    <a:pt x="324" y="310"/>
                  </a:lnTo>
                  <a:lnTo>
                    <a:pt x="324" y="309"/>
                  </a:lnTo>
                  <a:lnTo>
                    <a:pt x="325" y="308"/>
                  </a:lnTo>
                  <a:lnTo>
                    <a:pt x="326" y="307"/>
                  </a:lnTo>
                  <a:lnTo>
                    <a:pt x="326" y="306"/>
                  </a:lnTo>
                  <a:lnTo>
                    <a:pt x="327" y="304"/>
                  </a:lnTo>
                  <a:lnTo>
                    <a:pt x="327" y="303"/>
                  </a:lnTo>
                  <a:lnTo>
                    <a:pt x="328" y="302"/>
                  </a:lnTo>
                  <a:lnTo>
                    <a:pt x="329" y="300"/>
                  </a:lnTo>
                  <a:lnTo>
                    <a:pt x="329" y="299"/>
                  </a:lnTo>
                  <a:lnTo>
                    <a:pt x="330" y="298"/>
                  </a:lnTo>
                  <a:lnTo>
                    <a:pt x="330" y="296"/>
                  </a:lnTo>
                  <a:lnTo>
                    <a:pt x="331" y="295"/>
                  </a:lnTo>
                  <a:lnTo>
                    <a:pt x="331" y="294"/>
                  </a:lnTo>
                  <a:lnTo>
                    <a:pt x="331" y="292"/>
                  </a:lnTo>
                  <a:lnTo>
                    <a:pt x="332" y="291"/>
                  </a:lnTo>
                  <a:lnTo>
                    <a:pt x="333" y="290"/>
                  </a:lnTo>
                  <a:lnTo>
                    <a:pt x="333" y="288"/>
                  </a:lnTo>
                  <a:lnTo>
                    <a:pt x="333" y="287"/>
                  </a:lnTo>
                  <a:lnTo>
                    <a:pt x="334" y="286"/>
                  </a:lnTo>
                  <a:lnTo>
                    <a:pt x="334" y="285"/>
                  </a:lnTo>
                  <a:lnTo>
                    <a:pt x="335" y="284"/>
                  </a:lnTo>
                  <a:lnTo>
                    <a:pt x="335" y="282"/>
                  </a:lnTo>
                  <a:lnTo>
                    <a:pt x="335" y="281"/>
                  </a:lnTo>
                  <a:lnTo>
                    <a:pt x="336" y="280"/>
                  </a:lnTo>
                  <a:lnTo>
                    <a:pt x="337" y="278"/>
                  </a:lnTo>
                  <a:lnTo>
                    <a:pt x="337" y="277"/>
                  </a:lnTo>
                  <a:lnTo>
                    <a:pt x="337" y="276"/>
                  </a:lnTo>
                  <a:lnTo>
                    <a:pt x="338" y="274"/>
                  </a:lnTo>
                  <a:lnTo>
                    <a:pt x="338" y="273"/>
                  </a:lnTo>
                  <a:lnTo>
                    <a:pt x="338" y="272"/>
                  </a:lnTo>
                  <a:lnTo>
                    <a:pt x="339" y="270"/>
                  </a:lnTo>
                  <a:lnTo>
                    <a:pt x="339" y="269"/>
                  </a:lnTo>
                  <a:lnTo>
                    <a:pt x="339" y="268"/>
                  </a:lnTo>
                  <a:lnTo>
                    <a:pt x="340" y="266"/>
                  </a:lnTo>
                  <a:lnTo>
                    <a:pt x="340" y="265"/>
                  </a:lnTo>
                  <a:lnTo>
                    <a:pt x="341" y="264"/>
                  </a:lnTo>
                  <a:lnTo>
                    <a:pt x="341" y="262"/>
                  </a:lnTo>
                  <a:lnTo>
                    <a:pt x="341" y="261"/>
                  </a:lnTo>
                  <a:lnTo>
                    <a:pt x="341" y="259"/>
                  </a:lnTo>
                  <a:lnTo>
                    <a:pt x="342" y="258"/>
                  </a:lnTo>
                  <a:lnTo>
                    <a:pt x="342" y="256"/>
                  </a:lnTo>
                  <a:lnTo>
                    <a:pt x="342" y="255"/>
                  </a:lnTo>
                  <a:lnTo>
                    <a:pt x="342" y="253"/>
                  </a:lnTo>
                  <a:lnTo>
                    <a:pt x="343" y="252"/>
                  </a:lnTo>
                  <a:lnTo>
                    <a:pt x="343" y="251"/>
                  </a:lnTo>
                  <a:lnTo>
                    <a:pt x="343" y="249"/>
                  </a:lnTo>
                  <a:lnTo>
                    <a:pt x="343" y="247"/>
                  </a:lnTo>
                  <a:lnTo>
                    <a:pt x="344" y="246"/>
                  </a:lnTo>
                  <a:lnTo>
                    <a:pt x="344" y="245"/>
                  </a:lnTo>
                  <a:lnTo>
                    <a:pt x="345" y="243"/>
                  </a:lnTo>
                  <a:lnTo>
                    <a:pt x="345" y="242"/>
                  </a:lnTo>
                  <a:lnTo>
                    <a:pt x="345" y="240"/>
                  </a:lnTo>
                  <a:lnTo>
                    <a:pt x="345" y="239"/>
                  </a:lnTo>
                  <a:lnTo>
                    <a:pt x="345" y="238"/>
                  </a:lnTo>
                  <a:lnTo>
                    <a:pt x="345" y="236"/>
                  </a:lnTo>
                  <a:lnTo>
                    <a:pt x="345" y="234"/>
                  </a:lnTo>
                  <a:lnTo>
                    <a:pt x="346" y="233"/>
                  </a:lnTo>
                  <a:lnTo>
                    <a:pt x="346" y="231"/>
                  </a:lnTo>
                  <a:lnTo>
                    <a:pt x="346" y="230"/>
                  </a:lnTo>
                  <a:lnTo>
                    <a:pt x="346" y="228"/>
                  </a:lnTo>
                  <a:lnTo>
                    <a:pt x="346" y="227"/>
                  </a:lnTo>
                  <a:lnTo>
                    <a:pt x="346" y="226"/>
                  </a:lnTo>
                  <a:lnTo>
                    <a:pt x="346" y="224"/>
                  </a:lnTo>
                  <a:lnTo>
                    <a:pt x="346" y="223"/>
                  </a:lnTo>
                  <a:lnTo>
                    <a:pt x="346" y="221"/>
                  </a:lnTo>
                  <a:lnTo>
                    <a:pt x="347" y="220"/>
                  </a:lnTo>
                  <a:lnTo>
                    <a:pt x="347" y="218"/>
                  </a:lnTo>
                  <a:lnTo>
                    <a:pt x="347" y="216"/>
                  </a:lnTo>
                  <a:lnTo>
                    <a:pt x="347" y="215"/>
                  </a:lnTo>
                  <a:lnTo>
                    <a:pt x="347" y="213"/>
                  </a:lnTo>
                  <a:lnTo>
                    <a:pt x="347" y="212"/>
                  </a:lnTo>
                  <a:lnTo>
                    <a:pt x="347" y="210"/>
                  </a:lnTo>
                  <a:lnTo>
                    <a:pt x="347" y="208"/>
                  </a:lnTo>
                  <a:lnTo>
                    <a:pt x="347" y="207"/>
                  </a:lnTo>
                  <a:lnTo>
                    <a:pt x="347" y="205"/>
                  </a:lnTo>
                  <a:lnTo>
                    <a:pt x="347" y="204"/>
                  </a:lnTo>
                  <a:lnTo>
                    <a:pt x="347" y="202"/>
                  </a:lnTo>
                  <a:lnTo>
                    <a:pt x="347" y="201"/>
                  </a:lnTo>
                  <a:lnTo>
                    <a:pt x="347" y="200"/>
                  </a:lnTo>
                  <a:lnTo>
                    <a:pt x="347" y="199"/>
                  </a:lnTo>
                  <a:lnTo>
                    <a:pt x="347" y="198"/>
                  </a:lnTo>
                  <a:lnTo>
                    <a:pt x="347" y="197"/>
                  </a:lnTo>
                  <a:lnTo>
                    <a:pt x="347" y="196"/>
                  </a:lnTo>
                  <a:lnTo>
                    <a:pt x="347" y="196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6" y="193"/>
                  </a:lnTo>
                  <a:lnTo>
                    <a:pt x="346" y="192"/>
                  </a:lnTo>
                  <a:lnTo>
                    <a:pt x="346" y="190"/>
                  </a:lnTo>
                  <a:lnTo>
                    <a:pt x="346" y="190"/>
                  </a:lnTo>
                  <a:lnTo>
                    <a:pt x="346" y="189"/>
                  </a:lnTo>
                  <a:lnTo>
                    <a:pt x="346" y="188"/>
                  </a:lnTo>
                  <a:lnTo>
                    <a:pt x="346" y="187"/>
                  </a:lnTo>
                  <a:lnTo>
                    <a:pt x="346" y="186"/>
                  </a:lnTo>
                  <a:lnTo>
                    <a:pt x="346" y="185"/>
                  </a:lnTo>
                  <a:lnTo>
                    <a:pt x="346" y="184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1"/>
                  </a:lnTo>
                  <a:lnTo>
                    <a:pt x="345" y="179"/>
                  </a:lnTo>
                  <a:lnTo>
                    <a:pt x="345" y="178"/>
                  </a:lnTo>
                  <a:lnTo>
                    <a:pt x="345" y="178"/>
                  </a:lnTo>
                  <a:lnTo>
                    <a:pt x="345" y="177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4" y="174"/>
                  </a:lnTo>
                  <a:lnTo>
                    <a:pt x="344" y="173"/>
                  </a:lnTo>
                  <a:lnTo>
                    <a:pt x="344" y="171"/>
                  </a:lnTo>
                  <a:lnTo>
                    <a:pt x="343" y="170"/>
                  </a:lnTo>
                  <a:lnTo>
                    <a:pt x="343" y="170"/>
                  </a:lnTo>
                  <a:lnTo>
                    <a:pt x="343" y="169"/>
                  </a:lnTo>
                  <a:lnTo>
                    <a:pt x="343" y="167"/>
                  </a:lnTo>
                  <a:lnTo>
                    <a:pt x="343" y="166"/>
                  </a:lnTo>
                  <a:lnTo>
                    <a:pt x="343" y="166"/>
                  </a:lnTo>
                  <a:lnTo>
                    <a:pt x="343" y="165"/>
                  </a:lnTo>
                  <a:lnTo>
                    <a:pt x="342" y="163"/>
                  </a:lnTo>
                  <a:lnTo>
                    <a:pt x="342" y="163"/>
                  </a:lnTo>
                  <a:lnTo>
                    <a:pt x="342" y="162"/>
                  </a:lnTo>
                  <a:lnTo>
                    <a:pt x="342" y="160"/>
                  </a:lnTo>
                  <a:lnTo>
                    <a:pt x="341" y="159"/>
                  </a:lnTo>
                  <a:lnTo>
                    <a:pt x="341" y="158"/>
                  </a:lnTo>
                  <a:lnTo>
                    <a:pt x="341" y="158"/>
                  </a:lnTo>
                  <a:lnTo>
                    <a:pt x="341" y="156"/>
                  </a:lnTo>
                  <a:lnTo>
                    <a:pt x="341" y="155"/>
                  </a:lnTo>
                  <a:lnTo>
                    <a:pt x="340" y="154"/>
                  </a:lnTo>
                  <a:lnTo>
                    <a:pt x="340" y="154"/>
                  </a:lnTo>
                  <a:lnTo>
                    <a:pt x="339" y="152"/>
                  </a:lnTo>
                  <a:lnTo>
                    <a:pt x="339" y="151"/>
                  </a:lnTo>
                  <a:lnTo>
                    <a:pt x="339" y="151"/>
                  </a:lnTo>
                  <a:lnTo>
                    <a:pt x="339" y="150"/>
                  </a:lnTo>
                  <a:lnTo>
                    <a:pt x="338" y="148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7" y="146"/>
                  </a:lnTo>
                  <a:lnTo>
                    <a:pt x="337" y="145"/>
                  </a:lnTo>
                  <a:lnTo>
                    <a:pt x="337" y="144"/>
                  </a:lnTo>
                  <a:lnTo>
                    <a:pt x="336" y="143"/>
                  </a:lnTo>
                  <a:lnTo>
                    <a:pt x="336" y="142"/>
                  </a:lnTo>
                  <a:lnTo>
                    <a:pt x="335" y="141"/>
                  </a:lnTo>
                  <a:lnTo>
                    <a:pt x="335" y="140"/>
                  </a:lnTo>
                  <a:lnTo>
                    <a:pt x="335" y="139"/>
                  </a:lnTo>
                  <a:lnTo>
                    <a:pt x="335" y="138"/>
                  </a:lnTo>
                  <a:lnTo>
                    <a:pt x="334" y="137"/>
                  </a:lnTo>
                  <a:lnTo>
                    <a:pt x="334" y="136"/>
                  </a:lnTo>
                  <a:lnTo>
                    <a:pt x="334" y="135"/>
                  </a:lnTo>
                  <a:lnTo>
                    <a:pt x="333" y="134"/>
                  </a:lnTo>
                  <a:lnTo>
                    <a:pt x="333" y="133"/>
                  </a:lnTo>
                  <a:lnTo>
                    <a:pt x="333" y="132"/>
                  </a:lnTo>
                  <a:lnTo>
                    <a:pt x="332" y="131"/>
                  </a:lnTo>
                  <a:lnTo>
                    <a:pt x="332" y="130"/>
                  </a:lnTo>
                  <a:lnTo>
                    <a:pt x="331" y="129"/>
                  </a:lnTo>
                  <a:lnTo>
                    <a:pt x="331" y="128"/>
                  </a:lnTo>
                  <a:lnTo>
                    <a:pt x="331" y="127"/>
                  </a:lnTo>
                  <a:lnTo>
                    <a:pt x="330" y="126"/>
                  </a:lnTo>
                  <a:lnTo>
                    <a:pt x="330" y="125"/>
                  </a:lnTo>
                  <a:lnTo>
                    <a:pt x="329" y="124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8" y="121"/>
                  </a:lnTo>
                  <a:lnTo>
                    <a:pt x="327" y="120"/>
                  </a:lnTo>
                  <a:lnTo>
                    <a:pt x="327" y="119"/>
                  </a:lnTo>
                  <a:lnTo>
                    <a:pt x="327" y="118"/>
                  </a:lnTo>
                  <a:lnTo>
                    <a:pt x="326" y="117"/>
                  </a:lnTo>
                  <a:lnTo>
                    <a:pt x="326" y="116"/>
                  </a:lnTo>
                  <a:lnTo>
                    <a:pt x="325" y="116"/>
                  </a:lnTo>
                  <a:lnTo>
                    <a:pt x="324" y="114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23" y="112"/>
                  </a:lnTo>
                  <a:lnTo>
                    <a:pt x="323" y="111"/>
                  </a:lnTo>
                  <a:lnTo>
                    <a:pt x="322" y="110"/>
                  </a:lnTo>
                  <a:lnTo>
                    <a:pt x="322" y="109"/>
                  </a:lnTo>
                  <a:lnTo>
                    <a:pt x="321" y="108"/>
                  </a:lnTo>
                  <a:lnTo>
                    <a:pt x="321" y="107"/>
                  </a:lnTo>
                  <a:lnTo>
                    <a:pt x="320" y="106"/>
                  </a:lnTo>
                  <a:lnTo>
                    <a:pt x="319" y="105"/>
                  </a:lnTo>
                  <a:lnTo>
                    <a:pt x="319" y="104"/>
                  </a:lnTo>
                  <a:lnTo>
                    <a:pt x="319" y="104"/>
                  </a:lnTo>
                  <a:lnTo>
                    <a:pt x="318" y="102"/>
                  </a:lnTo>
                  <a:lnTo>
                    <a:pt x="318" y="101"/>
                  </a:lnTo>
                  <a:lnTo>
                    <a:pt x="316" y="101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5" y="98"/>
                  </a:lnTo>
                  <a:lnTo>
                    <a:pt x="314" y="97"/>
                  </a:lnTo>
                  <a:lnTo>
                    <a:pt x="314" y="96"/>
                  </a:lnTo>
                  <a:lnTo>
                    <a:pt x="313" y="95"/>
                  </a:lnTo>
                  <a:lnTo>
                    <a:pt x="312" y="94"/>
                  </a:lnTo>
                  <a:lnTo>
                    <a:pt x="312" y="93"/>
                  </a:lnTo>
                  <a:lnTo>
                    <a:pt x="312" y="93"/>
                  </a:lnTo>
                  <a:lnTo>
                    <a:pt x="311" y="91"/>
                  </a:lnTo>
                  <a:lnTo>
                    <a:pt x="311" y="91"/>
                  </a:lnTo>
                  <a:lnTo>
                    <a:pt x="310" y="90"/>
                  </a:lnTo>
                  <a:lnTo>
                    <a:pt x="309" y="89"/>
                  </a:lnTo>
                  <a:lnTo>
                    <a:pt x="309" y="88"/>
                  </a:lnTo>
                  <a:lnTo>
                    <a:pt x="308" y="87"/>
                  </a:lnTo>
                  <a:lnTo>
                    <a:pt x="307" y="86"/>
                  </a:lnTo>
                  <a:lnTo>
                    <a:pt x="307" y="86"/>
                  </a:lnTo>
                  <a:lnTo>
                    <a:pt x="306" y="85"/>
                  </a:lnTo>
                  <a:lnTo>
                    <a:pt x="305" y="84"/>
                  </a:lnTo>
                  <a:lnTo>
                    <a:pt x="305" y="83"/>
                  </a:lnTo>
                  <a:lnTo>
                    <a:pt x="304" y="82"/>
                  </a:lnTo>
                  <a:lnTo>
                    <a:pt x="303" y="81"/>
                  </a:lnTo>
                  <a:lnTo>
                    <a:pt x="303" y="80"/>
                  </a:lnTo>
                  <a:lnTo>
                    <a:pt x="301" y="79"/>
                  </a:lnTo>
                  <a:lnTo>
                    <a:pt x="301" y="78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299" y="75"/>
                  </a:lnTo>
                  <a:lnTo>
                    <a:pt x="298" y="75"/>
                  </a:lnTo>
                  <a:lnTo>
                    <a:pt x="297" y="74"/>
                  </a:lnTo>
                  <a:lnTo>
                    <a:pt x="297" y="74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295" y="71"/>
                  </a:lnTo>
                  <a:lnTo>
                    <a:pt x="294" y="70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7"/>
                  </a:lnTo>
                  <a:lnTo>
                    <a:pt x="291" y="67"/>
                  </a:lnTo>
                  <a:lnTo>
                    <a:pt x="290" y="66"/>
                  </a:lnTo>
                  <a:lnTo>
                    <a:pt x="289" y="65"/>
                  </a:lnTo>
                  <a:lnTo>
                    <a:pt x="289" y="64"/>
                  </a:lnTo>
                  <a:lnTo>
                    <a:pt x="288" y="64"/>
                  </a:lnTo>
                  <a:lnTo>
                    <a:pt x="287" y="63"/>
                  </a:lnTo>
                  <a:lnTo>
                    <a:pt x="286" y="62"/>
                  </a:lnTo>
                  <a:lnTo>
                    <a:pt x="285" y="61"/>
                  </a:lnTo>
                  <a:lnTo>
                    <a:pt x="285" y="61"/>
                  </a:lnTo>
                  <a:lnTo>
                    <a:pt x="284" y="60"/>
                  </a:lnTo>
                  <a:lnTo>
                    <a:pt x="283" y="59"/>
                  </a:lnTo>
                  <a:lnTo>
                    <a:pt x="282" y="58"/>
                  </a:lnTo>
                  <a:lnTo>
                    <a:pt x="282" y="57"/>
                  </a:lnTo>
                  <a:lnTo>
                    <a:pt x="281" y="56"/>
                  </a:lnTo>
                  <a:lnTo>
                    <a:pt x="280" y="56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8" y="54"/>
                  </a:lnTo>
                  <a:lnTo>
                    <a:pt x="277" y="53"/>
                  </a:lnTo>
                  <a:lnTo>
                    <a:pt x="276" y="52"/>
                  </a:lnTo>
                  <a:lnTo>
                    <a:pt x="275" y="52"/>
                  </a:lnTo>
                  <a:lnTo>
                    <a:pt x="274" y="51"/>
                  </a:lnTo>
                  <a:lnTo>
                    <a:pt x="273" y="50"/>
                  </a:lnTo>
                  <a:lnTo>
                    <a:pt x="273" y="49"/>
                  </a:lnTo>
                  <a:lnTo>
                    <a:pt x="272" y="49"/>
                  </a:lnTo>
                  <a:lnTo>
                    <a:pt x="270" y="48"/>
                  </a:lnTo>
                  <a:lnTo>
                    <a:pt x="270" y="47"/>
                  </a:lnTo>
                  <a:lnTo>
                    <a:pt x="269" y="47"/>
                  </a:lnTo>
                  <a:lnTo>
                    <a:pt x="268" y="46"/>
                  </a:lnTo>
                  <a:lnTo>
                    <a:pt x="267" y="45"/>
                  </a:lnTo>
                  <a:lnTo>
                    <a:pt x="266" y="45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3" y="43"/>
                  </a:lnTo>
                  <a:lnTo>
                    <a:pt x="262" y="42"/>
                  </a:lnTo>
                  <a:lnTo>
                    <a:pt x="262" y="41"/>
                  </a:lnTo>
                  <a:lnTo>
                    <a:pt x="261" y="41"/>
                  </a:lnTo>
                  <a:lnTo>
                    <a:pt x="259" y="40"/>
                  </a:lnTo>
                  <a:lnTo>
                    <a:pt x="259" y="40"/>
                  </a:lnTo>
                  <a:lnTo>
                    <a:pt x="258" y="38"/>
                  </a:lnTo>
                  <a:lnTo>
                    <a:pt x="257" y="38"/>
                  </a:lnTo>
                  <a:lnTo>
                    <a:pt x="256" y="38"/>
                  </a:lnTo>
                  <a:lnTo>
                    <a:pt x="255" y="37"/>
                  </a:lnTo>
                  <a:lnTo>
                    <a:pt x="254" y="36"/>
                  </a:lnTo>
                  <a:lnTo>
                    <a:pt x="253" y="36"/>
                  </a:lnTo>
                  <a:lnTo>
                    <a:pt x="251" y="35"/>
                  </a:lnTo>
                  <a:lnTo>
                    <a:pt x="251" y="34"/>
                  </a:lnTo>
                  <a:lnTo>
                    <a:pt x="250" y="34"/>
                  </a:lnTo>
                  <a:lnTo>
                    <a:pt x="249" y="33"/>
                  </a:lnTo>
                  <a:lnTo>
                    <a:pt x="247" y="33"/>
                  </a:lnTo>
                  <a:lnTo>
                    <a:pt x="247" y="33"/>
                  </a:lnTo>
                  <a:lnTo>
                    <a:pt x="246" y="32"/>
                  </a:lnTo>
                  <a:lnTo>
                    <a:pt x="245" y="32"/>
                  </a:lnTo>
                  <a:lnTo>
                    <a:pt x="244" y="31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2" y="29"/>
                  </a:lnTo>
                  <a:lnTo>
                    <a:pt x="241" y="29"/>
                  </a:lnTo>
                  <a:lnTo>
                    <a:pt x="240" y="29"/>
                  </a:lnTo>
                  <a:lnTo>
                    <a:pt x="239" y="28"/>
                  </a:lnTo>
                  <a:lnTo>
                    <a:pt x="238" y="28"/>
                  </a:lnTo>
                  <a:lnTo>
                    <a:pt x="237" y="27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5" y="26"/>
                  </a:lnTo>
                  <a:lnTo>
                    <a:pt x="234" y="26"/>
                  </a:lnTo>
                  <a:lnTo>
                    <a:pt x="233" y="25"/>
                  </a:lnTo>
                  <a:lnTo>
                    <a:pt x="232" y="25"/>
                  </a:lnTo>
                  <a:lnTo>
                    <a:pt x="232" y="24"/>
                  </a:lnTo>
                  <a:lnTo>
                    <a:pt x="231" y="24"/>
                  </a:lnTo>
                  <a:lnTo>
                    <a:pt x="230" y="24"/>
                  </a:lnTo>
                  <a:lnTo>
                    <a:pt x="229" y="24"/>
                  </a:lnTo>
                  <a:lnTo>
                    <a:pt x="228" y="23"/>
                  </a:lnTo>
                  <a:lnTo>
                    <a:pt x="227" y="22"/>
                  </a:lnTo>
                  <a:lnTo>
                    <a:pt x="227" y="22"/>
                  </a:lnTo>
                  <a:lnTo>
                    <a:pt x="225" y="22"/>
                  </a:lnTo>
                  <a:lnTo>
                    <a:pt x="225" y="21"/>
                  </a:lnTo>
                  <a:lnTo>
                    <a:pt x="224" y="21"/>
                  </a:lnTo>
                  <a:lnTo>
                    <a:pt x="223" y="21"/>
                  </a:lnTo>
                  <a:lnTo>
                    <a:pt x="222" y="20"/>
                  </a:lnTo>
                  <a:lnTo>
                    <a:pt x="221" y="19"/>
                  </a:lnTo>
                  <a:lnTo>
                    <a:pt x="220" y="19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7" y="18"/>
                  </a:lnTo>
                  <a:lnTo>
                    <a:pt x="216" y="18"/>
                  </a:lnTo>
                  <a:lnTo>
                    <a:pt x="216" y="18"/>
                  </a:lnTo>
                  <a:lnTo>
                    <a:pt x="215" y="17"/>
                  </a:lnTo>
                  <a:lnTo>
                    <a:pt x="214" y="17"/>
                  </a:lnTo>
                  <a:lnTo>
                    <a:pt x="213" y="17"/>
                  </a:lnTo>
                  <a:lnTo>
                    <a:pt x="212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10" y="15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5" y="14"/>
                  </a:lnTo>
                  <a:lnTo>
                    <a:pt x="204" y="14"/>
                  </a:lnTo>
                  <a:lnTo>
                    <a:pt x="203" y="14"/>
                  </a:lnTo>
                  <a:lnTo>
                    <a:pt x="202" y="13"/>
                  </a:lnTo>
                  <a:lnTo>
                    <a:pt x="201" y="13"/>
                  </a:lnTo>
                  <a:lnTo>
                    <a:pt x="201" y="13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198" y="12"/>
                  </a:lnTo>
                  <a:lnTo>
                    <a:pt x="197" y="11"/>
                  </a:lnTo>
                  <a:lnTo>
                    <a:pt x="196" y="11"/>
                  </a:lnTo>
                  <a:lnTo>
                    <a:pt x="196" y="11"/>
                  </a:lnTo>
                  <a:lnTo>
                    <a:pt x="194" y="11"/>
                  </a:lnTo>
                  <a:lnTo>
                    <a:pt x="194" y="10"/>
                  </a:lnTo>
                  <a:lnTo>
                    <a:pt x="193" y="10"/>
                  </a:lnTo>
                  <a:lnTo>
                    <a:pt x="192" y="10"/>
                  </a:lnTo>
                  <a:lnTo>
                    <a:pt x="191" y="10"/>
                  </a:lnTo>
                  <a:lnTo>
                    <a:pt x="190" y="10"/>
                  </a:lnTo>
                  <a:lnTo>
                    <a:pt x="189" y="9"/>
                  </a:lnTo>
                  <a:lnTo>
                    <a:pt x="189" y="9"/>
                  </a:lnTo>
                  <a:lnTo>
                    <a:pt x="188" y="9"/>
                  </a:lnTo>
                  <a:lnTo>
                    <a:pt x="187" y="9"/>
                  </a:lnTo>
                  <a:lnTo>
                    <a:pt x="186" y="8"/>
                  </a:lnTo>
                  <a:lnTo>
                    <a:pt x="185" y="8"/>
                  </a:lnTo>
                  <a:lnTo>
                    <a:pt x="184" y="8"/>
                  </a:lnTo>
                  <a:lnTo>
                    <a:pt x="183" y="8"/>
                  </a:lnTo>
                  <a:lnTo>
                    <a:pt x="183" y="7"/>
                  </a:lnTo>
                  <a:lnTo>
                    <a:pt x="182" y="7"/>
                  </a:lnTo>
                  <a:lnTo>
                    <a:pt x="181" y="7"/>
                  </a:lnTo>
                  <a:lnTo>
                    <a:pt x="180" y="7"/>
                  </a:lnTo>
                  <a:lnTo>
                    <a:pt x="179" y="7"/>
                  </a:lnTo>
                  <a:lnTo>
                    <a:pt x="178" y="7"/>
                  </a:lnTo>
                  <a:lnTo>
                    <a:pt x="178" y="6"/>
                  </a:lnTo>
                  <a:lnTo>
                    <a:pt x="177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4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1" y="5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69" y="5"/>
                  </a:lnTo>
                  <a:lnTo>
                    <a:pt x="168" y="5"/>
                  </a:lnTo>
                  <a:lnTo>
                    <a:pt x="167" y="5"/>
                  </a:lnTo>
                  <a:lnTo>
                    <a:pt x="166" y="5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3" y="4"/>
                  </a:lnTo>
                  <a:lnTo>
                    <a:pt x="162" y="4"/>
                  </a:lnTo>
                  <a:lnTo>
                    <a:pt x="161" y="3"/>
                  </a:lnTo>
                  <a:lnTo>
                    <a:pt x="160" y="3"/>
                  </a:lnTo>
                  <a:lnTo>
                    <a:pt x="160" y="3"/>
                  </a:lnTo>
                  <a:lnTo>
                    <a:pt x="159" y="3"/>
                  </a:lnTo>
                  <a:lnTo>
                    <a:pt x="158" y="3"/>
                  </a:lnTo>
                  <a:lnTo>
                    <a:pt x="157" y="3"/>
                  </a:lnTo>
                  <a:lnTo>
                    <a:pt x="156" y="3"/>
                  </a:lnTo>
                  <a:lnTo>
                    <a:pt x="155" y="3"/>
                  </a:lnTo>
                  <a:lnTo>
                    <a:pt x="155" y="3"/>
                  </a:lnTo>
                  <a:lnTo>
                    <a:pt x="154" y="3"/>
                  </a:lnTo>
                  <a:lnTo>
                    <a:pt x="153" y="3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7" y="2"/>
                  </a:lnTo>
                  <a:lnTo>
                    <a:pt x="146" y="2"/>
                  </a:lnTo>
                  <a:lnTo>
                    <a:pt x="145" y="2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143" y="2"/>
                  </a:lnTo>
                  <a:lnTo>
                    <a:pt x="142" y="2"/>
                  </a:lnTo>
                  <a:lnTo>
                    <a:pt x="141" y="2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39" y="2"/>
                  </a:lnTo>
                  <a:lnTo>
                    <a:pt x="138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6" y="1"/>
                  </a:lnTo>
                  <a:lnTo>
                    <a:pt x="135" y="1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32" y="1"/>
                  </a:lnTo>
                  <a:lnTo>
                    <a:pt x="131" y="1"/>
                  </a:lnTo>
                  <a:lnTo>
                    <a:pt x="130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1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4" y="1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1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7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5" y="1"/>
                  </a:lnTo>
                  <a:lnTo>
                    <a:pt x="104" y="1"/>
                  </a:lnTo>
                  <a:lnTo>
                    <a:pt x="103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1" y="1"/>
                  </a:lnTo>
                  <a:lnTo>
                    <a:pt x="100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5" y="2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2" y="2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3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79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5" y="3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69" y="5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7" y="5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1003" y="595"/>
              <a:ext cx="566" cy="415"/>
            </a:xfrm>
            <a:custGeom>
              <a:avLst/>
              <a:gdLst>
                <a:gd name="T0" fmla="*/ 103 w 566"/>
                <a:gd name="T1" fmla="*/ 165 h 415"/>
                <a:gd name="T2" fmla="*/ 126 w 566"/>
                <a:gd name="T3" fmla="*/ 156 h 415"/>
                <a:gd name="T4" fmla="*/ 337 w 566"/>
                <a:gd name="T5" fmla="*/ 29 h 415"/>
                <a:gd name="T6" fmla="*/ 325 w 566"/>
                <a:gd name="T7" fmla="*/ 24 h 415"/>
                <a:gd name="T8" fmla="*/ 312 w 566"/>
                <a:gd name="T9" fmla="*/ 17 h 415"/>
                <a:gd name="T10" fmla="*/ 297 w 566"/>
                <a:gd name="T11" fmla="*/ 12 h 415"/>
                <a:gd name="T12" fmla="*/ 282 w 566"/>
                <a:gd name="T13" fmla="*/ 8 h 415"/>
                <a:gd name="T14" fmla="*/ 267 w 566"/>
                <a:gd name="T15" fmla="*/ 4 h 415"/>
                <a:gd name="T16" fmla="*/ 250 w 566"/>
                <a:gd name="T17" fmla="*/ 2 h 415"/>
                <a:gd name="T18" fmla="*/ 234 w 566"/>
                <a:gd name="T19" fmla="*/ 1 h 415"/>
                <a:gd name="T20" fmla="*/ 217 w 566"/>
                <a:gd name="T21" fmla="*/ 0 h 415"/>
                <a:gd name="T22" fmla="*/ 199 w 566"/>
                <a:gd name="T23" fmla="*/ 1 h 415"/>
                <a:gd name="T24" fmla="*/ 181 w 566"/>
                <a:gd name="T25" fmla="*/ 4 h 415"/>
                <a:gd name="T26" fmla="*/ 164 w 566"/>
                <a:gd name="T27" fmla="*/ 7 h 415"/>
                <a:gd name="T28" fmla="*/ 145 w 566"/>
                <a:gd name="T29" fmla="*/ 12 h 415"/>
                <a:gd name="T30" fmla="*/ 128 w 566"/>
                <a:gd name="T31" fmla="*/ 19 h 415"/>
                <a:gd name="T32" fmla="*/ 110 w 566"/>
                <a:gd name="T33" fmla="*/ 27 h 415"/>
                <a:gd name="T34" fmla="*/ 95 w 566"/>
                <a:gd name="T35" fmla="*/ 36 h 415"/>
                <a:gd name="T36" fmla="*/ 84 w 566"/>
                <a:gd name="T37" fmla="*/ 44 h 415"/>
                <a:gd name="T38" fmla="*/ 73 w 566"/>
                <a:gd name="T39" fmla="*/ 52 h 415"/>
                <a:gd name="T40" fmla="*/ 63 w 566"/>
                <a:gd name="T41" fmla="*/ 61 h 415"/>
                <a:gd name="T42" fmla="*/ 54 w 566"/>
                <a:gd name="T43" fmla="*/ 70 h 415"/>
                <a:gd name="T44" fmla="*/ 45 w 566"/>
                <a:gd name="T45" fmla="*/ 81 h 415"/>
                <a:gd name="T46" fmla="*/ 37 w 566"/>
                <a:gd name="T47" fmla="*/ 91 h 415"/>
                <a:gd name="T48" fmla="*/ 30 w 566"/>
                <a:gd name="T49" fmla="*/ 103 h 415"/>
                <a:gd name="T50" fmla="*/ 22 w 566"/>
                <a:gd name="T51" fmla="*/ 115 h 415"/>
                <a:gd name="T52" fmla="*/ 16 w 566"/>
                <a:gd name="T53" fmla="*/ 127 h 415"/>
                <a:gd name="T54" fmla="*/ 11 w 566"/>
                <a:gd name="T55" fmla="*/ 141 h 415"/>
                <a:gd name="T56" fmla="*/ 6 w 566"/>
                <a:gd name="T57" fmla="*/ 154 h 415"/>
                <a:gd name="T58" fmla="*/ 3 w 566"/>
                <a:gd name="T59" fmla="*/ 168 h 415"/>
                <a:gd name="T60" fmla="*/ 1 w 566"/>
                <a:gd name="T61" fmla="*/ 183 h 415"/>
                <a:gd name="T62" fmla="*/ 0 w 566"/>
                <a:gd name="T63" fmla="*/ 198 h 415"/>
                <a:gd name="T64" fmla="*/ 0 w 566"/>
                <a:gd name="T65" fmla="*/ 211 h 415"/>
                <a:gd name="T66" fmla="*/ 1 w 566"/>
                <a:gd name="T67" fmla="*/ 224 h 415"/>
                <a:gd name="T68" fmla="*/ 2 w 566"/>
                <a:gd name="T69" fmla="*/ 236 h 415"/>
                <a:gd name="T70" fmla="*/ 4 w 566"/>
                <a:gd name="T71" fmla="*/ 248 h 415"/>
                <a:gd name="T72" fmla="*/ 6 w 566"/>
                <a:gd name="T73" fmla="*/ 260 h 415"/>
                <a:gd name="T74" fmla="*/ 9 w 566"/>
                <a:gd name="T75" fmla="*/ 271 h 415"/>
                <a:gd name="T76" fmla="*/ 12 w 566"/>
                <a:gd name="T77" fmla="*/ 282 h 415"/>
                <a:gd name="T78" fmla="*/ 16 w 566"/>
                <a:gd name="T79" fmla="*/ 293 h 415"/>
                <a:gd name="T80" fmla="*/ 20 w 566"/>
                <a:gd name="T81" fmla="*/ 302 h 415"/>
                <a:gd name="T82" fmla="*/ 25 w 566"/>
                <a:gd name="T83" fmla="*/ 312 h 415"/>
                <a:gd name="T84" fmla="*/ 30 w 566"/>
                <a:gd name="T85" fmla="*/ 322 h 415"/>
                <a:gd name="T86" fmla="*/ 34 w 566"/>
                <a:gd name="T87" fmla="*/ 330 h 415"/>
                <a:gd name="T88" fmla="*/ 39 w 566"/>
                <a:gd name="T89" fmla="*/ 339 h 415"/>
                <a:gd name="T90" fmla="*/ 45 w 566"/>
                <a:gd name="T91" fmla="*/ 347 h 415"/>
                <a:gd name="T92" fmla="*/ 50 w 566"/>
                <a:gd name="T93" fmla="*/ 355 h 415"/>
                <a:gd name="T94" fmla="*/ 55 w 566"/>
                <a:gd name="T95" fmla="*/ 362 h 415"/>
                <a:gd name="T96" fmla="*/ 60 w 566"/>
                <a:gd name="T97" fmla="*/ 370 h 415"/>
                <a:gd name="T98" fmla="*/ 66 w 566"/>
                <a:gd name="T99" fmla="*/ 376 h 415"/>
                <a:gd name="T100" fmla="*/ 70 w 566"/>
                <a:gd name="T101" fmla="*/ 382 h 415"/>
                <a:gd name="T102" fmla="*/ 75 w 566"/>
                <a:gd name="T103" fmla="*/ 387 h 415"/>
                <a:gd name="T104" fmla="*/ 80 w 566"/>
                <a:gd name="T105" fmla="*/ 393 h 415"/>
                <a:gd name="T106" fmla="*/ 84 w 566"/>
                <a:gd name="T107" fmla="*/ 397 h 415"/>
                <a:gd name="T108" fmla="*/ 88 w 566"/>
                <a:gd name="T109" fmla="*/ 401 h 415"/>
                <a:gd name="T110" fmla="*/ 92 w 566"/>
                <a:gd name="T111" fmla="*/ 405 h 415"/>
                <a:gd name="T112" fmla="*/ 95 w 566"/>
                <a:gd name="T113" fmla="*/ 408 h 415"/>
                <a:gd name="T114" fmla="*/ 97 w 566"/>
                <a:gd name="T115" fmla="*/ 410 h 415"/>
                <a:gd name="T116" fmla="*/ 100 w 566"/>
                <a:gd name="T117" fmla="*/ 412 h 415"/>
                <a:gd name="T118" fmla="*/ 101 w 566"/>
                <a:gd name="T119" fmla="*/ 414 h 415"/>
                <a:gd name="T120" fmla="*/ 103 w 566"/>
                <a:gd name="T121" fmla="*/ 415 h 415"/>
                <a:gd name="T122" fmla="*/ 103 w 566"/>
                <a:gd name="T123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6" h="415">
                  <a:moveTo>
                    <a:pt x="103" y="415"/>
                  </a:moveTo>
                  <a:lnTo>
                    <a:pt x="103" y="410"/>
                  </a:lnTo>
                  <a:lnTo>
                    <a:pt x="103" y="397"/>
                  </a:lnTo>
                  <a:lnTo>
                    <a:pt x="103" y="377"/>
                  </a:lnTo>
                  <a:lnTo>
                    <a:pt x="103" y="352"/>
                  </a:lnTo>
                  <a:lnTo>
                    <a:pt x="103" y="324"/>
                  </a:lnTo>
                  <a:lnTo>
                    <a:pt x="103" y="294"/>
                  </a:lnTo>
                  <a:lnTo>
                    <a:pt x="103" y="264"/>
                  </a:lnTo>
                  <a:lnTo>
                    <a:pt x="103" y="234"/>
                  </a:lnTo>
                  <a:lnTo>
                    <a:pt x="103" y="208"/>
                  </a:lnTo>
                  <a:lnTo>
                    <a:pt x="103" y="187"/>
                  </a:lnTo>
                  <a:lnTo>
                    <a:pt x="103" y="172"/>
                  </a:lnTo>
                  <a:lnTo>
                    <a:pt x="103" y="165"/>
                  </a:lnTo>
                  <a:lnTo>
                    <a:pt x="104" y="162"/>
                  </a:lnTo>
                  <a:lnTo>
                    <a:pt x="104" y="160"/>
                  </a:lnTo>
                  <a:lnTo>
                    <a:pt x="105" y="158"/>
                  </a:lnTo>
                  <a:lnTo>
                    <a:pt x="107" y="156"/>
                  </a:lnTo>
                  <a:lnTo>
                    <a:pt x="109" y="154"/>
                  </a:lnTo>
                  <a:lnTo>
                    <a:pt x="111" y="153"/>
                  </a:lnTo>
                  <a:lnTo>
                    <a:pt x="112" y="153"/>
                  </a:lnTo>
                  <a:lnTo>
                    <a:pt x="114" y="152"/>
                  </a:lnTo>
                  <a:lnTo>
                    <a:pt x="116" y="151"/>
                  </a:lnTo>
                  <a:lnTo>
                    <a:pt x="118" y="151"/>
                  </a:lnTo>
                  <a:lnTo>
                    <a:pt x="120" y="152"/>
                  </a:lnTo>
                  <a:lnTo>
                    <a:pt x="122" y="153"/>
                  </a:lnTo>
                  <a:lnTo>
                    <a:pt x="126" y="156"/>
                  </a:lnTo>
                  <a:lnTo>
                    <a:pt x="131" y="158"/>
                  </a:lnTo>
                  <a:lnTo>
                    <a:pt x="136" y="161"/>
                  </a:lnTo>
                  <a:lnTo>
                    <a:pt x="143" y="165"/>
                  </a:lnTo>
                  <a:lnTo>
                    <a:pt x="152" y="170"/>
                  </a:lnTo>
                  <a:lnTo>
                    <a:pt x="165" y="177"/>
                  </a:lnTo>
                  <a:lnTo>
                    <a:pt x="181" y="187"/>
                  </a:lnTo>
                  <a:lnTo>
                    <a:pt x="203" y="200"/>
                  </a:lnTo>
                  <a:lnTo>
                    <a:pt x="230" y="215"/>
                  </a:lnTo>
                  <a:lnTo>
                    <a:pt x="263" y="235"/>
                  </a:lnTo>
                  <a:lnTo>
                    <a:pt x="304" y="259"/>
                  </a:lnTo>
                  <a:lnTo>
                    <a:pt x="352" y="287"/>
                  </a:lnTo>
                  <a:lnTo>
                    <a:pt x="566" y="160"/>
                  </a:lnTo>
                  <a:lnTo>
                    <a:pt x="337" y="29"/>
                  </a:lnTo>
                  <a:lnTo>
                    <a:pt x="336" y="29"/>
                  </a:lnTo>
                  <a:lnTo>
                    <a:pt x="335" y="29"/>
                  </a:lnTo>
                  <a:lnTo>
                    <a:pt x="335" y="28"/>
                  </a:lnTo>
                  <a:lnTo>
                    <a:pt x="333" y="28"/>
                  </a:lnTo>
                  <a:lnTo>
                    <a:pt x="333" y="27"/>
                  </a:lnTo>
                  <a:lnTo>
                    <a:pt x="332" y="27"/>
                  </a:lnTo>
                  <a:lnTo>
                    <a:pt x="331" y="26"/>
                  </a:lnTo>
                  <a:lnTo>
                    <a:pt x="329" y="26"/>
                  </a:lnTo>
                  <a:lnTo>
                    <a:pt x="329" y="25"/>
                  </a:lnTo>
                  <a:lnTo>
                    <a:pt x="328" y="25"/>
                  </a:lnTo>
                  <a:lnTo>
                    <a:pt x="326" y="24"/>
                  </a:lnTo>
                  <a:lnTo>
                    <a:pt x="325" y="24"/>
                  </a:lnTo>
                  <a:lnTo>
                    <a:pt x="325" y="24"/>
                  </a:lnTo>
                  <a:lnTo>
                    <a:pt x="324" y="23"/>
                  </a:lnTo>
                  <a:lnTo>
                    <a:pt x="322" y="23"/>
                  </a:lnTo>
                  <a:lnTo>
                    <a:pt x="322" y="22"/>
                  </a:lnTo>
                  <a:lnTo>
                    <a:pt x="321" y="21"/>
                  </a:lnTo>
                  <a:lnTo>
                    <a:pt x="320" y="21"/>
                  </a:lnTo>
                  <a:lnTo>
                    <a:pt x="318" y="20"/>
                  </a:lnTo>
                  <a:lnTo>
                    <a:pt x="317" y="20"/>
                  </a:lnTo>
                  <a:lnTo>
                    <a:pt x="317" y="20"/>
                  </a:lnTo>
                  <a:lnTo>
                    <a:pt x="316" y="19"/>
                  </a:lnTo>
                  <a:lnTo>
                    <a:pt x="314" y="19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312" y="17"/>
                  </a:lnTo>
                  <a:lnTo>
                    <a:pt x="310" y="17"/>
                  </a:lnTo>
                  <a:lnTo>
                    <a:pt x="309" y="17"/>
                  </a:lnTo>
                  <a:lnTo>
                    <a:pt x="308" y="16"/>
                  </a:lnTo>
                  <a:lnTo>
                    <a:pt x="307" y="16"/>
                  </a:lnTo>
                  <a:lnTo>
                    <a:pt x="306" y="15"/>
                  </a:lnTo>
                  <a:lnTo>
                    <a:pt x="305" y="15"/>
                  </a:lnTo>
                  <a:lnTo>
                    <a:pt x="303" y="15"/>
                  </a:lnTo>
                  <a:lnTo>
                    <a:pt x="302" y="14"/>
                  </a:lnTo>
                  <a:lnTo>
                    <a:pt x="301" y="13"/>
                  </a:lnTo>
                  <a:lnTo>
                    <a:pt x="300" y="13"/>
                  </a:lnTo>
                  <a:lnTo>
                    <a:pt x="299" y="13"/>
                  </a:lnTo>
                  <a:lnTo>
                    <a:pt x="298" y="12"/>
                  </a:lnTo>
                  <a:lnTo>
                    <a:pt x="297" y="12"/>
                  </a:lnTo>
                  <a:lnTo>
                    <a:pt x="296" y="12"/>
                  </a:lnTo>
                  <a:lnTo>
                    <a:pt x="295" y="12"/>
                  </a:lnTo>
                  <a:lnTo>
                    <a:pt x="294" y="11"/>
                  </a:lnTo>
                  <a:lnTo>
                    <a:pt x="293" y="10"/>
                  </a:lnTo>
                  <a:lnTo>
                    <a:pt x="291" y="10"/>
                  </a:lnTo>
                  <a:lnTo>
                    <a:pt x="290" y="10"/>
                  </a:lnTo>
                  <a:lnTo>
                    <a:pt x="289" y="10"/>
                  </a:lnTo>
                  <a:lnTo>
                    <a:pt x="288" y="9"/>
                  </a:lnTo>
                  <a:lnTo>
                    <a:pt x="287" y="9"/>
                  </a:lnTo>
                  <a:lnTo>
                    <a:pt x="286" y="9"/>
                  </a:lnTo>
                  <a:lnTo>
                    <a:pt x="284" y="8"/>
                  </a:lnTo>
                  <a:lnTo>
                    <a:pt x="283" y="8"/>
                  </a:lnTo>
                  <a:lnTo>
                    <a:pt x="282" y="8"/>
                  </a:lnTo>
                  <a:lnTo>
                    <a:pt x="281" y="8"/>
                  </a:lnTo>
                  <a:lnTo>
                    <a:pt x="280" y="7"/>
                  </a:lnTo>
                  <a:lnTo>
                    <a:pt x="279" y="7"/>
                  </a:lnTo>
                  <a:lnTo>
                    <a:pt x="278" y="6"/>
                  </a:lnTo>
                  <a:lnTo>
                    <a:pt x="276" y="6"/>
                  </a:lnTo>
                  <a:lnTo>
                    <a:pt x="275" y="6"/>
                  </a:lnTo>
                  <a:lnTo>
                    <a:pt x="274" y="6"/>
                  </a:lnTo>
                  <a:lnTo>
                    <a:pt x="272" y="5"/>
                  </a:lnTo>
                  <a:lnTo>
                    <a:pt x="271" y="5"/>
                  </a:lnTo>
                  <a:lnTo>
                    <a:pt x="270" y="5"/>
                  </a:lnTo>
                  <a:lnTo>
                    <a:pt x="269" y="5"/>
                  </a:lnTo>
                  <a:lnTo>
                    <a:pt x="268" y="5"/>
                  </a:lnTo>
                  <a:lnTo>
                    <a:pt x="267" y="4"/>
                  </a:lnTo>
                  <a:lnTo>
                    <a:pt x="265" y="4"/>
                  </a:lnTo>
                  <a:lnTo>
                    <a:pt x="264" y="4"/>
                  </a:lnTo>
                  <a:lnTo>
                    <a:pt x="263" y="4"/>
                  </a:lnTo>
                  <a:lnTo>
                    <a:pt x="261" y="4"/>
                  </a:lnTo>
                  <a:lnTo>
                    <a:pt x="260" y="3"/>
                  </a:lnTo>
                  <a:lnTo>
                    <a:pt x="259" y="3"/>
                  </a:lnTo>
                  <a:lnTo>
                    <a:pt x="257" y="2"/>
                  </a:lnTo>
                  <a:lnTo>
                    <a:pt x="256" y="2"/>
                  </a:lnTo>
                  <a:lnTo>
                    <a:pt x="255" y="2"/>
                  </a:lnTo>
                  <a:lnTo>
                    <a:pt x="254" y="2"/>
                  </a:lnTo>
                  <a:lnTo>
                    <a:pt x="253" y="2"/>
                  </a:lnTo>
                  <a:lnTo>
                    <a:pt x="252" y="2"/>
                  </a:lnTo>
                  <a:lnTo>
                    <a:pt x="250" y="2"/>
                  </a:lnTo>
                  <a:lnTo>
                    <a:pt x="249" y="2"/>
                  </a:lnTo>
                  <a:lnTo>
                    <a:pt x="248" y="1"/>
                  </a:lnTo>
                  <a:lnTo>
                    <a:pt x="246" y="1"/>
                  </a:lnTo>
                  <a:lnTo>
                    <a:pt x="245" y="1"/>
                  </a:lnTo>
                  <a:lnTo>
                    <a:pt x="244" y="1"/>
                  </a:lnTo>
                  <a:lnTo>
                    <a:pt x="242" y="1"/>
                  </a:lnTo>
                  <a:lnTo>
                    <a:pt x="241" y="1"/>
                  </a:lnTo>
                  <a:lnTo>
                    <a:pt x="240" y="1"/>
                  </a:lnTo>
                  <a:lnTo>
                    <a:pt x="239" y="1"/>
                  </a:lnTo>
                  <a:lnTo>
                    <a:pt x="238" y="1"/>
                  </a:lnTo>
                  <a:lnTo>
                    <a:pt x="236" y="1"/>
                  </a:lnTo>
                  <a:lnTo>
                    <a:pt x="235" y="1"/>
                  </a:lnTo>
                  <a:lnTo>
                    <a:pt x="234" y="1"/>
                  </a:lnTo>
                  <a:lnTo>
                    <a:pt x="232" y="1"/>
                  </a:lnTo>
                  <a:lnTo>
                    <a:pt x="231" y="1"/>
                  </a:lnTo>
                  <a:lnTo>
                    <a:pt x="230" y="1"/>
                  </a:lnTo>
                  <a:lnTo>
                    <a:pt x="229" y="1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221" y="0"/>
                  </a:lnTo>
                  <a:lnTo>
                    <a:pt x="219" y="0"/>
                  </a:lnTo>
                  <a:lnTo>
                    <a:pt x="218" y="0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4" y="0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10" y="1"/>
                  </a:lnTo>
                  <a:lnTo>
                    <a:pt x="208" y="1"/>
                  </a:lnTo>
                  <a:lnTo>
                    <a:pt x="207" y="1"/>
                  </a:lnTo>
                  <a:lnTo>
                    <a:pt x="206" y="1"/>
                  </a:lnTo>
                  <a:lnTo>
                    <a:pt x="204" y="1"/>
                  </a:lnTo>
                  <a:lnTo>
                    <a:pt x="203" y="1"/>
                  </a:lnTo>
                  <a:lnTo>
                    <a:pt x="202" y="1"/>
                  </a:lnTo>
                  <a:lnTo>
                    <a:pt x="200" y="1"/>
                  </a:lnTo>
                  <a:lnTo>
                    <a:pt x="199" y="1"/>
                  </a:lnTo>
                  <a:lnTo>
                    <a:pt x="198" y="1"/>
                  </a:lnTo>
                  <a:lnTo>
                    <a:pt x="196" y="1"/>
                  </a:lnTo>
                  <a:lnTo>
                    <a:pt x="195" y="1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1" y="2"/>
                  </a:lnTo>
                  <a:lnTo>
                    <a:pt x="189" y="2"/>
                  </a:lnTo>
                  <a:lnTo>
                    <a:pt x="188" y="2"/>
                  </a:lnTo>
                  <a:lnTo>
                    <a:pt x="187" y="2"/>
                  </a:lnTo>
                  <a:lnTo>
                    <a:pt x="185" y="2"/>
                  </a:lnTo>
                  <a:lnTo>
                    <a:pt x="184" y="3"/>
                  </a:lnTo>
                  <a:lnTo>
                    <a:pt x="183" y="3"/>
                  </a:lnTo>
                  <a:lnTo>
                    <a:pt x="181" y="4"/>
                  </a:lnTo>
                  <a:lnTo>
                    <a:pt x="180" y="4"/>
                  </a:lnTo>
                  <a:lnTo>
                    <a:pt x="179" y="4"/>
                  </a:lnTo>
                  <a:lnTo>
                    <a:pt x="177" y="4"/>
                  </a:lnTo>
                  <a:lnTo>
                    <a:pt x="176" y="4"/>
                  </a:lnTo>
                  <a:lnTo>
                    <a:pt x="175" y="5"/>
                  </a:lnTo>
                  <a:lnTo>
                    <a:pt x="173" y="5"/>
                  </a:lnTo>
                  <a:lnTo>
                    <a:pt x="172" y="5"/>
                  </a:lnTo>
                  <a:lnTo>
                    <a:pt x="171" y="5"/>
                  </a:lnTo>
                  <a:lnTo>
                    <a:pt x="169" y="6"/>
                  </a:lnTo>
                  <a:lnTo>
                    <a:pt x="168" y="6"/>
                  </a:lnTo>
                  <a:lnTo>
                    <a:pt x="166" y="6"/>
                  </a:lnTo>
                  <a:lnTo>
                    <a:pt x="165" y="6"/>
                  </a:lnTo>
                  <a:lnTo>
                    <a:pt x="164" y="7"/>
                  </a:lnTo>
                  <a:lnTo>
                    <a:pt x="162" y="7"/>
                  </a:lnTo>
                  <a:lnTo>
                    <a:pt x="161" y="8"/>
                  </a:lnTo>
                  <a:lnTo>
                    <a:pt x="160" y="8"/>
                  </a:lnTo>
                  <a:lnTo>
                    <a:pt x="158" y="9"/>
                  </a:lnTo>
                  <a:lnTo>
                    <a:pt x="157" y="9"/>
                  </a:lnTo>
                  <a:lnTo>
                    <a:pt x="155" y="9"/>
                  </a:lnTo>
                  <a:lnTo>
                    <a:pt x="154" y="10"/>
                  </a:lnTo>
                  <a:lnTo>
                    <a:pt x="153" y="10"/>
                  </a:lnTo>
                  <a:lnTo>
                    <a:pt x="151" y="10"/>
                  </a:lnTo>
                  <a:lnTo>
                    <a:pt x="150" y="11"/>
                  </a:lnTo>
                  <a:lnTo>
                    <a:pt x="148" y="12"/>
                  </a:lnTo>
                  <a:lnTo>
                    <a:pt x="147" y="12"/>
                  </a:lnTo>
                  <a:lnTo>
                    <a:pt x="145" y="12"/>
                  </a:lnTo>
                  <a:lnTo>
                    <a:pt x="144" y="13"/>
                  </a:lnTo>
                  <a:lnTo>
                    <a:pt x="143" y="13"/>
                  </a:lnTo>
                  <a:lnTo>
                    <a:pt x="142" y="14"/>
                  </a:lnTo>
                  <a:lnTo>
                    <a:pt x="140" y="15"/>
                  </a:lnTo>
                  <a:lnTo>
                    <a:pt x="139" y="15"/>
                  </a:lnTo>
                  <a:lnTo>
                    <a:pt x="137" y="15"/>
                  </a:lnTo>
                  <a:lnTo>
                    <a:pt x="136" y="16"/>
                  </a:lnTo>
                  <a:lnTo>
                    <a:pt x="135" y="16"/>
                  </a:lnTo>
                  <a:lnTo>
                    <a:pt x="133" y="17"/>
                  </a:lnTo>
                  <a:lnTo>
                    <a:pt x="132" y="17"/>
                  </a:lnTo>
                  <a:lnTo>
                    <a:pt x="131" y="18"/>
                  </a:lnTo>
                  <a:lnTo>
                    <a:pt x="129" y="18"/>
                  </a:lnTo>
                  <a:lnTo>
                    <a:pt x="128" y="19"/>
                  </a:lnTo>
                  <a:lnTo>
                    <a:pt x="127" y="20"/>
                  </a:lnTo>
                  <a:lnTo>
                    <a:pt x="125" y="20"/>
                  </a:lnTo>
                  <a:lnTo>
                    <a:pt x="124" y="21"/>
                  </a:lnTo>
                  <a:lnTo>
                    <a:pt x="122" y="21"/>
                  </a:lnTo>
                  <a:lnTo>
                    <a:pt x="121" y="22"/>
                  </a:lnTo>
                  <a:lnTo>
                    <a:pt x="120" y="23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15" y="24"/>
                  </a:lnTo>
                  <a:lnTo>
                    <a:pt x="114" y="25"/>
                  </a:lnTo>
                  <a:lnTo>
                    <a:pt x="112" y="25"/>
                  </a:lnTo>
                  <a:lnTo>
                    <a:pt x="111" y="27"/>
                  </a:lnTo>
                  <a:lnTo>
                    <a:pt x="110" y="27"/>
                  </a:lnTo>
                  <a:lnTo>
                    <a:pt x="109" y="28"/>
                  </a:lnTo>
                  <a:lnTo>
                    <a:pt x="107" y="29"/>
                  </a:lnTo>
                  <a:lnTo>
                    <a:pt x="106" y="29"/>
                  </a:lnTo>
                  <a:lnTo>
                    <a:pt x="104" y="30"/>
                  </a:lnTo>
                  <a:lnTo>
                    <a:pt x="103" y="31"/>
                  </a:lnTo>
                  <a:lnTo>
                    <a:pt x="102" y="32"/>
                  </a:lnTo>
                  <a:lnTo>
                    <a:pt x="100" y="33"/>
                  </a:lnTo>
                  <a:lnTo>
                    <a:pt x="99" y="34"/>
                  </a:lnTo>
                  <a:lnTo>
                    <a:pt x="98" y="34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2" y="38"/>
                  </a:lnTo>
                  <a:lnTo>
                    <a:pt x="91" y="39"/>
                  </a:lnTo>
                  <a:lnTo>
                    <a:pt x="90" y="39"/>
                  </a:lnTo>
                  <a:lnTo>
                    <a:pt x="89" y="40"/>
                  </a:lnTo>
                  <a:lnTo>
                    <a:pt x="88" y="40"/>
                  </a:lnTo>
                  <a:lnTo>
                    <a:pt x="88" y="41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43"/>
                  </a:lnTo>
                  <a:lnTo>
                    <a:pt x="84" y="43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82" y="45"/>
                  </a:lnTo>
                  <a:lnTo>
                    <a:pt x="81" y="46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8" y="47"/>
                  </a:lnTo>
                  <a:lnTo>
                    <a:pt x="78" y="48"/>
                  </a:lnTo>
                  <a:lnTo>
                    <a:pt x="77" y="48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5" y="51"/>
                  </a:lnTo>
                  <a:lnTo>
                    <a:pt x="74" y="51"/>
                  </a:lnTo>
                  <a:lnTo>
                    <a:pt x="73" y="52"/>
                  </a:lnTo>
                  <a:lnTo>
                    <a:pt x="72" y="53"/>
                  </a:lnTo>
                  <a:lnTo>
                    <a:pt x="72" y="53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69" y="55"/>
                  </a:lnTo>
                  <a:lnTo>
                    <a:pt x="69" y="56"/>
                  </a:lnTo>
                  <a:lnTo>
                    <a:pt x="67" y="57"/>
                  </a:lnTo>
                  <a:lnTo>
                    <a:pt x="67" y="58"/>
                  </a:lnTo>
                  <a:lnTo>
                    <a:pt x="66" y="58"/>
                  </a:lnTo>
                  <a:lnTo>
                    <a:pt x="66" y="59"/>
                  </a:lnTo>
                  <a:lnTo>
                    <a:pt x="65" y="59"/>
                  </a:lnTo>
                  <a:lnTo>
                    <a:pt x="64" y="60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2" y="62"/>
                  </a:lnTo>
                  <a:lnTo>
                    <a:pt x="61" y="63"/>
                  </a:lnTo>
                  <a:lnTo>
                    <a:pt x="61" y="63"/>
                  </a:lnTo>
                  <a:lnTo>
                    <a:pt x="60" y="64"/>
                  </a:lnTo>
                  <a:lnTo>
                    <a:pt x="59" y="65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7" y="67"/>
                  </a:lnTo>
                  <a:lnTo>
                    <a:pt x="56" y="68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4" y="70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2" y="73"/>
                  </a:lnTo>
                  <a:lnTo>
                    <a:pt x="51" y="73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49" y="76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7" y="78"/>
                  </a:lnTo>
                  <a:lnTo>
                    <a:pt x="46" y="79"/>
                  </a:lnTo>
                  <a:lnTo>
                    <a:pt x="46" y="80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44" y="82"/>
                  </a:lnTo>
                  <a:lnTo>
                    <a:pt x="43" y="83"/>
                  </a:lnTo>
                  <a:lnTo>
                    <a:pt x="42" y="84"/>
                  </a:lnTo>
                  <a:lnTo>
                    <a:pt x="42" y="85"/>
                  </a:lnTo>
                  <a:lnTo>
                    <a:pt x="41" y="85"/>
                  </a:lnTo>
                  <a:lnTo>
                    <a:pt x="40" y="86"/>
                  </a:lnTo>
                  <a:lnTo>
                    <a:pt x="40" y="87"/>
                  </a:lnTo>
                  <a:lnTo>
                    <a:pt x="39" y="88"/>
                  </a:lnTo>
                  <a:lnTo>
                    <a:pt x="39" y="89"/>
                  </a:lnTo>
                  <a:lnTo>
                    <a:pt x="38" y="89"/>
                  </a:lnTo>
                  <a:lnTo>
                    <a:pt x="38" y="90"/>
                  </a:lnTo>
                  <a:lnTo>
                    <a:pt x="37" y="91"/>
                  </a:lnTo>
                  <a:lnTo>
                    <a:pt x="36" y="92"/>
                  </a:lnTo>
                  <a:lnTo>
                    <a:pt x="36" y="93"/>
                  </a:lnTo>
                  <a:lnTo>
                    <a:pt x="35" y="93"/>
                  </a:lnTo>
                  <a:lnTo>
                    <a:pt x="35" y="95"/>
                  </a:lnTo>
                  <a:lnTo>
                    <a:pt x="34" y="96"/>
                  </a:lnTo>
                  <a:lnTo>
                    <a:pt x="33" y="97"/>
                  </a:lnTo>
                  <a:lnTo>
                    <a:pt x="33" y="97"/>
                  </a:lnTo>
                  <a:lnTo>
                    <a:pt x="32" y="99"/>
                  </a:lnTo>
                  <a:lnTo>
                    <a:pt x="31" y="99"/>
                  </a:lnTo>
                  <a:lnTo>
                    <a:pt x="31" y="100"/>
                  </a:lnTo>
                  <a:lnTo>
                    <a:pt x="30" y="101"/>
                  </a:lnTo>
                  <a:lnTo>
                    <a:pt x="30" y="102"/>
                  </a:lnTo>
                  <a:lnTo>
                    <a:pt x="30" y="103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28" y="105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6" y="108"/>
                  </a:lnTo>
                  <a:lnTo>
                    <a:pt x="25" y="109"/>
                  </a:lnTo>
                  <a:lnTo>
                    <a:pt x="25" y="110"/>
                  </a:lnTo>
                  <a:lnTo>
                    <a:pt x="24" y="111"/>
                  </a:lnTo>
                  <a:lnTo>
                    <a:pt x="24" y="112"/>
                  </a:lnTo>
                  <a:lnTo>
                    <a:pt x="23" y="113"/>
                  </a:lnTo>
                  <a:lnTo>
                    <a:pt x="23" y="114"/>
                  </a:lnTo>
                  <a:lnTo>
                    <a:pt x="22" y="115"/>
                  </a:lnTo>
                  <a:lnTo>
                    <a:pt x="21" y="116"/>
                  </a:lnTo>
                  <a:lnTo>
                    <a:pt x="21" y="117"/>
                  </a:lnTo>
                  <a:lnTo>
                    <a:pt x="21" y="118"/>
                  </a:lnTo>
                  <a:lnTo>
                    <a:pt x="20" y="119"/>
                  </a:lnTo>
                  <a:lnTo>
                    <a:pt x="20" y="120"/>
                  </a:lnTo>
                  <a:lnTo>
                    <a:pt x="19" y="120"/>
                  </a:lnTo>
                  <a:lnTo>
                    <a:pt x="19" y="122"/>
                  </a:lnTo>
                  <a:lnTo>
                    <a:pt x="18" y="123"/>
                  </a:lnTo>
                  <a:lnTo>
                    <a:pt x="18" y="124"/>
                  </a:lnTo>
                  <a:lnTo>
                    <a:pt x="17" y="124"/>
                  </a:lnTo>
                  <a:lnTo>
                    <a:pt x="17" y="126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6" y="128"/>
                  </a:lnTo>
                  <a:lnTo>
                    <a:pt x="15" y="130"/>
                  </a:lnTo>
                  <a:lnTo>
                    <a:pt x="15" y="131"/>
                  </a:lnTo>
                  <a:lnTo>
                    <a:pt x="15" y="132"/>
                  </a:lnTo>
                  <a:lnTo>
                    <a:pt x="14" y="133"/>
                  </a:lnTo>
                  <a:lnTo>
                    <a:pt x="13" y="134"/>
                  </a:lnTo>
                  <a:lnTo>
                    <a:pt x="13" y="135"/>
                  </a:lnTo>
                  <a:lnTo>
                    <a:pt x="13" y="135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39"/>
                  </a:lnTo>
                  <a:lnTo>
                    <a:pt x="11" y="139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3"/>
                  </a:lnTo>
                  <a:lnTo>
                    <a:pt x="10" y="144"/>
                  </a:lnTo>
                  <a:lnTo>
                    <a:pt x="9" y="145"/>
                  </a:lnTo>
                  <a:lnTo>
                    <a:pt x="9" y="146"/>
                  </a:lnTo>
                  <a:lnTo>
                    <a:pt x="9" y="147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8" y="150"/>
                  </a:lnTo>
                  <a:lnTo>
                    <a:pt x="7" y="151"/>
                  </a:lnTo>
                  <a:lnTo>
                    <a:pt x="6" y="152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6" y="156"/>
                  </a:lnTo>
                  <a:lnTo>
                    <a:pt x="6" y="157"/>
                  </a:lnTo>
                  <a:lnTo>
                    <a:pt x="5" y="157"/>
                  </a:lnTo>
                  <a:lnTo>
                    <a:pt x="5" y="158"/>
                  </a:lnTo>
                  <a:lnTo>
                    <a:pt x="5" y="160"/>
                  </a:lnTo>
                  <a:lnTo>
                    <a:pt x="5" y="161"/>
                  </a:lnTo>
                  <a:lnTo>
                    <a:pt x="4" y="162"/>
                  </a:lnTo>
                  <a:lnTo>
                    <a:pt x="4" y="163"/>
                  </a:lnTo>
                  <a:lnTo>
                    <a:pt x="4" y="164"/>
                  </a:lnTo>
                  <a:lnTo>
                    <a:pt x="4" y="165"/>
                  </a:lnTo>
                  <a:lnTo>
                    <a:pt x="4" y="166"/>
                  </a:lnTo>
                  <a:lnTo>
                    <a:pt x="4" y="167"/>
                  </a:lnTo>
                  <a:lnTo>
                    <a:pt x="3" y="168"/>
                  </a:lnTo>
                  <a:lnTo>
                    <a:pt x="3" y="169"/>
                  </a:lnTo>
                  <a:lnTo>
                    <a:pt x="2" y="170"/>
                  </a:lnTo>
                  <a:lnTo>
                    <a:pt x="2" y="172"/>
                  </a:lnTo>
                  <a:lnTo>
                    <a:pt x="2" y="173"/>
                  </a:lnTo>
                  <a:lnTo>
                    <a:pt x="2" y="174"/>
                  </a:lnTo>
                  <a:lnTo>
                    <a:pt x="2" y="175"/>
                  </a:lnTo>
                  <a:lnTo>
                    <a:pt x="2" y="176"/>
                  </a:lnTo>
                  <a:lnTo>
                    <a:pt x="2" y="177"/>
                  </a:lnTo>
                  <a:lnTo>
                    <a:pt x="1" y="178"/>
                  </a:lnTo>
                  <a:lnTo>
                    <a:pt x="1" y="179"/>
                  </a:lnTo>
                  <a:lnTo>
                    <a:pt x="1" y="180"/>
                  </a:lnTo>
                  <a:lnTo>
                    <a:pt x="1" y="181"/>
                  </a:lnTo>
                  <a:lnTo>
                    <a:pt x="1" y="183"/>
                  </a:lnTo>
                  <a:lnTo>
                    <a:pt x="1" y="184"/>
                  </a:lnTo>
                  <a:lnTo>
                    <a:pt x="1" y="185"/>
                  </a:lnTo>
                  <a:lnTo>
                    <a:pt x="1" y="186"/>
                  </a:lnTo>
                  <a:lnTo>
                    <a:pt x="0" y="187"/>
                  </a:lnTo>
                  <a:lnTo>
                    <a:pt x="0" y="188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3"/>
                  </a:lnTo>
                  <a:lnTo>
                    <a:pt x="0" y="194"/>
                  </a:lnTo>
                  <a:lnTo>
                    <a:pt x="0" y="195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0" y="203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0" y="206"/>
                  </a:lnTo>
                  <a:lnTo>
                    <a:pt x="0" y="207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1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4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18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2"/>
                  </a:lnTo>
                  <a:lnTo>
                    <a:pt x="0" y="223"/>
                  </a:lnTo>
                  <a:lnTo>
                    <a:pt x="1" y="224"/>
                  </a:lnTo>
                  <a:lnTo>
                    <a:pt x="1" y="22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1" y="227"/>
                  </a:lnTo>
                  <a:lnTo>
                    <a:pt x="1" y="228"/>
                  </a:lnTo>
                  <a:lnTo>
                    <a:pt x="1" y="229"/>
                  </a:lnTo>
                  <a:lnTo>
                    <a:pt x="1" y="230"/>
                  </a:lnTo>
                  <a:lnTo>
                    <a:pt x="1" y="231"/>
                  </a:lnTo>
                  <a:lnTo>
                    <a:pt x="1" y="232"/>
                  </a:lnTo>
                  <a:lnTo>
                    <a:pt x="1" y="233"/>
                  </a:lnTo>
                  <a:lnTo>
                    <a:pt x="1" y="234"/>
                  </a:lnTo>
                  <a:lnTo>
                    <a:pt x="1" y="236"/>
                  </a:lnTo>
                  <a:lnTo>
                    <a:pt x="2" y="236"/>
                  </a:lnTo>
                  <a:lnTo>
                    <a:pt x="2" y="237"/>
                  </a:lnTo>
                  <a:lnTo>
                    <a:pt x="2" y="238"/>
                  </a:lnTo>
                  <a:lnTo>
                    <a:pt x="2" y="239"/>
                  </a:lnTo>
                  <a:lnTo>
                    <a:pt x="2" y="240"/>
                  </a:lnTo>
                  <a:lnTo>
                    <a:pt x="2" y="241"/>
                  </a:lnTo>
                  <a:lnTo>
                    <a:pt x="2" y="242"/>
                  </a:lnTo>
                  <a:lnTo>
                    <a:pt x="2" y="242"/>
                  </a:lnTo>
                  <a:lnTo>
                    <a:pt x="3" y="244"/>
                  </a:lnTo>
                  <a:lnTo>
                    <a:pt x="3" y="244"/>
                  </a:lnTo>
                  <a:lnTo>
                    <a:pt x="3" y="245"/>
                  </a:lnTo>
                  <a:lnTo>
                    <a:pt x="3" y="246"/>
                  </a:lnTo>
                  <a:lnTo>
                    <a:pt x="4" y="247"/>
                  </a:lnTo>
                  <a:lnTo>
                    <a:pt x="4" y="248"/>
                  </a:lnTo>
                  <a:lnTo>
                    <a:pt x="4" y="249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5" y="252"/>
                  </a:lnTo>
                  <a:lnTo>
                    <a:pt x="5" y="252"/>
                  </a:lnTo>
                  <a:lnTo>
                    <a:pt x="5" y="253"/>
                  </a:lnTo>
                  <a:lnTo>
                    <a:pt x="5" y="255"/>
                  </a:lnTo>
                  <a:lnTo>
                    <a:pt x="5" y="255"/>
                  </a:lnTo>
                  <a:lnTo>
                    <a:pt x="5" y="256"/>
                  </a:lnTo>
                  <a:lnTo>
                    <a:pt x="5" y="257"/>
                  </a:lnTo>
                  <a:lnTo>
                    <a:pt x="6" y="257"/>
                  </a:lnTo>
                  <a:lnTo>
                    <a:pt x="6" y="259"/>
                  </a:lnTo>
                  <a:lnTo>
                    <a:pt x="6" y="260"/>
                  </a:lnTo>
                  <a:lnTo>
                    <a:pt x="6" y="260"/>
                  </a:lnTo>
                  <a:lnTo>
                    <a:pt x="6" y="261"/>
                  </a:lnTo>
                  <a:lnTo>
                    <a:pt x="7" y="262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8" y="265"/>
                  </a:lnTo>
                  <a:lnTo>
                    <a:pt x="8" y="265"/>
                  </a:lnTo>
                  <a:lnTo>
                    <a:pt x="8" y="266"/>
                  </a:lnTo>
                  <a:lnTo>
                    <a:pt x="8" y="267"/>
                  </a:lnTo>
                  <a:lnTo>
                    <a:pt x="8" y="268"/>
                  </a:lnTo>
                  <a:lnTo>
                    <a:pt x="9" y="269"/>
                  </a:lnTo>
                  <a:lnTo>
                    <a:pt x="9" y="270"/>
                  </a:lnTo>
                  <a:lnTo>
                    <a:pt x="9" y="271"/>
                  </a:lnTo>
                  <a:lnTo>
                    <a:pt x="9" y="271"/>
                  </a:lnTo>
                  <a:lnTo>
                    <a:pt x="9" y="272"/>
                  </a:lnTo>
                  <a:lnTo>
                    <a:pt x="9" y="273"/>
                  </a:lnTo>
                  <a:lnTo>
                    <a:pt x="10" y="274"/>
                  </a:lnTo>
                  <a:lnTo>
                    <a:pt x="11" y="275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2" y="279"/>
                  </a:lnTo>
                  <a:lnTo>
                    <a:pt x="12" y="280"/>
                  </a:lnTo>
                  <a:lnTo>
                    <a:pt x="12" y="281"/>
                  </a:lnTo>
                  <a:lnTo>
                    <a:pt x="12" y="282"/>
                  </a:lnTo>
                  <a:lnTo>
                    <a:pt x="13" y="283"/>
                  </a:lnTo>
                  <a:lnTo>
                    <a:pt x="13" y="283"/>
                  </a:lnTo>
                  <a:lnTo>
                    <a:pt x="13" y="284"/>
                  </a:lnTo>
                  <a:lnTo>
                    <a:pt x="14" y="285"/>
                  </a:lnTo>
                  <a:lnTo>
                    <a:pt x="14" y="286"/>
                  </a:lnTo>
                  <a:lnTo>
                    <a:pt x="14" y="287"/>
                  </a:lnTo>
                  <a:lnTo>
                    <a:pt x="15" y="287"/>
                  </a:lnTo>
                  <a:lnTo>
                    <a:pt x="15" y="288"/>
                  </a:lnTo>
                  <a:lnTo>
                    <a:pt x="15" y="289"/>
                  </a:lnTo>
                  <a:lnTo>
                    <a:pt x="16" y="290"/>
                  </a:lnTo>
                  <a:lnTo>
                    <a:pt x="16" y="291"/>
                  </a:lnTo>
                  <a:lnTo>
                    <a:pt x="16" y="291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7" y="294"/>
                  </a:lnTo>
                  <a:lnTo>
                    <a:pt x="17" y="295"/>
                  </a:lnTo>
                  <a:lnTo>
                    <a:pt x="17" y="295"/>
                  </a:lnTo>
                  <a:lnTo>
                    <a:pt x="17" y="296"/>
                  </a:lnTo>
                  <a:lnTo>
                    <a:pt x="18" y="297"/>
                  </a:lnTo>
                  <a:lnTo>
                    <a:pt x="18" y="298"/>
                  </a:lnTo>
                  <a:lnTo>
                    <a:pt x="19" y="298"/>
                  </a:lnTo>
                  <a:lnTo>
                    <a:pt x="19" y="299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21" y="303"/>
                  </a:lnTo>
                  <a:lnTo>
                    <a:pt x="21" y="304"/>
                  </a:lnTo>
                  <a:lnTo>
                    <a:pt x="21" y="305"/>
                  </a:lnTo>
                  <a:lnTo>
                    <a:pt x="21" y="305"/>
                  </a:lnTo>
                  <a:lnTo>
                    <a:pt x="22" y="306"/>
                  </a:lnTo>
                  <a:lnTo>
                    <a:pt x="22" y="307"/>
                  </a:lnTo>
                  <a:lnTo>
                    <a:pt x="23" y="307"/>
                  </a:lnTo>
                  <a:lnTo>
                    <a:pt x="23" y="309"/>
                  </a:lnTo>
                  <a:lnTo>
                    <a:pt x="23" y="309"/>
                  </a:lnTo>
                  <a:lnTo>
                    <a:pt x="23" y="310"/>
                  </a:lnTo>
                  <a:lnTo>
                    <a:pt x="24" y="311"/>
                  </a:lnTo>
                  <a:lnTo>
                    <a:pt x="24" y="312"/>
                  </a:lnTo>
                  <a:lnTo>
                    <a:pt x="25" y="312"/>
                  </a:lnTo>
                  <a:lnTo>
                    <a:pt x="25" y="313"/>
                  </a:lnTo>
                  <a:lnTo>
                    <a:pt x="25" y="314"/>
                  </a:lnTo>
                  <a:lnTo>
                    <a:pt x="25" y="314"/>
                  </a:lnTo>
                  <a:lnTo>
                    <a:pt x="26" y="315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8" y="318"/>
                  </a:lnTo>
                  <a:lnTo>
                    <a:pt x="28" y="318"/>
                  </a:lnTo>
                  <a:lnTo>
                    <a:pt x="28" y="320"/>
                  </a:lnTo>
                  <a:lnTo>
                    <a:pt x="29" y="320"/>
                  </a:lnTo>
                  <a:lnTo>
                    <a:pt x="29" y="321"/>
                  </a:lnTo>
                  <a:lnTo>
                    <a:pt x="30" y="322"/>
                  </a:lnTo>
                  <a:lnTo>
                    <a:pt x="30" y="322"/>
                  </a:lnTo>
                  <a:lnTo>
                    <a:pt x="30" y="323"/>
                  </a:lnTo>
                  <a:lnTo>
                    <a:pt x="31" y="324"/>
                  </a:lnTo>
                  <a:lnTo>
                    <a:pt x="31" y="324"/>
                  </a:lnTo>
                  <a:lnTo>
                    <a:pt x="31" y="325"/>
                  </a:lnTo>
                  <a:lnTo>
                    <a:pt x="32" y="326"/>
                  </a:lnTo>
                  <a:lnTo>
                    <a:pt x="32" y="326"/>
                  </a:lnTo>
                  <a:lnTo>
                    <a:pt x="32" y="327"/>
                  </a:lnTo>
                  <a:lnTo>
                    <a:pt x="33" y="328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30"/>
                  </a:lnTo>
                  <a:lnTo>
                    <a:pt x="34" y="330"/>
                  </a:lnTo>
                  <a:lnTo>
                    <a:pt x="35" y="331"/>
                  </a:lnTo>
                  <a:lnTo>
                    <a:pt x="35" y="332"/>
                  </a:lnTo>
                  <a:lnTo>
                    <a:pt x="36" y="333"/>
                  </a:lnTo>
                  <a:lnTo>
                    <a:pt x="36" y="333"/>
                  </a:lnTo>
                  <a:lnTo>
                    <a:pt x="36" y="334"/>
                  </a:lnTo>
                  <a:lnTo>
                    <a:pt x="37" y="335"/>
                  </a:lnTo>
                  <a:lnTo>
                    <a:pt x="37" y="335"/>
                  </a:lnTo>
                  <a:lnTo>
                    <a:pt x="38" y="336"/>
                  </a:lnTo>
                  <a:lnTo>
                    <a:pt x="38" y="337"/>
                  </a:lnTo>
                  <a:lnTo>
                    <a:pt x="38" y="337"/>
                  </a:lnTo>
                  <a:lnTo>
                    <a:pt x="39" y="338"/>
                  </a:lnTo>
                  <a:lnTo>
                    <a:pt x="39" y="339"/>
                  </a:lnTo>
                  <a:lnTo>
                    <a:pt x="39" y="339"/>
                  </a:lnTo>
                  <a:lnTo>
                    <a:pt x="40" y="340"/>
                  </a:lnTo>
                  <a:lnTo>
                    <a:pt x="40" y="340"/>
                  </a:lnTo>
                  <a:lnTo>
                    <a:pt x="40" y="341"/>
                  </a:lnTo>
                  <a:lnTo>
                    <a:pt x="41" y="341"/>
                  </a:lnTo>
                  <a:lnTo>
                    <a:pt x="42" y="342"/>
                  </a:lnTo>
                  <a:lnTo>
                    <a:pt x="42" y="343"/>
                  </a:lnTo>
                  <a:lnTo>
                    <a:pt x="42" y="344"/>
                  </a:lnTo>
                  <a:lnTo>
                    <a:pt x="43" y="344"/>
                  </a:lnTo>
                  <a:lnTo>
                    <a:pt x="43" y="345"/>
                  </a:lnTo>
                  <a:lnTo>
                    <a:pt x="44" y="345"/>
                  </a:lnTo>
                  <a:lnTo>
                    <a:pt x="44" y="346"/>
                  </a:lnTo>
                  <a:lnTo>
                    <a:pt x="44" y="347"/>
                  </a:lnTo>
                  <a:lnTo>
                    <a:pt x="45" y="347"/>
                  </a:lnTo>
                  <a:lnTo>
                    <a:pt x="45" y="348"/>
                  </a:lnTo>
                  <a:lnTo>
                    <a:pt x="46" y="348"/>
                  </a:lnTo>
                  <a:lnTo>
                    <a:pt x="46" y="349"/>
                  </a:lnTo>
                  <a:lnTo>
                    <a:pt x="47" y="349"/>
                  </a:lnTo>
                  <a:lnTo>
                    <a:pt x="47" y="350"/>
                  </a:lnTo>
                  <a:lnTo>
                    <a:pt x="47" y="351"/>
                  </a:lnTo>
                  <a:lnTo>
                    <a:pt x="48" y="351"/>
                  </a:lnTo>
                  <a:lnTo>
                    <a:pt x="48" y="352"/>
                  </a:lnTo>
                  <a:lnTo>
                    <a:pt x="48" y="353"/>
                  </a:lnTo>
                  <a:lnTo>
                    <a:pt x="48" y="354"/>
                  </a:lnTo>
                  <a:lnTo>
                    <a:pt x="49" y="354"/>
                  </a:lnTo>
                  <a:lnTo>
                    <a:pt x="50" y="355"/>
                  </a:lnTo>
                  <a:lnTo>
                    <a:pt x="50" y="355"/>
                  </a:lnTo>
                  <a:lnTo>
                    <a:pt x="50" y="355"/>
                  </a:lnTo>
                  <a:lnTo>
                    <a:pt x="51" y="356"/>
                  </a:lnTo>
                  <a:lnTo>
                    <a:pt x="51" y="356"/>
                  </a:lnTo>
                  <a:lnTo>
                    <a:pt x="51" y="357"/>
                  </a:lnTo>
                  <a:lnTo>
                    <a:pt x="52" y="358"/>
                  </a:lnTo>
                  <a:lnTo>
                    <a:pt x="53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54" y="362"/>
                  </a:lnTo>
                  <a:lnTo>
                    <a:pt x="55" y="362"/>
                  </a:lnTo>
                  <a:lnTo>
                    <a:pt x="55" y="362"/>
                  </a:lnTo>
                  <a:lnTo>
                    <a:pt x="55" y="363"/>
                  </a:lnTo>
                  <a:lnTo>
                    <a:pt x="56" y="363"/>
                  </a:lnTo>
                  <a:lnTo>
                    <a:pt x="56" y="364"/>
                  </a:lnTo>
                  <a:lnTo>
                    <a:pt x="57" y="364"/>
                  </a:lnTo>
                  <a:lnTo>
                    <a:pt x="57" y="365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58" y="367"/>
                  </a:lnTo>
                  <a:lnTo>
                    <a:pt x="59" y="367"/>
                  </a:lnTo>
                  <a:lnTo>
                    <a:pt x="59" y="368"/>
                  </a:lnTo>
                  <a:lnTo>
                    <a:pt x="59" y="368"/>
                  </a:lnTo>
                  <a:lnTo>
                    <a:pt x="60" y="369"/>
                  </a:lnTo>
                  <a:lnTo>
                    <a:pt x="60" y="370"/>
                  </a:lnTo>
                  <a:lnTo>
                    <a:pt x="61" y="370"/>
                  </a:lnTo>
                  <a:lnTo>
                    <a:pt x="61" y="370"/>
                  </a:lnTo>
                  <a:lnTo>
                    <a:pt x="61" y="371"/>
                  </a:lnTo>
                  <a:lnTo>
                    <a:pt x="62" y="371"/>
                  </a:lnTo>
                  <a:lnTo>
                    <a:pt x="62" y="372"/>
                  </a:lnTo>
                  <a:lnTo>
                    <a:pt x="63" y="373"/>
                  </a:lnTo>
                  <a:lnTo>
                    <a:pt x="63" y="373"/>
                  </a:lnTo>
                  <a:lnTo>
                    <a:pt x="63" y="374"/>
                  </a:lnTo>
                  <a:lnTo>
                    <a:pt x="64" y="374"/>
                  </a:lnTo>
                  <a:lnTo>
                    <a:pt x="64" y="374"/>
                  </a:lnTo>
                  <a:lnTo>
                    <a:pt x="65" y="375"/>
                  </a:lnTo>
                  <a:lnTo>
                    <a:pt x="65" y="375"/>
                  </a:lnTo>
                  <a:lnTo>
                    <a:pt x="66" y="376"/>
                  </a:lnTo>
                  <a:lnTo>
                    <a:pt x="66" y="376"/>
                  </a:lnTo>
                  <a:lnTo>
                    <a:pt x="66" y="377"/>
                  </a:lnTo>
                  <a:lnTo>
                    <a:pt x="67" y="377"/>
                  </a:lnTo>
                  <a:lnTo>
                    <a:pt x="67" y="378"/>
                  </a:lnTo>
                  <a:lnTo>
                    <a:pt x="67" y="378"/>
                  </a:lnTo>
                  <a:lnTo>
                    <a:pt x="67" y="379"/>
                  </a:lnTo>
                  <a:lnTo>
                    <a:pt x="68" y="379"/>
                  </a:lnTo>
                  <a:lnTo>
                    <a:pt x="69" y="379"/>
                  </a:lnTo>
                  <a:lnTo>
                    <a:pt x="69" y="380"/>
                  </a:lnTo>
                  <a:lnTo>
                    <a:pt x="69" y="381"/>
                  </a:lnTo>
                  <a:lnTo>
                    <a:pt x="70" y="381"/>
                  </a:lnTo>
                  <a:lnTo>
                    <a:pt x="70" y="382"/>
                  </a:lnTo>
                  <a:lnTo>
                    <a:pt x="70" y="382"/>
                  </a:lnTo>
                  <a:lnTo>
                    <a:pt x="71" y="382"/>
                  </a:lnTo>
                  <a:lnTo>
                    <a:pt x="72" y="383"/>
                  </a:lnTo>
                  <a:lnTo>
                    <a:pt x="72" y="383"/>
                  </a:lnTo>
                  <a:lnTo>
                    <a:pt x="72" y="384"/>
                  </a:lnTo>
                  <a:lnTo>
                    <a:pt x="72" y="384"/>
                  </a:lnTo>
                  <a:lnTo>
                    <a:pt x="73" y="385"/>
                  </a:lnTo>
                  <a:lnTo>
                    <a:pt x="73" y="385"/>
                  </a:lnTo>
                  <a:lnTo>
                    <a:pt x="73" y="385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4" y="387"/>
                  </a:lnTo>
                  <a:lnTo>
                    <a:pt x="74" y="387"/>
                  </a:lnTo>
                  <a:lnTo>
                    <a:pt x="75" y="387"/>
                  </a:lnTo>
                  <a:lnTo>
                    <a:pt x="76" y="388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7" y="389"/>
                  </a:lnTo>
                  <a:lnTo>
                    <a:pt x="77" y="390"/>
                  </a:lnTo>
                  <a:lnTo>
                    <a:pt x="77" y="390"/>
                  </a:lnTo>
                  <a:lnTo>
                    <a:pt x="78" y="390"/>
                  </a:lnTo>
                  <a:lnTo>
                    <a:pt x="78" y="391"/>
                  </a:lnTo>
                  <a:lnTo>
                    <a:pt x="78" y="391"/>
                  </a:lnTo>
                  <a:lnTo>
                    <a:pt x="79" y="392"/>
                  </a:lnTo>
                  <a:lnTo>
                    <a:pt x="79" y="392"/>
                  </a:lnTo>
                  <a:lnTo>
                    <a:pt x="80" y="392"/>
                  </a:lnTo>
                  <a:lnTo>
                    <a:pt x="80" y="393"/>
                  </a:lnTo>
                  <a:lnTo>
                    <a:pt x="80" y="393"/>
                  </a:lnTo>
                  <a:lnTo>
                    <a:pt x="81" y="393"/>
                  </a:lnTo>
                  <a:lnTo>
                    <a:pt x="81" y="394"/>
                  </a:lnTo>
                  <a:lnTo>
                    <a:pt x="81" y="394"/>
                  </a:lnTo>
                  <a:lnTo>
                    <a:pt x="82" y="394"/>
                  </a:lnTo>
                  <a:lnTo>
                    <a:pt x="82" y="394"/>
                  </a:lnTo>
                  <a:lnTo>
                    <a:pt x="82" y="395"/>
                  </a:lnTo>
                  <a:lnTo>
                    <a:pt x="82" y="395"/>
                  </a:lnTo>
                  <a:lnTo>
                    <a:pt x="83" y="396"/>
                  </a:lnTo>
                  <a:lnTo>
                    <a:pt x="83" y="396"/>
                  </a:lnTo>
                  <a:lnTo>
                    <a:pt x="84" y="396"/>
                  </a:lnTo>
                  <a:lnTo>
                    <a:pt x="84" y="397"/>
                  </a:lnTo>
                  <a:lnTo>
                    <a:pt x="84" y="397"/>
                  </a:lnTo>
                  <a:lnTo>
                    <a:pt x="85" y="397"/>
                  </a:lnTo>
                  <a:lnTo>
                    <a:pt x="85" y="398"/>
                  </a:lnTo>
                  <a:lnTo>
                    <a:pt x="85" y="398"/>
                  </a:lnTo>
                  <a:lnTo>
                    <a:pt x="85" y="398"/>
                  </a:lnTo>
                  <a:lnTo>
                    <a:pt x="85" y="398"/>
                  </a:lnTo>
                  <a:lnTo>
                    <a:pt x="86" y="399"/>
                  </a:lnTo>
                  <a:lnTo>
                    <a:pt x="86" y="399"/>
                  </a:lnTo>
                  <a:lnTo>
                    <a:pt x="86" y="400"/>
                  </a:lnTo>
                  <a:lnTo>
                    <a:pt x="86" y="400"/>
                  </a:lnTo>
                  <a:lnTo>
                    <a:pt x="87" y="400"/>
                  </a:lnTo>
                  <a:lnTo>
                    <a:pt x="88" y="401"/>
                  </a:lnTo>
                  <a:lnTo>
                    <a:pt x="88" y="401"/>
                  </a:lnTo>
                  <a:lnTo>
                    <a:pt x="88" y="401"/>
                  </a:lnTo>
                  <a:lnTo>
                    <a:pt x="88" y="402"/>
                  </a:lnTo>
                  <a:lnTo>
                    <a:pt x="89" y="402"/>
                  </a:lnTo>
                  <a:lnTo>
                    <a:pt x="89" y="402"/>
                  </a:lnTo>
                  <a:lnTo>
                    <a:pt x="89" y="402"/>
                  </a:lnTo>
                  <a:lnTo>
                    <a:pt x="90" y="403"/>
                  </a:lnTo>
                  <a:lnTo>
                    <a:pt x="90" y="403"/>
                  </a:lnTo>
                  <a:lnTo>
                    <a:pt x="91" y="403"/>
                  </a:lnTo>
                  <a:lnTo>
                    <a:pt x="91" y="403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92" y="405"/>
                  </a:lnTo>
                  <a:lnTo>
                    <a:pt x="92" y="405"/>
                  </a:lnTo>
                  <a:lnTo>
                    <a:pt x="92" y="405"/>
                  </a:lnTo>
                  <a:lnTo>
                    <a:pt x="92" y="405"/>
                  </a:lnTo>
                  <a:lnTo>
                    <a:pt x="93" y="405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94" y="407"/>
                  </a:lnTo>
                  <a:lnTo>
                    <a:pt x="94" y="407"/>
                  </a:lnTo>
                  <a:lnTo>
                    <a:pt x="95" y="407"/>
                  </a:lnTo>
                  <a:lnTo>
                    <a:pt x="95" y="408"/>
                  </a:lnTo>
                  <a:lnTo>
                    <a:pt x="95" y="408"/>
                  </a:lnTo>
                  <a:lnTo>
                    <a:pt x="95" y="408"/>
                  </a:lnTo>
                  <a:lnTo>
                    <a:pt x="95" y="408"/>
                  </a:lnTo>
                  <a:lnTo>
                    <a:pt x="95" y="408"/>
                  </a:lnTo>
                  <a:lnTo>
                    <a:pt x="96" y="409"/>
                  </a:lnTo>
                  <a:lnTo>
                    <a:pt x="96" y="409"/>
                  </a:lnTo>
                  <a:lnTo>
                    <a:pt x="96" y="409"/>
                  </a:lnTo>
                  <a:lnTo>
                    <a:pt x="96" y="409"/>
                  </a:lnTo>
                  <a:lnTo>
                    <a:pt x="96" y="409"/>
                  </a:lnTo>
                  <a:lnTo>
                    <a:pt x="96" y="409"/>
                  </a:lnTo>
                  <a:lnTo>
                    <a:pt x="97" y="409"/>
                  </a:lnTo>
                  <a:lnTo>
                    <a:pt x="97" y="410"/>
                  </a:lnTo>
                  <a:lnTo>
                    <a:pt x="97" y="410"/>
                  </a:lnTo>
                  <a:lnTo>
                    <a:pt x="97" y="410"/>
                  </a:lnTo>
                  <a:lnTo>
                    <a:pt x="97" y="410"/>
                  </a:lnTo>
                  <a:lnTo>
                    <a:pt x="98" y="410"/>
                  </a:lnTo>
                  <a:lnTo>
                    <a:pt x="98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2"/>
                  </a:lnTo>
                  <a:lnTo>
                    <a:pt x="99" y="412"/>
                  </a:lnTo>
                  <a:lnTo>
                    <a:pt x="99" y="412"/>
                  </a:lnTo>
                  <a:lnTo>
                    <a:pt x="100" y="412"/>
                  </a:lnTo>
                  <a:lnTo>
                    <a:pt x="100" y="412"/>
                  </a:lnTo>
                  <a:lnTo>
                    <a:pt x="100" y="412"/>
                  </a:lnTo>
                  <a:lnTo>
                    <a:pt x="100" y="412"/>
                  </a:lnTo>
                  <a:lnTo>
                    <a:pt x="100" y="412"/>
                  </a:lnTo>
                  <a:lnTo>
                    <a:pt x="100" y="413"/>
                  </a:lnTo>
                  <a:lnTo>
                    <a:pt x="100" y="413"/>
                  </a:lnTo>
                  <a:lnTo>
                    <a:pt x="100" y="413"/>
                  </a:lnTo>
                  <a:lnTo>
                    <a:pt x="100" y="413"/>
                  </a:lnTo>
                  <a:lnTo>
                    <a:pt x="101" y="413"/>
                  </a:lnTo>
                  <a:lnTo>
                    <a:pt x="101" y="413"/>
                  </a:lnTo>
                  <a:lnTo>
                    <a:pt x="101" y="413"/>
                  </a:lnTo>
                  <a:lnTo>
                    <a:pt x="101" y="413"/>
                  </a:lnTo>
                  <a:lnTo>
                    <a:pt x="101" y="413"/>
                  </a:lnTo>
                  <a:lnTo>
                    <a:pt x="101" y="413"/>
                  </a:lnTo>
                  <a:lnTo>
                    <a:pt x="101" y="414"/>
                  </a:lnTo>
                  <a:lnTo>
                    <a:pt x="101" y="414"/>
                  </a:lnTo>
                  <a:lnTo>
                    <a:pt x="101" y="414"/>
                  </a:lnTo>
                  <a:lnTo>
                    <a:pt x="101" y="414"/>
                  </a:lnTo>
                  <a:lnTo>
                    <a:pt x="101" y="414"/>
                  </a:lnTo>
                  <a:lnTo>
                    <a:pt x="101" y="414"/>
                  </a:lnTo>
                  <a:lnTo>
                    <a:pt x="102" y="415"/>
                  </a:lnTo>
                  <a:lnTo>
                    <a:pt x="102" y="415"/>
                  </a:lnTo>
                  <a:lnTo>
                    <a:pt x="102" y="415"/>
                  </a:lnTo>
                  <a:lnTo>
                    <a:pt x="102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lnTo>
                    <a:pt x="103" y="415"/>
                  </a:ln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92" name="Freeform 44"/>
            <p:cNvSpPr>
              <a:spLocks noEditPoints="1"/>
            </p:cNvSpPr>
            <p:nvPr/>
          </p:nvSpPr>
          <p:spPr bwMode="auto">
            <a:xfrm>
              <a:off x="1846" y="699"/>
              <a:ext cx="1359" cy="467"/>
            </a:xfrm>
            <a:custGeom>
              <a:avLst/>
              <a:gdLst>
                <a:gd name="T0" fmla="*/ 1083 w 1359"/>
                <a:gd name="T1" fmla="*/ 221 h 467"/>
                <a:gd name="T2" fmla="*/ 1025 w 1359"/>
                <a:gd name="T3" fmla="*/ 191 h 467"/>
                <a:gd name="T4" fmla="*/ 1209 w 1359"/>
                <a:gd name="T5" fmla="*/ 239 h 467"/>
                <a:gd name="T6" fmla="*/ 1172 w 1359"/>
                <a:gd name="T7" fmla="*/ 282 h 467"/>
                <a:gd name="T8" fmla="*/ 1260 w 1359"/>
                <a:gd name="T9" fmla="*/ 216 h 467"/>
                <a:gd name="T10" fmla="*/ 1252 w 1359"/>
                <a:gd name="T11" fmla="*/ 198 h 467"/>
                <a:gd name="T12" fmla="*/ 56 w 1359"/>
                <a:gd name="T13" fmla="*/ 441 h 467"/>
                <a:gd name="T14" fmla="*/ 38 w 1359"/>
                <a:gd name="T15" fmla="*/ 377 h 467"/>
                <a:gd name="T16" fmla="*/ 285 w 1359"/>
                <a:gd name="T17" fmla="*/ 393 h 467"/>
                <a:gd name="T18" fmla="*/ 259 w 1359"/>
                <a:gd name="T19" fmla="*/ 437 h 467"/>
                <a:gd name="T20" fmla="*/ 294 w 1359"/>
                <a:gd name="T21" fmla="*/ 383 h 467"/>
                <a:gd name="T22" fmla="*/ 342 w 1359"/>
                <a:gd name="T23" fmla="*/ 417 h 467"/>
                <a:gd name="T24" fmla="*/ 401 w 1359"/>
                <a:gd name="T25" fmla="*/ 404 h 467"/>
                <a:gd name="T26" fmla="*/ 449 w 1359"/>
                <a:gd name="T27" fmla="*/ 417 h 467"/>
                <a:gd name="T28" fmla="*/ 537 w 1359"/>
                <a:gd name="T29" fmla="*/ 415 h 467"/>
                <a:gd name="T30" fmla="*/ 508 w 1359"/>
                <a:gd name="T31" fmla="*/ 405 h 467"/>
                <a:gd name="T32" fmla="*/ 639 w 1359"/>
                <a:gd name="T33" fmla="*/ 384 h 467"/>
                <a:gd name="T34" fmla="*/ 714 w 1359"/>
                <a:gd name="T35" fmla="*/ 353 h 467"/>
                <a:gd name="T36" fmla="*/ 706 w 1359"/>
                <a:gd name="T37" fmla="*/ 410 h 467"/>
                <a:gd name="T38" fmla="*/ 711 w 1359"/>
                <a:gd name="T39" fmla="*/ 440 h 467"/>
                <a:gd name="T40" fmla="*/ 698 w 1359"/>
                <a:gd name="T41" fmla="*/ 371 h 467"/>
                <a:gd name="T42" fmla="*/ 825 w 1359"/>
                <a:gd name="T43" fmla="*/ 370 h 467"/>
                <a:gd name="T44" fmla="*/ 978 w 1359"/>
                <a:gd name="T45" fmla="*/ 408 h 467"/>
                <a:gd name="T46" fmla="*/ 944 w 1359"/>
                <a:gd name="T47" fmla="*/ 414 h 467"/>
                <a:gd name="T48" fmla="*/ 69 w 1359"/>
                <a:gd name="T49" fmla="*/ 16 h 467"/>
                <a:gd name="T50" fmla="*/ 49 w 1359"/>
                <a:gd name="T51" fmla="*/ 83 h 467"/>
                <a:gd name="T52" fmla="*/ 15 w 1359"/>
                <a:gd name="T53" fmla="*/ 119 h 467"/>
                <a:gd name="T54" fmla="*/ 34 w 1359"/>
                <a:gd name="T55" fmla="*/ 47 h 467"/>
                <a:gd name="T56" fmla="*/ 188 w 1359"/>
                <a:gd name="T57" fmla="*/ 87 h 467"/>
                <a:gd name="T58" fmla="*/ 149 w 1359"/>
                <a:gd name="T59" fmla="*/ 102 h 467"/>
                <a:gd name="T60" fmla="*/ 202 w 1359"/>
                <a:gd name="T61" fmla="*/ 57 h 467"/>
                <a:gd name="T62" fmla="*/ 279 w 1359"/>
                <a:gd name="T63" fmla="*/ 53 h 467"/>
                <a:gd name="T64" fmla="*/ 229 w 1359"/>
                <a:gd name="T65" fmla="*/ 64 h 467"/>
                <a:gd name="T66" fmla="*/ 429 w 1359"/>
                <a:gd name="T67" fmla="*/ 83 h 467"/>
                <a:gd name="T68" fmla="*/ 397 w 1359"/>
                <a:gd name="T69" fmla="*/ 125 h 467"/>
                <a:gd name="T70" fmla="*/ 466 w 1359"/>
                <a:gd name="T71" fmla="*/ 91 h 467"/>
                <a:gd name="T72" fmla="*/ 451 w 1359"/>
                <a:gd name="T73" fmla="*/ 48 h 467"/>
                <a:gd name="T74" fmla="*/ 567 w 1359"/>
                <a:gd name="T75" fmla="*/ 68 h 467"/>
                <a:gd name="T76" fmla="*/ 596 w 1359"/>
                <a:gd name="T77" fmla="*/ 36 h 467"/>
                <a:gd name="T78" fmla="*/ 659 w 1359"/>
                <a:gd name="T79" fmla="*/ 122 h 467"/>
                <a:gd name="T80" fmla="*/ 699 w 1359"/>
                <a:gd name="T81" fmla="*/ 77 h 467"/>
                <a:gd name="T82" fmla="*/ 790 w 1359"/>
                <a:gd name="T83" fmla="*/ 43 h 467"/>
                <a:gd name="T84" fmla="*/ 773 w 1359"/>
                <a:gd name="T85" fmla="*/ 94 h 467"/>
                <a:gd name="T86" fmla="*/ 769 w 1359"/>
                <a:gd name="T87" fmla="*/ 127 h 467"/>
                <a:gd name="T88" fmla="*/ 761 w 1359"/>
                <a:gd name="T89" fmla="*/ 57 h 467"/>
                <a:gd name="T90" fmla="*/ 91 w 1359"/>
                <a:gd name="T91" fmla="*/ 209 h 467"/>
                <a:gd name="T92" fmla="*/ 34 w 1359"/>
                <a:gd name="T93" fmla="*/ 249 h 467"/>
                <a:gd name="T94" fmla="*/ 146 w 1359"/>
                <a:gd name="T95" fmla="*/ 194 h 467"/>
                <a:gd name="T96" fmla="*/ 207 w 1359"/>
                <a:gd name="T97" fmla="*/ 282 h 467"/>
                <a:gd name="T98" fmla="*/ 231 w 1359"/>
                <a:gd name="T99" fmla="*/ 244 h 467"/>
                <a:gd name="T100" fmla="*/ 392 w 1359"/>
                <a:gd name="T101" fmla="*/ 279 h 467"/>
                <a:gd name="T102" fmla="*/ 444 w 1359"/>
                <a:gd name="T103" fmla="*/ 215 h 467"/>
                <a:gd name="T104" fmla="*/ 503 w 1359"/>
                <a:gd name="T105" fmla="*/ 191 h 467"/>
                <a:gd name="T106" fmla="*/ 525 w 1359"/>
                <a:gd name="T107" fmla="*/ 230 h 467"/>
                <a:gd name="T108" fmla="*/ 597 w 1359"/>
                <a:gd name="T109" fmla="*/ 221 h 467"/>
                <a:gd name="T110" fmla="*/ 610 w 1359"/>
                <a:gd name="T111" fmla="*/ 192 h 467"/>
                <a:gd name="T112" fmla="*/ 702 w 1359"/>
                <a:gd name="T113" fmla="*/ 282 h 467"/>
                <a:gd name="T114" fmla="*/ 691 w 1359"/>
                <a:gd name="T115" fmla="*/ 221 h 467"/>
                <a:gd name="T116" fmla="*/ 820 w 1359"/>
                <a:gd name="T117" fmla="*/ 281 h 467"/>
                <a:gd name="T118" fmla="*/ 826 w 1359"/>
                <a:gd name="T119" fmla="*/ 316 h 467"/>
                <a:gd name="T120" fmla="*/ 808 w 1359"/>
                <a:gd name="T121" fmla="*/ 258 h 467"/>
                <a:gd name="T122" fmla="*/ 903 w 1359"/>
                <a:gd name="T123" fmla="*/ 251 h 467"/>
                <a:gd name="T124" fmla="*/ 881 w 1359"/>
                <a:gd name="T125" fmla="*/ 25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9" h="467">
                  <a:moveTo>
                    <a:pt x="979" y="279"/>
                  </a:moveTo>
                  <a:lnTo>
                    <a:pt x="1005" y="279"/>
                  </a:lnTo>
                  <a:lnTo>
                    <a:pt x="1005" y="233"/>
                  </a:lnTo>
                  <a:lnTo>
                    <a:pt x="1005" y="232"/>
                  </a:lnTo>
                  <a:lnTo>
                    <a:pt x="1005" y="231"/>
                  </a:lnTo>
                  <a:lnTo>
                    <a:pt x="1005" y="229"/>
                  </a:lnTo>
                  <a:lnTo>
                    <a:pt x="1005" y="228"/>
                  </a:lnTo>
                  <a:lnTo>
                    <a:pt x="1006" y="226"/>
                  </a:lnTo>
                  <a:lnTo>
                    <a:pt x="1006" y="225"/>
                  </a:lnTo>
                  <a:lnTo>
                    <a:pt x="1006" y="224"/>
                  </a:lnTo>
                  <a:lnTo>
                    <a:pt x="1006" y="223"/>
                  </a:lnTo>
                  <a:lnTo>
                    <a:pt x="1007" y="222"/>
                  </a:lnTo>
                  <a:lnTo>
                    <a:pt x="1007" y="221"/>
                  </a:lnTo>
                  <a:lnTo>
                    <a:pt x="1008" y="221"/>
                  </a:lnTo>
                  <a:lnTo>
                    <a:pt x="1008" y="220"/>
                  </a:lnTo>
                  <a:lnTo>
                    <a:pt x="1009" y="219"/>
                  </a:lnTo>
                  <a:lnTo>
                    <a:pt x="1010" y="218"/>
                  </a:lnTo>
                  <a:lnTo>
                    <a:pt x="1010" y="218"/>
                  </a:lnTo>
                  <a:lnTo>
                    <a:pt x="1012" y="217"/>
                  </a:lnTo>
                  <a:lnTo>
                    <a:pt x="1012" y="217"/>
                  </a:lnTo>
                  <a:lnTo>
                    <a:pt x="1013" y="216"/>
                  </a:lnTo>
                  <a:lnTo>
                    <a:pt x="1014" y="216"/>
                  </a:lnTo>
                  <a:lnTo>
                    <a:pt x="1015" y="216"/>
                  </a:lnTo>
                  <a:lnTo>
                    <a:pt x="1016" y="216"/>
                  </a:lnTo>
                  <a:lnTo>
                    <a:pt x="1017" y="216"/>
                  </a:lnTo>
                  <a:lnTo>
                    <a:pt x="1018" y="216"/>
                  </a:lnTo>
                  <a:lnTo>
                    <a:pt x="1019" y="215"/>
                  </a:lnTo>
                  <a:lnTo>
                    <a:pt x="1020" y="216"/>
                  </a:lnTo>
                  <a:lnTo>
                    <a:pt x="1021" y="216"/>
                  </a:lnTo>
                  <a:lnTo>
                    <a:pt x="1022" y="216"/>
                  </a:lnTo>
                  <a:lnTo>
                    <a:pt x="1023" y="216"/>
                  </a:lnTo>
                  <a:lnTo>
                    <a:pt x="1024" y="216"/>
                  </a:lnTo>
                  <a:lnTo>
                    <a:pt x="1025" y="216"/>
                  </a:lnTo>
                  <a:lnTo>
                    <a:pt x="1026" y="217"/>
                  </a:lnTo>
                  <a:lnTo>
                    <a:pt x="1026" y="217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8" y="219"/>
                  </a:lnTo>
                  <a:lnTo>
                    <a:pt x="1029" y="220"/>
                  </a:lnTo>
                  <a:lnTo>
                    <a:pt x="1029" y="221"/>
                  </a:lnTo>
                  <a:lnTo>
                    <a:pt x="1030" y="221"/>
                  </a:lnTo>
                  <a:lnTo>
                    <a:pt x="1030" y="222"/>
                  </a:lnTo>
                  <a:lnTo>
                    <a:pt x="1031" y="223"/>
                  </a:lnTo>
                  <a:lnTo>
                    <a:pt x="1031" y="224"/>
                  </a:lnTo>
                  <a:lnTo>
                    <a:pt x="1032" y="225"/>
                  </a:lnTo>
                  <a:lnTo>
                    <a:pt x="1032" y="226"/>
                  </a:lnTo>
                  <a:lnTo>
                    <a:pt x="1032" y="228"/>
                  </a:lnTo>
                  <a:lnTo>
                    <a:pt x="1032" y="229"/>
                  </a:lnTo>
                  <a:lnTo>
                    <a:pt x="1032" y="230"/>
                  </a:lnTo>
                  <a:lnTo>
                    <a:pt x="1032" y="232"/>
                  </a:lnTo>
                  <a:lnTo>
                    <a:pt x="1032" y="233"/>
                  </a:lnTo>
                  <a:lnTo>
                    <a:pt x="1032" y="279"/>
                  </a:lnTo>
                  <a:lnTo>
                    <a:pt x="1058" y="279"/>
                  </a:lnTo>
                  <a:lnTo>
                    <a:pt x="1058" y="233"/>
                  </a:lnTo>
                  <a:lnTo>
                    <a:pt x="1058" y="233"/>
                  </a:lnTo>
                  <a:lnTo>
                    <a:pt x="1058" y="232"/>
                  </a:lnTo>
                  <a:lnTo>
                    <a:pt x="1058" y="232"/>
                  </a:lnTo>
                  <a:lnTo>
                    <a:pt x="1058" y="231"/>
                  </a:lnTo>
                  <a:lnTo>
                    <a:pt x="1058" y="231"/>
                  </a:lnTo>
                  <a:lnTo>
                    <a:pt x="1058" y="230"/>
                  </a:lnTo>
                  <a:lnTo>
                    <a:pt x="1058" y="229"/>
                  </a:lnTo>
                  <a:lnTo>
                    <a:pt x="1058" y="229"/>
                  </a:lnTo>
                  <a:lnTo>
                    <a:pt x="1058" y="228"/>
                  </a:lnTo>
                  <a:lnTo>
                    <a:pt x="1058" y="228"/>
                  </a:lnTo>
                  <a:lnTo>
                    <a:pt x="1058" y="228"/>
                  </a:lnTo>
                  <a:lnTo>
                    <a:pt x="1058" y="227"/>
                  </a:lnTo>
                  <a:lnTo>
                    <a:pt x="1059" y="227"/>
                  </a:lnTo>
                  <a:lnTo>
                    <a:pt x="1059" y="226"/>
                  </a:lnTo>
                  <a:lnTo>
                    <a:pt x="1059" y="226"/>
                  </a:lnTo>
                  <a:lnTo>
                    <a:pt x="1059" y="226"/>
                  </a:lnTo>
                  <a:lnTo>
                    <a:pt x="1059" y="225"/>
                  </a:lnTo>
                  <a:lnTo>
                    <a:pt x="1059" y="225"/>
                  </a:lnTo>
                  <a:lnTo>
                    <a:pt x="1059" y="224"/>
                  </a:lnTo>
                  <a:lnTo>
                    <a:pt x="1059" y="224"/>
                  </a:lnTo>
                  <a:lnTo>
                    <a:pt x="1059" y="224"/>
                  </a:lnTo>
                  <a:lnTo>
                    <a:pt x="1059" y="224"/>
                  </a:lnTo>
                  <a:lnTo>
                    <a:pt x="1059" y="223"/>
                  </a:lnTo>
                  <a:lnTo>
                    <a:pt x="1059" y="222"/>
                  </a:lnTo>
                  <a:lnTo>
                    <a:pt x="1060" y="222"/>
                  </a:lnTo>
                  <a:lnTo>
                    <a:pt x="1060" y="222"/>
                  </a:lnTo>
                  <a:lnTo>
                    <a:pt x="1060" y="222"/>
                  </a:lnTo>
                  <a:lnTo>
                    <a:pt x="1060" y="222"/>
                  </a:lnTo>
                  <a:lnTo>
                    <a:pt x="1060" y="221"/>
                  </a:lnTo>
                  <a:lnTo>
                    <a:pt x="1060" y="221"/>
                  </a:lnTo>
                  <a:lnTo>
                    <a:pt x="1060" y="221"/>
                  </a:lnTo>
                  <a:lnTo>
                    <a:pt x="1061" y="220"/>
                  </a:lnTo>
                  <a:lnTo>
                    <a:pt x="1061" y="220"/>
                  </a:lnTo>
                  <a:lnTo>
                    <a:pt x="1062" y="220"/>
                  </a:lnTo>
                  <a:lnTo>
                    <a:pt x="1062" y="220"/>
                  </a:lnTo>
                  <a:lnTo>
                    <a:pt x="1062" y="219"/>
                  </a:lnTo>
                  <a:lnTo>
                    <a:pt x="1062" y="219"/>
                  </a:lnTo>
                  <a:lnTo>
                    <a:pt x="1063" y="219"/>
                  </a:lnTo>
                  <a:lnTo>
                    <a:pt x="1063" y="218"/>
                  </a:lnTo>
                  <a:lnTo>
                    <a:pt x="1063" y="218"/>
                  </a:lnTo>
                  <a:lnTo>
                    <a:pt x="1063" y="218"/>
                  </a:lnTo>
                  <a:lnTo>
                    <a:pt x="1064" y="218"/>
                  </a:lnTo>
                  <a:lnTo>
                    <a:pt x="1064" y="217"/>
                  </a:lnTo>
                  <a:lnTo>
                    <a:pt x="1065" y="217"/>
                  </a:lnTo>
                  <a:lnTo>
                    <a:pt x="1065" y="217"/>
                  </a:lnTo>
                  <a:lnTo>
                    <a:pt x="1066" y="217"/>
                  </a:lnTo>
                  <a:lnTo>
                    <a:pt x="1066" y="217"/>
                  </a:lnTo>
                  <a:lnTo>
                    <a:pt x="1066" y="216"/>
                  </a:lnTo>
                  <a:lnTo>
                    <a:pt x="1067" y="216"/>
                  </a:lnTo>
                  <a:lnTo>
                    <a:pt x="1067" y="216"/>
                  </a:lnTo>
                  <a:lnTo>
                    <a:pt x="1068" y="216"/>
                  </a:lnTo>
                  <a:lnTo>
                    <a:pt x="1068" y="216"/>
                  </a:lnTo>
                  <a:lnTo>
                    <a:pt x="1068" y="216"/>
                  </a:lnTo>
                  <a:lnTo>
                    <a:pt x="1069" y="216"/>
                  </a:lnTo>
                  <a:lnTo>
                    <a:pt x="1070" y="216"/>
                  </a:lnTo>
                  <a:lnTo>
                    <a:pt x="1070" y="216"/>
                  </a:lnTo>
                  <a:lnTo>
                    <a:pt x="1071" y="216"/>
                  </a:lnTo>
                  <a:lnTo>
                    <a:pt x="1071" y="216"/>
                  </a:lnTo>
                  <a:lnTo>
                    <a:pt x="1072" y="216"/>
                  </a:lnTo>
                  <a:lnTo>
                    <a:pt x="1072" y="215"/>
                  </a:lnTo>
                  <a:lnTo>
                    <a:pt x="1073" y="216"/>
                  </a:lnTo>
                  <a:lnTo>
                    <a:pt x="1073" y="216"/>
                  </a:lnTo>
                  <a:lnTo>
                    <a:pt x="1073" y="216"/>
                  </a:lnTo>
                  <a:lnTo>
                    <a:pt x="1074" y="216"/>
                  </a:lnTo>
                  <a:lnTo>
                    <a:pt x="1074" y="216"/>
                  </a:lnTo>
                  <a:lnTo>
                    <a:pt x="1074" y="216"/>
                  </a:lnTo>
                  <a:lnTo>
                    <a:pt x="1074" y="216"/>
                  </a:lnTo>
                  <a:lnTo>
                    <a:pt x="1074" y="216"/>
                  </a:lnTo>
                  <a:lnTo>
                    <a:pt x="1075" y="216"/>
                  </a:lnTo>
                  <a:lnTo>
                    <a:pt x="1075" y="216"/>
                  </a:lnTo>
                  <a:lnTo>
                    <a:pt x="1075" y="216"/>
                  </a:lnTo>
                  <a:lnTo>
                    <a:pt x="1075" y="216"/>
                  </a:lnTo>
                  <a:lnTo>
                    <a:pt x="1076" y="216"/>
                  </a:lnTo>
                  <a:lnTo>
                    <a:pt x="1077" y="216"/>
                  </a:lnTo>
                  <a:lnTo>
                    <a:pt x="1077" y="216"/>
                  </a:lnTo>
                  <a:lnTo>
                    <a:pt x="1077" y="216"/>
                  </a:lnTo>
                  <a:lnTo>
                    <a:pt x="1078" y="216"/>
                  </a:lnTo>
                  <a:lnTo>
                    <a:pt x="1078" y="216"/>
                  </a:lnTo>
                  <a:lnTo>
                    <a:pt x="1078" y="217"/>
                  </a:lnTo>
                  <a:lnTo>
                    <a:pt x="1078" y="217"/>
                  </a:lnTo>
                  <a:lnTo>
                    <a:pt x="1079" y="217"/>
                  </a:lnTo>
                  <a:lnTo>
                    <a:pt x="1079" y="217"/>
                  </a:lnTo>
                  <a:lnTo>
                    <a:pt x="1079" y="217"/>
                  </a:lnTo>
                  <a:lnTo>
                    <a:pt x="1079" y="217"/>
                  </a:lnTo>
                  <a:lnTo>
                    <a:pt x="1079" y="218"/>
                  </a:lnTo>
                  <a:lnTo>
                    <a:pt x="1079" y="218"/>
                  </a:lnTo>
                  <a:lnTo>
                    <a:pt x="1080" y="218"/>
                  </a:lnTo>
                  <a:lnTo>
                    <a:pt x="1080" y="218"/>
                  </a:lnTo>
                  <a:lnTo>
                    <a:pt x="1081" y="218"/>
                  </a:lnTo>
                  <a:lnTo>
                    <a:pt x="1081" y="218"/>
                  </a:lnTo>
                  <a:lnTo>
                    <a:pt x="1081" y="218"/>
                  </a:lnTo>
                  <a:lnTo>
                    <a:pt x="1081" y="219"/>
                  </a:lnTo>
                  <a:lnTo>
                    <a:pt x="1082" y="219"/>
                  </a:lnTo>
                  <a:lnTo>
                    <a:pt x="1082" y="220"/>
                  </a:lnTo>
                  <a:lnTo>
                    <a:pt x="1082" y="220"/>
                  </a:lnTo>
                  <a:lnTo>
                    <a:pt x="1082" y="220"/>
                  </a:lnTo>
                  <a:lnTo>
                    <a:pt x="1082" y="220"/>
                  </a:lnTo>
                  <a:lnTo>
                    <a:pt x="1082" y="220"/>
                  </a:lnTo>
                  <a:lnTo>
                    <a:pt x="1082" y="220"/>
                  </a:lnTo>
                  <a:lnTo>
                    <a:pt x="1083" y="221"/>
                  </a:lnTo>
                  <a:lnTo>
                    <a:pt x="1083" y="221"/>
                  </a:lnTo>
                  <a:lnTo>
                    <a:pt x="1083" y="221"/>
                  </a:lnTo>
                  <a:lnTo>
                    <a:pt x="1083" y="221"/>
                  </a:lnTo>
                  <a:lnTo>
                    <a:pt x="1083" y="222"/>
                  </a:lnTo>
                  <a:lnTo>
                    <a:pt x="1083" y="222"/>
                  </a:lnTo>
                  <a:lnTo>
                    <a:pt x="1083" y="222"/>
                  </a:lnTo>
                  <a:lnTo>
                    <a:pt x="1083" y="222"/>
                  </a:lnTo>
                  <a:lnTo>
                    <a:pt x="1083" y="222"/>
                  </a:lnTo>
                  <a:lnTo>
                    <a:pt x="1084" y="223"/>
                  </a:lnTo>
                  <a:lnTo>
                    <a:pt x="1084" y="224"/>
                  </a:lnTo>
                  <a:lnTo>
                    <a:pt x="1084" y="224"/>
                  </a:lnTo>
                  <a:lnTo>
                    <a:pt x="1084" y="224"/>
                  </a:lnTo>
                  <a:lnTo>
                    <a:pt x="1084" y="225"/>
                  </a:lnTo>
                  <a:lnTo>
                    <a:pt x="1084" y="225"/>
                  </a:lnTo>
                  <a:lnTo>
                    <a:pt x="1084" y="225"/>
                  </a:lnTo>
                  <a:lnTo>
                    <a:pt x="1085" y="226"/>
                  </a:lnTo>
                  <a:lnTo>
                    <a:pt x="1085" y="226"/>
                  </a:lnTo>
                  <a:lnTo>
                    <a:pt x="1085" y="226"/>
                  </a:lnTo>
                  <a:lnTo>
                    <a:pt x="1085" y="227"/>
                  </a:lnTo>
                  <a:lnTo>
                    <a:pt x="1085" y="227"/>
                  </a:lnTo>
                  <a:lnTo>
                    <a:pt x="1085" y="228"/>
                  </a:lnTo>
                  <a:lnTo>
                    <a:pt x="1085" y="228"/>
                  </a:lnTo>
                  <a:lnTo>
                    <a:pt x="1085" y="229"/>
                  </a:lnTo>
                  <a:lnTo>
                    <a:pt x="1085" y="229"/>
                  </a:lnTo>
                  <a:lnTo>
                    <a:pt x="1085" y="230"/>
                  </a:lnTo>
                  <a:lnTo>
                    <a:pt x="1085" y="231"/>
                  </a:lnTo>
                  <a:lnTo>
                    <a:pt x="1085" y="231"/>
                  </a:lnTo>
                  <a:lnTo>
                    <a:pt x="1085" y="232"/>
                  </a:lnTo>
                  <a:lnTo>
                    <a:pt x="1085" y="232"/>
                  </a:lnTo>
                  <a:lnTo>
                    <a:pt x="1085" y="233"/>
                  </a:lnTo>
                  <a:lnTo>
                    <a:pt x="1085" y="233"/>
                  </a:lnTo>
                  <a:lnTo>
                    <a:pt x="1085" y="234"/>
                  </a:lnTo>
                  <a:lnTo>
                    <a:pt x="1085" y="279"/>
                  </a:lnTo>
                  <a:lnTo>
                    <a:pt x="1110" y="279"/>
                  </a:lnTo>
                  <a:lnTo>
                    <a:pt x="1110" y="233"/>
                  </a:lnTo>
                  <a:lnTo>
                    <a:pt x="1110" y="232"/>
                  </a:lnTo>
                  <a:lnTo>
                    <a:pt x="1110" y="231"/>
                  </a:lnTo>
                  <a:lnTo>
                    <a:pt x="1110" y="229"/>
                  </a:lnTo>
                  <a:lnTo>
                    <a:pt x="1110" y="228"/>
                  </a:lnTo>
                  <a:lnTo>
                    <a:pt x="1110" y="227"/>
                  </a:lnTo>
                  <a:lnTo>
                    <a:pt x="1110" y="226"/>
                  </a:lnTo>
                  <a:lnTo>
                    <a:pt x="1110" y="225"/>
                  </a:lnTo>
                  <a:lnTo>
                    <a:pt x="1110" y="224"/>
                  </a:lnTo>
                  <a:lnTo>
                    <a:pt x="1110" y="223"/>
                  </a:lnTo>
                  <a:lnTo>
                    <a:pt x="1110" y="222"/>
                  </a:lnTo>
                  <a:lnTo>
                    <a:pt x="1110" y="221"/>
                  </a:lnTo>
                  <a:lnTo>
                    <a:pt x="1110" y="220"/>
                  </a:lnTo>
                  <a:lnTo>
                    <a:pt x="1110" y="220"/>
                  </a:lnTo>
                  <a:lnTo>
                    <a:pt x="1110" y="219"/>
                  </a:lnTo>
                  <a:lnTo>
                    <a:pt x="1110" y="218"/>
                  </a:lnTo>
                  <a:lnTo>
                    <a:pt x="1110" y="217"/>
                  </a:lnTo>
                  <a:lnTo>
                    <a:pt x="1110" y="217"/>
                  </a:lnTo>
                  <a:lnTo>
                    <a:pt x="1110" y="216"/>
                  </a:lnTo>
                  <a:lnTo>
                    <a:pt x="1110" y="215"/>
                  </a:lnTo>
                  <a:lnTo>
                    <a:pt x="1109" y="214"/>
                  </a:lnTo>
                  <a:lnTo>
                    <a:pt x="1109" y="214"/>
                  </a:lnTo>
                  <a:lnTo>
                    <a:pt x="1109" y="213"/>
                  </a:lnTo>
                  <a:lnTo>
                    <a:pt x="1109" y="213"/>
                  </a:lnTo>
                  <a:lnTo>
                    <a:pt x="1109" y="212"/>
                  </a:lnTo>
                  <a:lnTo>
                    <a:pt x="1109" y="211"/>
                  </a:lnTo>
                  <a:lnTo>
                    <a:pt x="1109" y="210"/>
                  </a:lnTo>
                  <a:lnTo>
                    <a:pt x="1108" y="210"/>
                  </a:lnTo>
                  <a:lnTo>
                    <a:pt x="1108" y="209"/>
                  </a:lnTo>
                  <a:lnTo>
                    <a:pt x="1108" y="209"/>
                  </a:lnTo>
                  <a:lnTo>
                    <a:pt x="1108" y="208"/>
                  </a:lnTo>
                  <a:lnTo>
                    <a:pt x="1107" y="208"/>
                  </a:lnTo>
                  <a:lnTo>
                    <a:pt x="1107" y="207"/>
                  </a:lnTo>
                  <a:lnTo>
                    <a:pt x="1106" y="206"/>
                  </a:lnTo>
                  <a:lnTo>
                    <a:pt x="1106" y="206"/>
                  </a:lnTo>
                  <a:lnTo>
                    <a:pt x="1106" y="205"/>
                  </a:lnTo>
                  <a:lnTo>
                    <a:pt x="1106" y="205"/>
                  </a:lnTo>
                  <a:lnTo>
                    <a:pt x="1106" y="205"/>
                  </a:lnTo>
                  <a:lnTo>
                    <a:pt x="1105" y="204"/>
                  </a:lnTo>
                  <a:lnTo>
                    <a:pt x="1105" y="203"/>
                  </a:lnTo>
                  <a:lnTo>
                    <a:pt x="1105" y="203"/>
                  </a:lnTo>
                  <a:lnTo>
                    <a:pt x="1104" y="203"/>
                  </a:lnTo>
                  <a:lnTo>
                    <a:pt x="1104" y="202"/>
                  </a:lnTo>
                  <a:lnTo>
                    <a:pt x="1103" y="202"/>
                  </a:lnTo>
                  <a:lnTo>
                    <a:pt x="1102" y="201"/>
                  </a:lnTo>
                  <a:lnTo>
                    <a:pt x="1102" y="201"/>
                  </a:lnTo>
                  <a:lnTo>
                    <a:pt x="1102" y="201"/>
                  </a:lnTo>
                  <a:lnTo>
                    <a:pt x="1101" y="200"/>
                  </a:lnTo>
                  <a:lnTo>
                    <a:pt x="1101" y="199"/>
                  </a:lnTo>
                  <a:lnTo>
                    <a:pt x="1100" y="199"/>
                  </a:lnTo>
                  <a:lnTo>
                    <a:pt x="1100" y="198"/>
                  </a:lnTo>
                  <a:lnTo>
                    <a:pt x="1099" y="198"/>
                  </a:lnTo>
                  <a:lnTo>
                    <a:pt x="1098" y="197"/>
                  </a:lnTo>
                  <a:lnTo>
                    <a:pt x="1097" y="197"/>
                  </a:lnTo>
                  <a:lnTo>
                    <a:pt x="1096" y="196"/>
                  </a:lnTo>
                  <a:lnTo>
                    <a:pt x="1096" y="195"/>
                  </a:lnTo>
                  <a:lnTo>
                    <a:pt x="1094" y="195"/>
                  </a:lnTo>
                  <a:lnTo>
                    <a:pt x="1094" y="194"/>
                  </a:lnTo>
                  <a:lnTo>
                    <a:pt x="1093" y="194"/>
                  </a:lnTo>
                  <a:lnTo>
                    <a:pt x="1092" y="194"/>
                  </a:lnTo>
                  <a:lnTo>
                    <a:pt x="1091" y="193"/>
                  </a:lnTo>
                  <a:lnTo>
                    <a:pt x="1090" y="193"/>
                  </a:lnTo>
                  <a:lnTo>
                    <a:pt x="1089" y="193"/>
                  </a:lnTo>
                  <a:lnTo>
                    <a:pt x="1088" y="193"/>
                  </a:lnTo>
                  <a:lnTo>
                    <a:pt x="1087" y="192"/>
                  </a:lnTo>
                  <a:lnTo>
                    <a:pt x="1086" y="192"/>
                  </a:lnTo>
                  <a:lnTo>
                    <a:pt x="1085" y="191"/>
                  </a:lnTo>
                  <a:lnTo>
                    <a:pt x="1084" y="191"/>
                  </a:lnTo>
                  <a:lnTo>
                    <a:pt x="1083" y="191"/>
                  </a:lnTo>
                  <a:lnTo>
                    <a:pt x="1082" y="191"/>
                  </a:lnTo>
                  <a:lnTo>
                    <a:pt x="1081" y="191"/>
                  </a:lnTo>
                  <a:lnTo>
                    <a:pt x="1079" y="191"/>
                  </a:lnTo>
                  <a:lnTo>
                    <a:pt x="1078" y="191"/>
                  </a:lnTo>
                  <a:lnTo>
                    <a:pt x="1077" y="191"/>
                  </a:lnTo>
                  <a:lnTo>
                    <a:pt x="1076" y="191"/>
                  </a:lnTo>
                  <a:lnTo>
                    <a:pt x="1074" y="191"/>
                  </a:lnTo>
                  <a:lnTo>
                    <a:pt x="1073" y="191"/>
                  </a:lnTo>
                  <a:lnTo>
                    <a:pt x="1072" y="192"/>
                  </a:lnTo>
                  <a:lnTo>
                    <a:pt x="1070" y="192"/>
                  </a:lnTo>
                  <a:lnTo>
                    <a:pt x="1069" y="193"/>
                  </a:lnTo>
                  <a:lnTo>
                    <a:pt x="1068" y="193"/>
                  </a:lnTo>
                  <a:lnTo>
                    <a:pt x="1067" y="193"/>
                  </a:lnTo>
                  <a:lnTo>
                    <a:pt x="1066" y="194"/>
                  </a:lnTo>
                  <a:lnTo>
                    <a:pt x="1064" y="194"/>
                  </a:lnTo>
                  <a:lnTo>
                    <a:pt x="1063" y="195"/>
                  </a:lnTo>
                  <a:lnTo>
                    <a:pt x="1062" y="196"/>
                  </a:lnTo>
                  <a:lnTo>
                    <a:pt x="1061" y="197"/>
                  </a:lnTo>
                  <a:lnTo>
                    <a:pt x="1060" y="197"/>
                  </a:lnTo>
                  <a:lnTo>
                    <a:pt x="1059" y="198"/>
                  </a:lnTo>
                  <a:lnTo>
                    <a:pt x="1058" y="199"/>
                  </a:lnTo>
                  <a:lnTo>
                    <a:pt x="1057" y="200"/>
                  </a:lnTo>
                  <a:lnTo>
                    <a:pt x="1056" y="201"/>
                  </a:lnTo>
                  <a:lnTo>
                    <a:pt x="1055" y="202"/>
                  </a:lnTo>
                  <a:lnTo>
                    <a:pt x="1054" y="203"/>
                  </a:lnTo>
                  <a:lnTo>
                    <a:pt x="1054" y="204"/>
                  </a:lnTo>
                  <a:lnTo>
                    <a:pt x="1052" y="205"/>
                  </a:lnTo>
                  <a:lnTo>
                    <a:pt x="1051" y="206"/>
                  </a:lnTo>
                  <a:lnTo>
                    <a:pt x="1051" y="205"/>
                  </a:lnTo>
                  <a:lnTo>
                    <a:pt x="1050" y="204"/>
                  </a:lnTo>
                  <a:lnTo>
                    <a:pt x="1049" y="203"/>
                  </a:lnTo>
                  <a:lnTo>
                    <a:pt x="1049" y="202"/>
                  </a:lnTo>
                  <a:lnTo>
                    <a:pt x="1048" y="201"/>
                  </a:lnTo>
                  <a:lnTo>
                    <a:pt x="1047" y="200"/>
                  </a:lnTo>
                  <a:lnTo>
                    <a:pt x="1047" y="199"/>
                  </a:lnTo>
                  <a:lnTo>
                    <a:pt x="1045" y="198"/>
                  </a:lnTo>
                  <a:lnTo>
                    <a:pt x="1045" y="197"/>
                  </a:lnTo>
                  <a:lnTo>
                    <a:pt x="1044" y="197"/>
                  </a:lnTo>
                  <a:lnTo>
                    <a:pt x="1043" y="196"/>
                  </a:lnTo>
                  <a:lnTo>
                    <a:pt x="1041" y="195"/>
                  </a:lnTo>
                  <a:lnTo>
                    <a:pt x="1040" y="194"/>
                  </a:lnTo>
                  <a:lnTo>
                    <a:pt x="1039" y="194"/>
                  </a:lnTo>
                  <a:lnTo>
                    <a:pt x="1038" y="193"/>
                  </a:lnTo>
                  <a:lnTo>
                    <a:pt x="1037" y="193"/>
                  </a:lnTo>
                  <a:lnTo>
                    <a:pt x="1036" y="193"/>
                  </a:lnTo>
                  <a:lnTo>
                    <a:pt x="1035" y="192"/>
                  </a:lnTo>
                  <a:lnTo>
                    <a:pt x="1033" y="192"/>
                  </a:lnTo>
                  <a:lnTo>
                    <a:pt x="1032" y="191"/>
                  </a:lnTo>
                  <a:lnTo>
                    <a:pt x="1031" y="191"/>
                  </a:lnTo>
                  <a:lnTo>
                    <a:pt x="1029" y="191"/>
                  </a:lnTo>
                  <a:lnTo>
                    <a:pt x="1028" y="191"/>
                  </a:lnTo>
                  <a:lnTo>
                    <a:pt x="1026" y="191"/>
                  </a:lnTo>
                  <a:lnTo>
                    <a:pt x="1025" y="191"/>
                  </a:lnTo>
                  <a:lnTo>
                    <a:pt x="1024" y="191"/>
                  </a:lnTo>
                  <a:lnTo>
                    <a:pt x="1023" y="191"/>
                  </a:lnTo>
                  <a:lnTo>
                    <a:pt x="1022" y="191"/>
                  </a:lnTo>
                  <a:lnTo>
                    <a:pt x="1021" y="191"/>
                  </a:lnTo>
                  <a:lnTo>
                    <a:pt x="1020" y="192"/>
                  </a:lnTo>
                  <a:lnTo>
                    <a:pt x="1018" y="192"/>
                  </a:lnTo>
                  <a:lnTo>
                    <a:pt x="1017" y="193"/>
                  </a:lnTo>
                  <a:lnTo>
                    <a:pt x="1016" y="193"/>
                  </a:lnTo>
                  <a:lnTo>
                    <a:pt x="1016" y="193"/>
                  </a:lnTo>
                  <a:lnTo>
                    <a:pt x="1014" y="194"/>
                  </a:lnTo>
                  <a:lnTo>
                    <a:pt x="1013" y="194"/>
                  </a:lnTo>
                  <a:lnTo>
                    <a:pt x="1013" y="194"/>
                  </a:lnTo>
                  <a:lnTo>
                    <a:pt x="1012" y="195"/>
                  </a:lnTo>
                  <a:lnTo>
                    <a:pt x="1010" y="195"/>
                  </a:lnTo>
                  <a:lnTo>
                    <a:pt x="1010" y="196"/>
                  </a:lnTo>
                  <a:lnTo>
                    <a:pt x="1009" y="197"/>
                  </a:lnTo>
                  <a:lnTo>
                    <a:pt x="1008" y="198"/>
                  </a:lnTo>
                  <a:lnTo>
                    <a:pt x="1007" y="198"/>
                  </a:lnTo>
                  <a:lnTo>
                    <a:pt x="1006" y="199"/>
                  </a:lnTo>
                  <a:lnTo>
                    <a:pt x="1005" y="200"/>
                  </a:lnTo>
                  <a:lnTo>
                    <a:pt x="1005" y="201"/>
                  </a:lnTo>
                  <a:lnTo>
                    <a:pt x="1004" y="202"/>
                  </a:lnTo>
                  <a:lnTo>
                    <a:pt x="1003" y="203"/>
                  </a:lnTo>
                  <a:lnTo>
                    <a:pt x="1003" y="194"/>
                  </a:lnTo>
                  <a:lnTo>
                    <a:pt x="979" y="194"/>
                  </a:lnTo>
                  <a:lnTo>
                    <a:pt x="979" y="279"/>
                  </a:lnTo>
                  <a:lnTo>
                    <a:pt x="979" y="279"/>
                  </a:lnTo>
                  <a:close/>
                  <a:moveTo>
                    <a:pt x="1180" y="252"/>
                  </a:moveTo>
                  <a:lnTo>
                    <a:pt x="1180" y="253"/>
                  </a:lnTo>
                  <a:lnTo>
                    <a:pt x="1180" y="253"/>
                  </a:lnTo>
                  <a:lnTo>
                    <a:pt x="1180" y="253"/>
                  </a:lnTo>
                  <a:lnTo>
                    <a:pt x="1180" y="253"/>
                  </a:lnTo>
                  <a:lnTo>
                    <a:pt x="1180" y="253"/>
                  </a:lnTo>
                  <a:lnTo>
                    <a:pt x="1180" y="253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80" y="254"/>
                  </a:lnTo>
                  <a:lnTo>
                    <a:pt x="1179" y="254"/>
                  </a:lnTo>
                  <a:lnTo>
                    <a:pt x="1179" y="254"/>
                  </a:lnTo>
                  <a:lnTo>
                    <a:pt x="1178" y="255"/>
                  </a:lnTo>
                  <a:lnTo>
                    <a:pt x="1178" y="255"/>
                  </a:lnTo>
                  <a:lnTo>
                    <a:pt x="1178" y="256"/>
                  </a:lnTo>
                  <a:lnTo>
                    <a:pt x="1177" y="256"/>
                  </a:lnTo>
                  <a:lnTo>
                    <a:pt x="1177" y="256"/>
                  </a:lnTo>
                  <a:lnTo>
                    <a:pt x="1176" y="257"/>
                  </a:lnTo>
                  <a:lnTo>
                    <a:pt x="1176" y="257"/>
                  </a:lnTo>
                  <a:lnTo>
                    <a:pt x="1176" y="258"/>
                  </a:lnTo>
                  <a:lnTo>
                    <a:pt x="1175" y="258"/>
                  </a:lnTo>
                  <a:lnTo>
                    <a:pt x="1174" y="258"/>
                  </a:lnTo>
                  <a:lnTo>
                    <a:pt x="1174" y="258"/>
                  </a:lnTo>
                  <a:lnTo>
                    <a:pt x="1174" y="258"/>
                  </a:lnTo>
                  <a:lnTo>
                    <a:pt x="1173" y="258"/>
                  </a:lnTo>
                  <a:lnTo>
                    <a:pt x="1173" y="259"/>
                  </a:lnTo>
                  <a:lnTo>
                    <a:pt x="1173" y="259"/>
                  </a:lnTo>
                  <a:lnTo>
                    <a:pt x="1172" y="259"/>
                  </a:lnTo>
                  <a:lnTo>
                    <a:pt x="1172" y="259"/>
                  </a:lnTo>
                  <a:lnTo>
                    <a:pt x="1172" y="260"/>
                  </a:lnTo>
                  <a:lnTo>
                    <a:pt x="1171" y="260"/>
                  </a:lnTo>
                  <a:lnTo>
                    <a:pt x="1171" y="260"/>
                  </a:lnTo>
                  <a:lnTo>
                    <a:pt x="1170" y="260"/>
                  </a:lnTo>
                  <a:lnTo>
                    <a:pt x="1170" y="260"/>
                  </a:lnTo>
                  <a:lnTo>
                    <a:pt x="1169" y="260"/>
                  </a:lnTo>
                  <a:lnTo>
                    <a:pt x="1169" y="260"/>
                  </a:lnTo>
                  <a:lnTo>
                    <a:pt x="1169" y="260"/>
                  </a:lnTo>
                  <a:lnTo>
                    <a:pt x="1168" y="260"/>
                  </a:lnTo>
                  <a:lnTo>
                    <a:pt x="1167" y="260"/>
                  </a:lnTo>
                  <a:lnTo>
                    <a:pt x="1167" y="260"/>
                  </a:lnTo>
                  <a:lnTo>
                    <a:pt x="1166" y="260"/>
                  </a:lnTo>
                  <a:lnTo>
                    <a:pt x="1166" y="260"/>
                  </a:lnTo>
                  <a:lnTo>
                    <a:pt x="1166" y="260"/>
                  </a:lnTo>
                  <a:lnTo>
                    <a:pt x="1165" y="260"/>
                  </a:lnTo>
                  <a:lnTo>
                    <a:pt x="1165" y="260"/>
                  </a:lnTo>
                  <a:lnTo>
                    <a:pt x="1164" y="260"/>
                  </a:lnTo>
                  <a:lnTo>
                    <a:pt x="1163" y="260"/>
                  </a:lnTo>
                  <a:lnTo>
                    <a:pt x="1163" y="260"/>
                  </a:lnTo>
                  <a:lnTo>
                    <a:pt x="1162" y="260"/>
                  </a:lnTo>
                  <a:lnTo>
                    <a:pt x="1161" y="260"/>
                  </a:lnTo>
                  <a:lnTo>
                    <a:pt x="1161" y="260"/>
                  </a:lnTo>
                  <a:lnTo>
                    <a:pt x="1159" y="260"/>
                  </a:lnTo>
                  <a:lnTo>
                    <a:pt x="1159" y="260"/>
                  </a:lnTo>
                  <a:lnTo>
                    <a:pt x="1158" y="260"/>
                  </a:lnTo>
                  <a:lnTo>
                    <a:pt x="1158" y="260"/>
                  </a:lnTo>
                  <a:lnTo>
                    <a:pt x="1157" y="260"/>
                  </a:lnTo>
                  <a:lnTo>
                    <a:pt x="1156" y="259"/>
                  </a:lnTo>
                  <a:lnTo>
                    <a:pt x="1155" y="25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53" y="258"/>
                  </a:lnTo>
                  <a:lnTo>
                    <a:pt x="1153" y="258"/>
                  </a:lnTo>
                  <a:lnTo>
                    <a:pt x="1152" y="258"/>
                  </a:lnTo>
                  <a:lnTo>
                    <a:pt x="1151" y="257"/>
                  </a:lnTo>
                  <a:lnTo>
                    <a:pt x="1151" y="256"/>
                  </a:lnTo>
                  <a:lnTo>
                    <a:pt x="1150" y="256"/>
                  </a:lnTo>
                  <a:lnTo>
                    <a:pt x="1150" y="255"/>
                  </a:lnTo>
                  <a:lnTo>
                    <a:pt x="1149" y="255"/>
                  </a:lnTo>
                  <a:lnTo>
                    <a:pt x="1149" y="254"/>
                  </a:lnTo>
                  <a:lnTo>
                    <a:pt x="1148" y="254"/>
                  </a:lnTo>
                  <a:lnTo>
                    <a:pt x="1148" y="253"/>
                  </a:lnTo>
                  <a:lnTo>
                    <a:pt x="1148" y="252"/>
                  </a:lnTo>
                  <a:lnTo>
                    <a:pt x="1147" y="252"/>
                  </a:lnTo>
                  <a:lnTo>
                    <a:pt x="1147" y="251"/>
                  </a:lnTo>
                  <a:lnTo>
                    <a:pt x="1147" y="251"/>
                  </a:lnTo>
                  <a:lnTo>
                    <a:pt x="1146" y="250"/>
                  </a:lnTo>
                  <a:lnTo>
                    <a:pt x="1146" y="250"/>
                  </a:lnTo>
                  <a:lnTo>
                    <a:pt x="1146" y="248"/>
                  </a:lnTo>
                  <a:lnTo>
                    <a:pt x="1146" y="248"/>
                  </a:lnTo>
                  <a:lnTo>
                    <a:pt x="1145" y="247"/>
                  </a:lnTo>
                  <a:lnTo>
                    <a:pt x="1145" y="246"/>
                  </a:lnTo>
                  <a:lnTo>
                    <a:pt x="1145" y="245"/>
                  </a:lnTo>
                  <a:lnTo>
                    <a:pt x="1144" y="244"/>
                  </a:lnTo>
                  <a:lnTo>
                    <a:pt x="1208" y="244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3"/>
                  </a:lnTo>
                  <a:lnTo>
                    <a:pt x="1209" y="243"/>
                  </a:lnTo>
                  <a:lnTo>
                    <a:pt x="1209" y="243"/>
                  </a:lnTo>
                  <a:lnTo>
                    <a:pt x="1209" y="243"/>
                  </a:lnTo>
                  <a:lnTo>
                    <a:pt x="1209" y="242"/>
                  </a:lnTo>
                  <a:lnTo>
                    <a:pt x="1209" y="242"/>
                  </a:lnTo>
                  <a:lnTo>
                    <a:pt x="1209" y="242"/>
                  </a:lnTo>
                  <a:lnTo>
                    <a:pt x="1209" y="242"/>
                  </a:lnTo>
                  <a:lnTo>
                    <a:pt x="1209" y="242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9" y="240"/>
                  </a:lnTo>
                  <a:lnTo>
                    <a:pt x="1210" y="240"/>
                  </a:lnTo>
                  <a:lnTo>
                    <a:pt x="1209" y="240"/>
                  </a:lnTo>
                  <a:lnTo>
                    <a:pt x="1209" y="240"/>
                  </a:lnTo>
                  <a:lnTo>
                    <a:pt x="1210" y="240"/>
                  </a:lnTo>
                  <a:lnTo>
                    <a:pt x="1210" y="240"/>
                  </a:lnTo>
                  <a:lnTo>
                    <a:pt x="1209" y="239"/>
                  </a:lnTo>
                  <a:lnTo>
                    <a:pt x="1210" y="239"/>
                  </a:lnTo>
                  <a:lnTo>
                    <a:pt x="1209" y="239"/>
                  </a:lnTo>
                  <a:lnTo>
                    <a:pt x="1209" y="239"/>
                  </a:lnTo>
                  <a:lnTo>
                    <a:pt x="1210" y="238"/>
                  </a:lnTo>
                  <a:lnTo>
                    <a:pt x="1209" y="238"/>
                  </a:lnTo>
                  <a:lnTo>
                    <a:pt x="1209" y="237"/>
                  </a:lnTo>
                  <a:lnTo>
                    <a:pt x="1209" y="236"/>
                  </a:lnTo>
                  <a:lnTo>
                    <a:pt x="1209" y="235"/>
                  </a:lnTo>
                  <a:lnTo>
                    <a:pt x="1209" y="233"/>
                  </a:lnTo>
                  <a:lnTo>
                    <a:pt x="1209" y="232"/>
                  </a:lnTo>
                  <a:lnTo>
                    <a:pt x="1209" y="230"/>
                  </a:lnTo>
                  <a:lnTo>
                    <a:pt x="1209" y="228"/>
                  </a:lnTo>
                  <a:lnTo>
                    <a:pt x="1208" y="226"/>
                  </a:lnTo>
                  <a:lnTo>
                    <a:pt x="1208" y="225"/>
                  </a:lnTo>
                  <a:lnTo>
                    <a:pt x="1208" y="224"/>
                  </a:lnTo>
                  <a:lnTo>
                    <a:pt x="1207" y="222"/>
                  </a:lnTo>
                  <a:lnTo>
                    <a:pt x="1207" y="221"/>
                  </a:lnTo>
                  <a:lnTo>
                    <a:pt x="1206" y="219"/>
                  </a:lnTo>
                  <a:lnTo>
                    <a:pt x="1205" y="218"/>
                  </a:lnTo>
                  <a:lnTo>
                    <a:pt x="1205" y="217"/>
                  </a:lnTo>
                  <a:lnTo>
                    <a:pt x="1204" y="215"/>
                  </a:lnTo>
                  <a:lnTo>
                    <a:pt x="1204" y="214"/>
                  </a:lnTo>
                  <a:lnTo>
                    <a:pt x="1203" y="213"/>
                  </a:lnTo>
                  <a:lnTo>
                    <a:pt x="1202" y="211"/>
                  </a:lnTo>
                  <a:lnTo>
                    <a:pt x="1201" y="210"/>
                  </a:lnTo>
                  <a:lnTo>
                    <a:pt x="1200" y="209"/>
                  </a:lnTo>
                  <a:lnTo>
                    <a:pt x="1200" y="208"/>
                  </a:lnTo>
                  <a:lnTo>
                    <a:pt x="1199" y="206"/>
                  </a:lnTo>
                  <a:lnTo>
                    <a:pt x="1197" y="205"/>
                  </a:lnTo>
                  <a:lnTo>
                    <a:pt x="1196" y="204"/>
                  </a:lnTo>
                  <a:lnTo>
                    <a:pt x="1196" y="203"/>
                  </a:lnTo>
                  <a:lnTo>
                    <a:pt x="1195" y="202"/>
                  </a:lnTo>
                  <a:lnTo>
                    <a:pt x="1193" y="201"/>
                  </a:lnTo>
                  <a:lnTo>
                    <a:pt x="1192" y="201"/>
                  </a:lnTo>
                  <a:lnTo>
                    <a:pt x="1191" y="199"/>
                  </a:lnTo>
                  <a:lnTo>
                    <a:pt x="1190" y="199"/>
                  </a:lnTo>
                  <a:lnTo>
                    <a:pt x="1189" y="198"/>
                  </a:lnTo>
                  <a:lnTo>
                    <a:pt x="1188" y="197"/>
                  </a:lnTo>
                  <a:lnTo>
                    <a:pt x="1186" y="197"/>
                  </a:lnTo>
                  <a:lnTo>
                    <a:pt x="1185" y="196"/>
                  </a:lnTo>
                  <a:lnTo>
                    <a:pt x="1184" y="195"/>
                  </a:lnTo>
                  <a:lnTo>
                    <a:pt x="1182" y="194"/>
                  </a:lnTo>
                  <a:lnTo>
                    <a:pt x="1181" y="194"/>
                  </a:lnTo>
                  <a:lnTo>
                    <a:pt x="1180" y="194"/>
                  </a:lnTo>
                  <a:lnTo>
                    <a:pt x="1178" y="193"/>
                  </a:lnTo>
                  <a:lnTo>
                    <a:pt x="1177" y="193"/>
                  </a:lnTo>
                  <a:lnTo>
                    <a:pt x="1175" y="193"/>
                  </a:lnTo>
                  <a:lnTo>
                    <a:pt x="1174" y="192"/>
                  </a:lnTo>
                  <a:lnTo>
                    <a:pt x="1172" y="192"/>
                  </a:lnTo>
                  <a:lnTo>
                    <a:pt x="1170" y="191"/>
                  </a:lnTo>
                  <a:lnTo>
                    <a:pt x="1169" y="191"/>
                  </a:lnTo>
                  <a:lnTo>
                    <a:pt x="1167" y="191"/>
                  </a:lnTo>
                  <a:lnTo>
                    <a:pt x="1166" y="191"/>
                  </a:lnTo>
                  <a:lnTo>
                    <a:pt x="1164" y="191"/>
                  </a:lnTo>
                  <a:lnTo>
                    <a:pt x="1163" y="191"/>
                  </a:lnTo>
                  <a:lnTo>
                    <a:pt x="1161" y="191"/>
                  </a:lnTo>
                  <a:lnTo>
                    <a:pt x="1159" y="191"/>
                  </a:lnTo>
                  <a:lnTo>
                    <a:pt x="1158" y="191"/>
                  </a:lnTo>
                  <a:lnTo>
                    <a:pt x="1157" y="192"/>
                  </a:lnTo>
                  <a:lnTo>
                    <a:pt x="1155" y="192"/>
                  </a:lnTo>
                  <a:lnTo>
                    <a:pt x="1154" y="193"/>
                  </a:lnTo>
                  <a:lnTo>
                    <a:pt x="1153" y="193"/>
                  </a:lnTo>
                  <a:lnTo>
                    <a:pt x="1151" y="193"/>
                  </a:lnTo>
                  <a:lnTo>
                    <a:pt x="1150" y="194"/>
                  </a:lnTo>
                  <a:lnTo>
                    <a:pt x="1148" y="194"/>
                  </a:lnTo>
                  <a:lnTo>
                    <a:pt x="1147" y="194"/>
                  </a:lnTo>
                  <a:lnTo>
                    <a:pt x="1146" y="195"/>
                  </a:lnTo>
                  <a:lnTo>
                    <a:pt x="1144" y="196"/>
                  </a:lnTo>
                  <a:lnTo>
                    <a:pt x="1143" y="197"/>
                  </a:lnTo>
                  <a:lnTo>
                    <a:pt x="1142" y="197"/>
                  </a:lnTo>
                  <a:lnTo>
                    <a:pt x="1141" y="198"/>
                  </a:lnTo>
                  <a:lnTo>
                    <a:pt x="1140" y="199"/>
                  </a:lnTo>
                  <a:lnTo>
                    <a:pt x="1139" y="199"/>
                  </a:lnTo>
                  <a:lnTo>
                    <a:pt x="1138" y="201"/>
                  </a:lnTo>
                  <a:lnTo>
                    <a:pt x="1136" y="201"/>
                  </a:lnTo>
                  <a:lnTo>
                    <a:pt x="1135" y="202"/>
                  </a:lnTo>
                  <a:lnTo>
                    <a:pt x="1134" y="203"/>
                  </a:lnTo>
                  <a:lnTo>
                    <a:pt x="1133" y="204"/>
                  </a:lnTo>
                  <a:lnTo>
                    <a:pt x="1132" y="205"/>
                  </a:lnTo>
                  <a:lnTo>
                    <a:pt x="1131" y="206"/>
                  </a:lnTo>
                  <a:lnTo>
                    <a:pt x="1130" y="208"/>
                  </a:lnTo>
                  <a:lnTo>
                    <a:pt x="1129" y="209"/>
                  </a:lnTo>
                  <a:lnTo>
                    <a:pt x="1128" y="210"/>
                  </a:lnTo>
                  <a:lnTo>
                    <a:pt x="1127" y="211"/>
                  </a:lnTo>
                  <a:lnTo>
                    <a:pt x="1127" y="213"/>
                  </a:lnTo>
                  <a:lnTo>
                    <a:pt x="1126" y="214"/>
                  </a:lnTo>
                  <a:lnTo>
                    <a:pt x="1125" y="215"/>
                  </a:lnTo>
                  <a:lnTo>
                    <a:pt x="1125" y="217"/>
                  </a:lnTo>
                  <a:lnTo>
                    <a:pt x="1124" y="218"/>
                  </a:lnTo>
                  <a:lnTo>
                    <a:pt x="1123" y="219"/>
                  </a:lnTo>
                  <a:lnTo>
                    <a:pt x="1123" y="221"/>
                  </a:lnTo>
                  <a:lnTo>
                    <a:pt x="1123" y="222"/>
                  </a:lnTo>
                  <a:lnTo>
                    <a:pt x="1122" y="224"/>
                  </a:lnTo>
                  <a:lnTo>
                    <a:pt x="1121" y="225"/>
                  </a:lnTo>
                  <a:lnTo>
                    <a:pt x="1121" y="226"/>
                  </a:lnTo>
                  <a:lnTo>
                    <a:pt x="1121" y="228"/>
                  </a:lnTo>
                  <a:lnTo>
                    <a:pt x="1121" y="229"/>
                  </a:lnTo>
                  <a:lnTo>
                    <a:pt x="1120" y="231"/>
                  </a:lnTo>
                  <a:lnTo>
                    <a:pt x="1120" y="232"/>
                  </a:lnTo>
                  <a:lnTo>
                    <a:pt x="1120" y="234"/>
                  </a:lnTo>
                  <a:lnTo>
                    <a:pt x="1120" y="236"/>
                  </a:lnTo>
                  <a:lnTo>
                    <a:pt x="1120" y="237"/>
                  </a:lnTo>
                  <a:lnTo>
                    <a:pt x="1120" y="239"/>
                  </a:lnTo>
                  <a:lnTo>
                    <a:pt x="1120" y="240"/>
                  </a:lnTo>
                  <a:lnTo>
                    <a:pt x="1120" y="242"/>
                  </a:lnTo>
                  <a:lnTo>
                    <a:pt x="1120" y="243"/>
                  </a:lnTo>
                  <a:lnTo>
                    <a:pt x="1121" y="245"/>
                  </a:lnTo>
                  <a:lnTo>
                    <a:pt x="1121" y="246"/>
                  </a:lnTo>
                  <a:lnTo>
                    <a:pt x="1121" y="248"/>
                  </a:lnTo>
                  <a:lnTo>
                    <a:pt x="1121" y="249"/>
                  </a:lnTo>
                  <a:lnTo>
                    <a:pt x="1122" y="251"/>
                  </a:lnTo>
                  <a:lnTo>
                    <a:pt x="1123" y="252"/>
                  </a:lnTo>
                  <a:lnTo>
                    <a:pt x="1123" y="254"/>
                  </a:lnTo>
                  <a:lnTo>
                    <a:pt x="1123" y="255"/>
                  </a:lnTo>
                  <a:lnTo>
                    <a:pt x="1124" y="256"/>
                  </a:lnTo>
                  <a:lnTo>
                    <a:pt x="1125" y="258"/>
                  </a:lnTo>
                  <a:lnTo>
                    <a:pt x="1125" y="259"/>
                  </a:lnTo>
                  <a:lnTo>
                    <a:pt x="1126" y="260"/>
                  </a:lnTo>
                  <a:lnTo>
                    <a:pt x="1127" y="262"/>
                  </a:lnTo>
                  <a:lnTo>
                    <a:pt x="1128" y="263"/>
                  </a:lnTo>
                  <a:lnTo>
                    <a:pt x="1128" y="264"/>
                  </a:lnTo>
                  <a:lnTo>
                    <a:pt x="1129" y="265"/>
                  </a:lnTo>
                  <a:lnTo>
                    <a:pt x="1130" y="266"/>
                  </a:lnTo>
                  <a:lnTo>
                    <a:pt x="1131" y="267"/>
                  </a:lnTo>
                  <a:lnTo>
                    <a:pt x="1132" y="269"/>
                  </a:lnTo>
                  <a:lnTo>
                    <a:pt x="1133" y="269"/>
                  </a:lnTo>
                  <a:lnTo>
                    <a:pt x="1134" y="270"/>
                  </a:lnTo>
                  <a:lnTo>
                    <a:pt x="1135" y="271"/>
                  </a:lnTo>
                  <a:lnTo>
                    <a:pt x="1136" y="273"/>
                  </a:lnTo>
                  <a:lnTo>
                    <a:pt x="1138" y="273"/>
                  </a:lnTo>
                  <a:lnTo>
                    <a:pt x="1139" y="274"/>
                  </a:lnTo>
                  <a:lnTo>
                    <a:pt x="1140" y="275"/>
                  </a:lnTo>
                  <a:lnTo>
                    <a:pt x="1141" y="276"/>
                  </a:lnTo>
                  <a:lnTo>
                    <a:pt x="1142" y="277"/>
                  </a:lnTo>
                  <a:lnTo>
                    <a:pt x="1143" y="277"/>
                  </a:lnTo>
                  <a:lnTo>
                    <a:pt x="1144" y="278"/>
                  </a:lnTo>
                  <a:lnTo>
                    <a:pt x="1146" y="278"/>
                  </a:lnTo>
                  <a:lnTo>
                    <a:pt x="1147" y="279"/>
                  </a:lnTo>
                  <a:lnTo>
                    <a:pt x="1148" y="279"/>
                  </a:lnTo>
                  <a:lnTo>
                    <a:pt x="1150" y="280"/>
                  </a:lnTo>
                  <a:lnTo>
                    <a:pt x="1151" y="281"/>
                  </a:lnTo>
                  <a:lnTo>
                    <a:pt x="1153" y="281"/>
                  </a:lnTo>
                  <a:lnTo>
                    <a:pt x="1154" y="281"/>
                  </a:lnTo>
                  <a:lnTo>
                    <a:pt x="1156" y="281"/>
                  </a:lnTo>
                  <a:lnTo>
                    <a:pt x="1157" y="282"/>
                  </a:lnTo>
                  <a:lnTo>
                    <a:pt x="1159" y="282"/>
                  </a:lnTo>
                  <a:lnTo>
                    <a:pt x="1160" y="282"/>
                  </a:lnTo>
                  <a:lnTo>
                    <a:pt x="1162" y="282"/>
                  </a:lnTo>
                  <a:lnTo>
                    <a:pt x="1163" y="282"/>
                  </a:lnTo>
                  <a:lnTo>
                    <a:pt x="1165" y="282"/>
                  </a:lnTo>
                  <a:lnTo>
                    <a:pt x="1166" y="282"/>
                  </a:lnTo>
                  <a:lnTo>
                    <a:pt x="1167" y="282"/>
                  </a:lnTo>
                  <a:lnTo>
                    <a:pt x="1169" y="282"/>
                  </a:lnTo>
                  <a:lnTo>
                    <a:pt x="1171" y="282"/>
                  </a:lnTo>
                  <a:lnTo>
                    <a:pt x="1172" y="282"/>
                  </a:lnTo>
                  <a:lnTo>
                    <a:pt x="1173" y="281"/>
                  </a:lnTo>
                  <a:lnTo>
                    <a:pt x="1175" y="281"/>
                  </a:lnTo>
                  <a:lnTo>
                    <a:pt x="1176" y="281"/>
                  </a:lnTo>
                  <a:lnTo>
                    <a:pt x="1178" y="281"/>
                  </a:lnTo>
                  <a:lnTo>
                    <a:pt x="1180" y="280"/>
                  </a:lnTo>
                  <a:lnTo>
                    <a:pt x="1181" y="279"/>
                  </a:lnTo>
                  <a:lnTo>
                    <a:pt x="1182" y="279"/>
                  </a:lnTo>
                  <a:lnTo>
                    <a:pt x="1184" y="278"/>
                  </a:lnTo>
                  <a:lnTo>
                    <a:pt x="1185" y="278"/>
                  </a:lnTo>
                  <a:lnTo>
                    <a:pt x="1186" y="277"/>
                  </a:lnTo>
                  <a:lnTo>
                    <a:pt x="1187" y="277"/>
                  </a:lnTo>
                  <a:lnTo>
                    <a:pt x="1188" y="275"/>
                  </a:lnTo>
                  <a:lnTo>
                    <a:pt x="1189" y="275"/>
                  </a:lnTo>
                  <a:lnTo>
                    <a:pt x="1190" y="274"/>
                  </a:lnTo>
                  <a:lnTo>
                    <a:pt x="1192" y="273"/>
                  </a:lnTo>
                  <a:lnTo>
                    <a:pt x="1193" y="272"/>
                  </a:lnTo>
                  <a:lnTo>
                    <a:pt x="1194" y="271"/>
                  </a:lnTo>
                  <a:lnTo>
                    <a:pt x="1195" y="270"/>
                  </a:lnTo>
                  <a:lnTo>
                    <a:pt x="1196" y="269"/>
                  </a:lnTo>
                  <a:lnTo>
                    <a:pt x="1197" y="267"/>
                  </a:lnTo>
                  <a:lnTo>
                    <a:pt x="1199" y="266"/>
                  </a:lnTo>
                  <a:lnTo>
                    <a:pt x="1200" y="265"/>
                  </a:lnTo>
                  <a:lnTo>
                    <a:pt x="1200" y="264"/>
                  </a:lnTo>
                  <a:lnTo>
                    <a:pt x="1201" y="263"/>
                  </a:lnTo>
                  <a:lnTo>
                    <a:pt x="1202" y="262"/>
                  </a:lnTo>
                  <a:lnTo>
                    <a:pt x="1203" y="260"/>
                  </a:lnTo>
                  <a:lnTo>
                    <a:pt x="1204" y="259"/>
                  </a:lnTo>
                  <a:lnTo>
                    <a:pt x="1204" y="257"/>
                  </a:lnTo>
                  <a:lnTo>
                    <a:pt x="1205" y="256"/>
                  </a:lnTo>
                  <a:lnTo>
                    <a:pt x="1205" y="254"/>
                  </a:lnTo>
                  <a:lnTo>
                    <a:pt x="1206" y="252"/>
                  </a:lnTo>
                  <a:lnTo>
                    <a:pt x="1180" y="252"/>
                  </a:lnTo>
                  <a:lnTo>
                    <a:pt x="1180" y="252"/>
                  </a:lnTo>
                  <a:close/>
                  <a:moveTo>
                    <a:pt x="1145" y="228"/>
                  </a:moveTo>
                  <a:lnTo>
                    <a:pt x="1146" y="226"/>
                  </a:lnTo>
                  <a:lnTo>
                    <a:pt x="1146" y="225"/>
                  </a:lnTo>
                  <a:lnTo>
                    <a:pt x="1146" y="224"/>
                  </a:lnTo>
                  <a:lnTo>
                    <a:pt x="1147" y="223"/>
                  </a:lnTo>
                  <a:lnTo>
                    <a:pt x="1147" y="222"/>
                  </a:lnTo>
                  <a:lnTo>
                    <a:pt x="1148" y="221"/>
                  </a:lnTo>
                  <a:lnTo>
                    <a:pt x="1148" y="220"/>
                  </a:lnTo>
                  <a:lnTo>
                    <a:pt x="1149" y="220"/>
                  </a:lnTo>
                  <a:lnTo>
                    <a:pt x="1150" y="218"/>
                  </a:lnTo>
                  <a:lnTo>
                    <a:pt x="1151" y="218"/>
                  </a:lnTo>
                  <a:lnTo>
                    <a:pt x="1151" y="217"/>
                  </a:lnTo>
                  <a:lnTo>
                    <a:pt x="1152" y="216"/>
                  </a:lnTo>
                  <a:lnTo>
                    <a:pt x="1153" y="216"/>
                  </a:lnTo>
                  <a:lnTo>
                    <a:pt x="1154" y="216"/>
                  </a:lnTo>
                  <a:lnTo>
                    <a:pt x="1155" y="215"/>
                  </a:lnTo>
                  <a:lnTo>
                    <a:pt x="1155" y="214"/>
                  </a:lnTo>
                  <a:lnTo>
                    <a:pt x="1157" y="214"/>
                  </a:lnTo>
                  <a:lnTo>
                    <a:pt x="1158" y="214"/>
                  </a:lnTo>
                  <a:lnTo>
                    <a:pt x="1159" y="214"/>
                  </a:lnTo>
                  <a:lnTo>
                    <a:pt x="1160" y="213"/>
                  </a:lnTo>
                  <a:lnTo>
                    <a:pt x="1161" y="213"/>
                  </a:lnTo>
                  <a:lnTo>
                    <a:pt x="1162" y="213"/>
                  </a:lnTo>
                  <a:lnTo>
                    <a:pt x="1163" y="213"/>
                  </a:lnTo>
                  <a:lnTo>
                    <a:pt x="1164" y="213"/>
                  </a:lnTo>
                  <a:lnTo>
                    <a:pt x="1165" y="213"/>
                  </a:lnTo>
                  <a:lnTo>
                    <a:pt x="1166" y="213"/>
                  </a:lnTo>
                  <a:lnTo>
                    <a:pt x="1167" y="213"/>
                  </a:lnTo>
                  <a:lnTo>
                    <a:pt x="1167" y="213"/>
                  </a:lnTo>
                  <a:lnTo>
                    <a:pt x="1169" y="213"/>
                  </a:lnTo>
                  <a:lnTo>
                    <a:pt x="1169" y="213"/>
                  </a:lnTo>
                  <a:lnTo>
                    <a:pt x="1170" y="214"/>
                  </a:lnTo>
                  <a:lnTo>
                    <a:pt x="1170" y="214"/>
                  </a:lnTo>
                  <a:lnTo>
                    <a:pt x="1172" y="214"/>
                  </a:lnTo>
                  <a:lnTo>
                    <a:pt x="1172" y="214"/>
                  </a:lnTo>
                  <a:lnTo>
                    <a:pt x="1173" y="214"/>
                  </a:lnTo>
                  <a:lnTo>
                    <a:pt x="1173" y="214"/>
                  </a:lnTo>
                  <a:lnTo>
                    <a:pt x="1174" y="215"/>
                  </a:lnTo>
                  <a:lnTo>
                    <a:pt x="1175" y="216"/>
                  </a:lnTo>
                  <a:lnTo>
                    <a:pt x="1176" y="216"/>
                  </a:lnTo>
                  <a:lnTo>
                    <a:pt x="1176" y="216"/>
                  </a:lnTo>
                  <a:lnTo>
                    <a:pt x="1177" y="217"/>
                  </a:lnTo>
                  <a:lnTo>
                    <a:pt x="1177" y="217"/>
                  </a:lnTo>
                  <a:lnTo>
                    <a:pt x="1178" y="217"/>
                  </a:lnTo>
                  <a:lnTo>
                    <a:pt x="1178" y="218"/>
                  </a:lnTo>
                  <a:lnTo>
                    <a:pt x="1179" y="218"/>
                  </a:lnTo>
                  <a:lnTo>
                    <a:pt x="1180" y="219"/>
                  </a:lnTo>
                  <a:lnTo>
                    <a:pt x="1180" y="220"/>
                  </a:lnTo>
                  <a:lnTo>
                    <a:pt x="1180" y="220"/>
                  </a:lnTo>
                  <a:lnTo>
                    <a:pt x="1181" y="221"/>
                  </a:lnTo>
                  <a:lnTo>
                    <a:pt x="1181" y="221"/>
                  </a:lnTo>
                  <a:lnTo>
                    <a:pt x="1182" y="222"/>
                  </a:lnTo>
                  <a:lnTo>
                    <a:pt x="1182" y="222"/>
                  </a:lnTo>
                  <a:lnTo>
                    <a:pt x="1182" y="223"/>
                  </a:lnTo>
                  <a:lnTo>
                    <a:pt x="1182" y="224"/>
                  </a:lnTo>
                  <a:lnTo>
                    <a:pt x="1183" y="224"/>
                  </a:lnTo>
                  <a:lnTo>
                    <a:pt x="1183" y="225"/>
                  </a:lnTo>
                  <a:lnTo>
                    <a:pt x="1184" y="225"/>
                  </a:lnTo>
                  <a:lnTo>
                    <a:pt x="1184" y="226"/>
                  </a:lnTo>
                  <a:lnTo>
                    <a:pt x="1184" y="227"/>
                  </a:lnTo>
                  <a:lnTo>
                    <a:pt x="1184" y="228"/>
                  </a:lnTo>
                  <a:lnTo>
                    <a:pt x="1145" y="228"/>
                  </a:lnTo>
                  <a:lnTo>
                    <a:pt x="1145" y="228"/>
                  </a:lnTo>
                  <a:close/>
                  <a:moveTo>
                    <a:pt x="1223" y="279"/>
                  </a:moveTo>
                  <a:lnTo>
                    <a:pt x="1249" y="279"/>
                  </a:lnTo>
                  <a:lnTo>
                    <a:pt x="1249" y="232"/>
                  </a:lnTo>
                  <a:lnTo>
                    <a:pt x="1249" y="232"/>
                  </a:lnTo>
                  <a:lnTo>
                    <a:pt x="1249" y="231"/>
                  </a:lnTo>
                  <a:lnTo>
                    <a:pt x="1249" y="231"/>
                  </a:lnTo>
                  <a:lnTo>
                    <a:pt x="1249" y="230"/>
                  </a:lnTo>
                  <a:lnTo>
                    <a:pt x="1249" y="229"/>
                  </a:lnTo>
                  <a:lnTo>
                    <a:pt x="1249" y="229"/>
                  </a:lnTo>
                  <a:lnTo>
                    <a:pt x="1249" y="229"/>
                  </a:lnTo>
                  <a:lnTo>
                    <a:pt x="1249" y="228"/>
                  </a:lnTo>
                  <a:lnTo>
                    <a:pt x="1249" y="228"/>
                  </a:lnTo>
                  <a:lnTo>
                    <a:pt x="1249" y="228"/>
                  </a:lnTo>
                  <a:lnTo>
                    <a:pt x="1249" y="227"/>
                  </a:lnTo>
                  <a:lnTo>
                    <a:pt x="1249" y="226"/>
                  </a:lnTo>
                  <a:lnTo>
                    <a:pt x="1249" y="226"/>
                  </a:lnTo>
                  <a:lnTo>
                    <a:pt x="1249" y="226"/>
                  </a:lnTo>
                  <a:lnTo>
                    <a:pt x="1249" y="226"/>
                  </a:lnTo>
                  <a:lnTo>
                    <a:pt x="1249" y="226"/>
                  </a:lnTo>
                  <a:lnTo>
                    <a:pt x="1249" y="225"/>
                  </a:lnTo>
                  <a:lnTo>
                    <a:pt x="1249" y="225"/>
                  </a:lnTo>
                  <a:lnTo>
                    <a:pt x="1249" y="225"/>
                  </a:lnTo>
                  <a:lnTo>
                    <a:pt x="1249" y="225"/>
                  </a:lnTo>
                  <a:lnTo>
                    <a:pt x="1249" y="224"/>
                  </a:lnTo>
                  <a:lnTo>
                    <a:pt x="1249" y="224"/>
                  </a:lnTo>
                  <a:lnTo>
                    <a:pt x="1249" y="224"/>
                  </a:lnTo>
                  <a:lnTo>
                    <a:pt x="1249" y="224"/>
                  </a:lnTo>
                  <a:lnTo>
                    <a:pt x="1250" y="224"/>
                  </a:lnTo>
                  <a:lnTo>
                    <a:pt x="1250" y="224"/>
                  </a:lnTo>
                  <a:lnTo>
                    <a:pt x="1250" y="223"/>
                  </a:lnTo>
                  <a:lnTo>
                    <a:pt x="1250" y="223"/>
                  </a:lnTo>
                  <a:lnTo>
                    <a:pt x="1250" y="222"/>
                  </a:lnTo>
                  <a:lnTo>
                    <a:pt x="1250" y="222"/>
                  </a:lnTo>
                  <a:lnTo>
                    <a:pt x="1250" y="222"/>
                  </a:lnTo>
                  <a:lnTo>
                    <a:pt x="1250" y="222"/>
                  </a:lnTo>
                  <a:lnTo>
                    <a:pt x="1250" y="221"/>
                  </a:lnTo>
                  <a:lnTo>
                    <a:pt x="1250" y="221"/>
                  </a:lnTo>
                  <a:lnTo>
                    <a:pt x="1250" y="221"/>
                  </a:lnTo>
                  <a:lnTo>
                    <a:pt x="1250" y="221"/>
                  </a:lnTo>
                  <a:lnTo>
                    <a:pt x="1251" y="221"/>
                  </a:lnTo>
                  <a:lnTo>
                    <a:pt x="1252" y="220"/>
                  </a:lnTo>
                  <a:lnTo>
                    <a:pt x="1252" y="220"/>
                  </a:lnTo>
                  <a:lnTo>
                    <a:pt x="1253" y="220"/>
                  </a:lnTo>
                  <a:lnTo>
                    <a:pt x="1253" y="219"/>
                  </a:lnTo>
                  <a:lnTo>
                    <a:pt x="1253" y="218"/>
                  </a:lnTo>
                  <a:lnTo>
                    <a:pt x="1254" y="218"/>
                  </a:lnTo>
                  <a:lnTo>
                    <a:pt x="1254" y="218"/>
                  </a:lnTo>
                  <a:lnTo>
                    <a:pt x="1254" y="217"/>
                  </a:lnTo>
                  <a:lnTo>
                    <a:pt x="1255" y="217"/>
                  </a:lnTo>
                  <a:lnTo>
                    <a:pt x="1256" y="217"/>
                  </a:lnTo>
                  <a:lnTo>
                    <a:pt x="1256" y="216"/>
                  </a:lnTo>
                  <a:lnTo>
                    <a:pt x="1257" y="216"/>
                  </a:lnTo>
                  <a:lnTo>
                    <a:pt x="1257" y="216"/>
                  </a:lnTo>
                  <a:lnTo>
                    <a:pt x="1257" y="216"/>
                  </a:lnTo>
                  <a:lnTo>
                    <a:pt x="1258" y="216"/>
                  </a:lnTo>
                  <a:lnTo>
                    <a:pt x="1259" y="216"/>
                  </a:lnTo>
                  <a:lnTo>
                    <a:pt x="1259" y="216"/>
                  </a:lnTo>
                  <a:lnTo>
                    <a:pt x="1260" y="216"/>
                  </a:lnTo>
                  <a:lnTo>
                    <a:pt x="1260" y="216"/>
                  </a:lnTo>
                  <a:lnTo>
                    <a:pt x="1261" y="216"/>
                  </a:lnTo>
                  <a:lnTo>
                    <a:pt x="1262" y="216"/>
                  </a:lnTo>
                  <a:lnTo>
                    <a:pt x="1262" y="216"/>
                  </a:lnTo>
                  <a:lnTo>
                    <a:pt x="1262" y="215"/>
                  </a:lnTo>
                  <a:lnTo>
                    <a:pt x="1264" y="216"/>
                  </a:lnTo>
                  <a:lnTo>
                    <a:pt x="1264" y="216"/>
                  </a:lnTo>
                  <a:lnTo>
                    <a:pt x="1265" y="216"/>
                  </a:lnTo>
                  <a:lnTo>
                    <a:pt x="1265" y="216"/>
                  </a:lnTo>
                  <a:lnTo>
                    <a:pt x="1266" y="216"/>
                  </a:lnTo>
                  <a:lnTo>
                    <a:pt x="1266" y="216"/>
                  </a:lnTo>
                  <a:lnTo>
                    <a:pt x="1267" y="216"/>
                  </a:lnTo>
                  <a:lnTo>
                    <a:pt x="1268" y="216"/>
                  </a:lnTo>
                  <a:lnTo>
                    <a:pt x="1268" y="216"/>
                  </a:lnTo>
                  <a:lnTo>
                    <a:pt x="1269" y="216"/>
                  </a:lnTo>
                  <a:lnTo>
                    <a:pt x="1269" y="216"/>
                  </a:lnTo>
                  <a:lnTo>
                    <a:pt x="1269" y="216"/>
                  </a:lnTo>
                  <a:lnTo>
                    <a:pt x="1270" y="217"/>
                  </a:lnTo>
                  <a:lnTo>
                    <a:pt x="1270" y="217"/>
                  </a:lnTo>
                  <a:lnTo>
                    <a:pt x="1271" y="217"/>
                  </a:lnTo>
                  <a:lnTo>
                    <a:pt x="1271" y="218"/>
                  </a:lnTo>
                  <a:lnTo>
                    <a:pt x="1272" y="218"/>
                  </a:lnTo>
                  <a:lnTo>
                    <a:pt x="1272" y="218"/>
                  </a:lnTo>
                  <a:lnTo>
                    <a:pt x="1272" y="218"/>
                  </a:lnTo>
                  <a:lnTo>
                    <a:pt x="1273" y="219"/>
                  </a:lnTo>
                  <a:lnTo>
                    <a:pt x="1273" y="219"/>
                  </a:lnTo>
                  <a:lnTo>
                    <a:pt x="1273" y="220"/>
                  </a:lnTo>
                  <a:lnTo>
                    <a:pt x="1273" y="220"/>
                  </a:lnTo>
                  <a:lnTo>
                    <a:pt x="1273" y="220"/>
                  </a:lnTo>
                  <a:lnTo>
                    <a:pt x="1274" y="221"/>
                  </a:lnTo>
                  <a:lnTo>
                    <a:pt x="1274" y="221"/>
                  </a:lnTo>
                  <a:lnTo>
                    <a:pt x="1275" y="221"/>
                  </a:lnTo>
                  <a:lnTo>
                    <a:pt x="1275" y="221"/>
                  </a:lnTo>
                  <a:lnTo>
                    <a:pt x="1275" y="221"/>
                  </a:lnTo>
                  <a:lnTo>
                    <a:pt x="1275" y="222"/>
                  </a:lnTo>
                  <a:lnTo>
                    <a:pt x="1275" y="222"/>
                  </a:lnTo>
                  <a:lnTo>
                    <a:pt x="1275" y="222"/>
                  </a:lnTo>
                  <a:lnTo>
                    <a:pt x="1275" y="222"/>
                  </a:lnTo>
                  <a:lnTo>
                    <a:pt x="1275" y="223"/>
                  </a:lnTo>
                  <a:lnTo>
                    <a:pt x="1275" y="223"/>
                  </a:lnTo>
                  <a:lnTo>
                    <a:pt x="1275" y="223"/>
                  </a:lnTo>
                  <a:lnTo>
                    <a:pt x="1276" y="224"/>
                  </a:lnTo>
                  <a:lnTo>
                    <a:pt x="1276" y="224"/>
                  </a:lnTo>
                  <a:lnTo>
                    <a:pt x="1276" y="224"/>
                  </a:lnTo>
                  <a:lnTo>
                    <a:pt x="1276" y="225"/>
                  </a:lnTo>
                  <a:lnTo>
                    <a:pt x="1276" y="225"/>
                  </a:lnTo>
                  <a:lnTo>
                    <a:pt x="1276" y="225"/>
                  </a:lnTo>
                  <a:lnTo>
                    <a:pt x="1276" y="225"/>
                  </a:lnTo>
                  <a:lnTo>
                    <a:pt x="1276" y="226"/>
                  </a:lnTo>
                  <a:lnTo>
                    <a:pt x="1276" y="226"/>
                  </a:lnTo>
                  <a:lnTo>
                    <a:pt x="1276" y="226"/>
                  </a:lnTo>
                  <a:lnTo>
                    <a:pt x="1276" y="227"/>
                  </a:lnTo>
                  <a:lnTo>
                    <a:pt x="1276" y="227"/>
                  </a:lnTo>
                  <a:lnTo>
                    <a:pt x="1276" y="228"/>
                  </a:lnTo>
                  <a:lnTo>
                    <a:pt x="1276" y="228"/>
                  </a:lnTo>
                  <a:lnTo>
                    <a:pt x="1276" y="229"/>
                  </a:lnTo>
                  <a:lnTo>
                    <a:pt x="1276" y="229"/>
                  </a:lnTo>
                  <a:lnTo>
                    <a:pt x="1276" y="229"/>
                  </a:lnTo>
                  <a:lnTo>
                    <a:pt x="1276" y="230"/>
                  </a:lnTo>
                  <a:lnTo>
                    <a:pt x="1276" y="231"/>
                  </a:lnTo>
                  <a:lnTo>
                    <a:pt x="1276" y="231"/>
                  </a:lnTo>
                  <a:lnTo>
                    <a:pt x="1276" y="232"/>
                  </a:lnTo>
                  <a:lnTo>
                    <a:pt x="1276" y="232"/>
                  </a:lnTo>
                  <a:lnTo>
                    <a:pt x="1276" y="233"/>
                  </a:lnTo>
                  <a:lnTo>
                    <a:pt x="1276" y="233"/>
                  </a:lnTo>
                  <a:lnTo>
                    <a:pt x="1276" y="279"/>
                  </a:lnTo>
                  <a:lnTo>
                    <a:pt x="1302" y="279"/>
                  </a:lnTo>
                  <a:lnTo>
                    <a:pt x="1302" y="226"/>
                  </a:lnTo>
                  <a:lnTo>
                    <a:pt x="1302" y="225"/>
                  </a:lnTo>
                  <a:lnTo>
                    <a:pt x="1302" y="224"/>
                  </a:lnTo>
                  <a:lnTo>
                    <a:pt x="1302" y="223"/>
                  </a:lnTo>
                  <a:lnTo>
                    <a:pt x="1302" y="222"/>
                  </a:lnTo>
                  <a:lnTo>
                    <a:pt x="1302" y="221"/>
                  </a:lnTo>
                  <a:lnTo>
                    <a:pt x="1302" y="220"/>
                  </a:lnTo>
                  <a:lnTo>
                    <a:pt x="1302" y="219"/>
                  </a:lnTo>
                  <a:lnTo>
                    <a:pt x="1302" y="218"/>
                  </a:lnTo>
                  <a:lnTo>
                    <a:pt x="1302" y="217"/>
                  </a:lnTo>
                  <a:lnTo>
                    <a:pt x="1302" y="216"/>
                  </a:lnTo>
                  <a:lnTo>
                    <a:pt x="1302" y="216"/>
                  </a:lnTo>
                  <a:lnTo>
                    <a:pt x="1301" y="214"/>
                  </a:lnTo>
                  <a:lnTo>
                    <a:pt x="1301" y="214"/>
                  </a:lnTo>
                  <a:lnTo>
                    <a:pt x="1301" y="213"/>
                  </a:lnTo>
                  <a:lnTo>
                    <a:pt x="1301" y="212"/>
                  </a:lnTo>
                  <a:lnTo>
                    <a:pt x="1301" y="212"/>
                  </a:lnTo>
                  <a:lnTo>
                    <a:pt x="1301" y="211"/>
                  </a:lnTo>
                  <a:lnTo>
                    <a:pt x="1300" y="210"/>
                  </a:lnTo>
                  <a:lnTo>
                    <a:pt x="1300" y="209"/>
                  </a:lnTo>
                  <a:lnTo>
                    <a:pt x="1300" y="209"/>
                  </a:lnTo>
                  <a:lnTo>
                    <a:pt x="1300" y="208"/>
                  </a:lnTo>
                  <a:lnTo>
                    <a:pt x="1299" y="208"/>
                  </a:lnTo>
                  <a:lnTo>
                    <a:pt x="1299" y="207"/>
                  </a:lnTo>
                  <a:lnTo>
                    <a:pt x="1299" y="206"/>
                  </a:lnTo>
                  <a:lnTo>
                    <a:pt x="1299" y="206"/>
                  </a:lnTo>
                  <a:lnTo>
                    <a:pt x="1298" y="205"/>
                  </a:lnTo>
                  <a:lnTo>
                    <a:pt x="1298" y="205"/>
                  </a:lnTo>
                  <a:lnTo>
                    <a:pt x="1298" y="204"/>
                  </a:lnTo>
                  <a:lnTo>
                    <a:pt x="1297" y="203"/>
                  </a:lnTo>
                  <a:lnTo>
                    <a:pt x="1296" y="203"/>
                  </a:lnTo>
                  <a:lnTo>
                    <a:pt x="1296" y="202"/>
                  </a:lnTo>
                  <a:lnTo>
                    <a:pt x="1296" y="202"/>
                  </a:lnTo>
                  <a:lnTo>
                    <a:pt x="1295" y="201"/>
                  </a:lnTo>
                  <a:lnTo>
                    <a:pt x="1295" y="201"/>
                  </a:lnTo>
                  <a:lnTo>
                    <a:pt x="1294" y="200"/>
                  </a:lnTo>
                  <a:lnTo>
                    <a:pt x="1294" y="199"/>
                  </a:lnTo>
                  <a:lnTo>
                    <a:pt x="1293" y="199"/>
                  </a:lnTo>
                  <a:lnTo>
                    <a:pt x="1292" y="198"/>
                  </a:lnTo>
                  <a:lnTo>
                    <a:pt x="1292" y="198"/>
                  </a:lnTo>
                  <a:lnTo>
                    <a:pt x="1291" y="197"/>
                  </a:lnTo>
                  <a:lnTo>
                    <a:pt x="1290" y="197"/>
                  </a:lnTo>
                  <a:lnTo>
                    <a:pt x="1289" y="196"/>
                  </a:lnTo>
                  <a:lnTo>
                    <a:pt x="1288" y="195"/>
                  </a:lnTo>
                  <a:lnTo>
                    <a:pt x="1287" y="195"/>
                  </a:lnTo>
                  <a:lnTo>
                    <a:pt x="1287" y="194"/>
                  </a:lnTo>
                  <a:lnTo>
                    <a:pt x="1285" y="194"/>
                  </a:lnTo>
                  <a:lnTo>
                    <a:pt x="1284" y="194"/>
                  </a:lnTo>
                  <a:lnTo>
                    <a:pt x="1283" y="193"/>
                  </a:lnTo>
                  <a:lnTo>
                    <a:pt x="1283" y="193"/>
                  </a:lnTo>
                  <a:lnTo>
                    <a:pt x="1281" y="193"/>
                  </a:lnTo>
                  <a:lnTo>
                    <a:pt x="1280" y="193"/>
                  </a:lnTo>
                  <a:lnTo>
                    <a:pt x="1279" y="192"/>
                  </a:lnTo>
                  <a:lnTo>
                    <a:pt x="1278" y="192"/>
                  </a:lnTo>
                  <a:lnTo>
                    <a:pt x="1277" y="191"/>
                  </a:lnTo>
                  <a:lnTo>
                    <a:pt x="1276" y="191"/>
                  </a:lnTo>
                  <a:lnTo>
                    <a:pt x="1275" y="191"/>
                  </a:lnTo>
                  <a:lnTo>
                    <a:pt x="1274" y="191"/>
                  </a:lnTo>
                  <a:lnTo>
                    <a:pt x="1273" y="191"/>
                  </a:lnTo>
                  <a:lnTo>
                    <a:pt x="1272" y="191"/>
                  </a:lnTo>
                  <a:lnTo>
                    <a:pt x="1270" y="191"/>
                  </a:lnTo>
                  <a:lnTo>
                    <a:pt x="1270" y="191"/>
                  </a:lnTo>
                  <a:lnTo>
                    <a:pt x="1269" y="191"/>
                  </a:lnTo>
                  <a:lnTo>
                    <a:pt x="1268" y="191"/>
                  </a:lnTo>
                  <a:lnTo>
                    <a:pt x="1267" y="191"/>
                  </a:lnTo>
                  <a:lnTo>
                    <a:pt x="1266" y="191"/>
                  </a:lnTo>
                  <a:lnTo>
                    <a:pt x="1265" y="191"/>
                  </a:lnTo>
                  <a:lnTo>
                    <a:pt x="1265" y="191"/>
                  </a:lnTo>
                  <a:lnTo>
                    <a:pt x="1264" y="192"/>
                  </a:lnTo>
                  <a:lnTo>
                    <a:pt x="1263" y="192"/>
                  </a:lnTo>
                  <a:lnTo>
                    <a:pt x="1262" y="192"/>
                  </a:lnTo>
                  <a:lnTo>
                    <a:pt x="1262" y="192"/>
                  </a:lnTo>
                  <a:lnTo>
                    <a:pt x="1261" y="192"/>
                  </a:lnTo>
                  <a:lnTo>
                    <a:pt x="1260" y="193"/>
                  </a:lnTo>
                  <a:lnTo>
                    <a:pt x="1260" y="193"/>
                  </a:lnTo>
                  <a:lnTo>
                    <a:pt x="1259" y="193"/>
                  </a:lnTo>
                  <a:lnTo>
                    <a:pt x="1258" y="193"/>
                  </a:lnTo>
                  <a:lnTo>
                    <a:pt x="1258" y="194"/>
                  </a:lnTo>
                  <a:lnTo>
                    <a:pt x="1257" y="194"/>
                  </a:lnTo>
                  <a:lnTo>
                    <a:pt x="1257" y="194"/>
                  </a:lnTo>
                  <a:lnTo>
                    <a:pt x="1256" y="195"/>
                  </a:lnTo>
                  <a:lnTo>
                    <a:pt x="1256" y="195"/>
                  </a:lnTo>
                  <a:lnTo>
                    <a:pt x="1255" y="195"/>
                  </a:lnTo>
                  <a:lnTo>
                    <a:pt x="1254" y="196"/>
                  </a:lnTo>
                  <a:lnTo>
                    <a:pt x="1253" y="196"/>
                  </a:lnTo>
                  <a:lnTo>
                    <a:pt x="1253" y="197"/>
                  </a:lnTo>
                  <a:lnTo>
                    <a:pt x="1253" y="197"/>
                  </a:lnTo>
                  <a:lnTo>
                    <a:pt x="1252" y="198"/>
                  </a:lnTo>
                  <a:lnTo>
                    <a:pt x="1252" y="198"/>
                  </a:lnTo>
                  <a:lnTo>
                    <a:pt x="1251" y="199"/>
                  </a:lnTo>
                  <a:lnTo>
                    <a:pt x="1250" y="199"/>
                  </a:lnTo>
                  <a:lnTo>
                    <a:pt x="1250" y="200"/>
                  </a:lnTo>
                  <a:lnTo>
                    <a:pt x="1249" y="201"/>
                  </a:lnTo>
                  <a:lnTo>
                    <a:pt x="1249" y="201"/>
                  </a:lnTo>
                  <a:lnTo>
                    <a:pt x="1248" y="202"/>
                  </a:lnTo>
                  <a:lnTo>
                    <a:pt x="1247" y="202"/>
                  </a:lnTo>
                  <a:lnTo>
                    <a:pt x="1247" y="203"/>
                  </a:lnTo>
                  <a:lnTo>
                    <a:pt x="1247" y="194"/>
                  </a:lnTo>
                  <a:lnTo>
                    <a:pt x="1223" y="194"/>
                  </a:lnTo>
                  <a:lnTo>
                    <a:pt x="1223" y="279"/>
                  </a:lnTo>
                  <a:lnTo>
                    <a:pt x="1223" y="279"/>
                  </a:lnTo>
                  <a:close/>
                  <a:moveTo>
                    <a:pt x="1346" y="165"/>
                  </a:moveTo>
                  <a:lnTo>
                    <a:pt x="1321" y="165"/>
                  </a:lnTo>
                  <a:lnTo>
                    <a:pt x="1321" y="194"/>
                  </a:lnTo>
                  <a:lnTo>
                    <a:pt x="1308" y="194"/>
                  </a:lnTo>
                  <a:lnTo>
                    <a:pt x="1308" y="213"/>
                  </a:lnTo>
                  <a:lnTo>
                    <a:pt x="1321" y="213"/>
                  </a:lnTo>
                  <a:lnTo>
                    <a:pt x="1321" y="279"/>
                  </a:lnTo>
                  <a:lnTo>
                    <a:pt x="1346" y="279"/>
                  </a:lnTo>
                  <a:lnTo>
                    <a:pt x="1346" y="213"/>
                  </a:lnTo>
                  <a:lnTo>
                    <a:pt x="1359" y="213"/>
                  </a:lnTo>
                  <a:lnTo>
                    <a:pt x="1359" y="194"/>
                  </a:lnTo>
                  <a:lnTo>
                    <a:pt x="1346" y="194"/>
                  </a:lnTo>
                  <a:lnTo>
                    <a:pt x="1346" y="165"/>
                  </a:lnTo>
                  <a:lnTo>
                    <a:pt x="1346" y="165"/>
                  </a:lnTo>
                  <a:close/>
                  <a:moveTo>
                    <a:pt x="96" y="353"/>
                  </a:moveTo>
                  <a:lnTo>
                    <a:pt x="72" y="353"/>
                  </a:lnTo>
                  <a:lnTo>
                    <a:pt x="72" y="362"/>
                  </a:lnTo>
                  <a:lnTo>
                    <a:pt x="72" y="361"/>
                  </a:lnTo>
                  <a:lnTo>
                    <a:pt x="71" y="360"/>
                  </a:lnTo>
                  <a:lnTo>
                    <a:pt x="71" y="359"/>
                  </a:lnTo>
                  <a:lnTo>
                    <a:pt x="70" y="358"/>
                  </a:lnTo>
                  <a:lnTo>
                    <a:pt x="69" y="357"/>
                  </a:lnTo>
                  <a:lnTo>
                    <a:pt x="68" y="357"/>
                  </a:lnTo>
                  <a:lnTo>
                    <a:pt x="68" y="356"/>
                  </a:lnTo>
                  <a:lnTo>
                    <a:pt x="66" y="355"/>
                  </a:lnTo>
                  <a:lnTo>
                    <a:pt x="66" y="354"/>
                  </a:lnTo>
                  <a:lnTo>
                    <a:pt x="65" y="354"/>
                  </a:lnTo>
                  <a:lnTo>
                    <a:pt x="64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1" y="352"/>
                  </a:lnTo>
                  <a:lnTo>
                    <a:pt x="60" y="351"/>
                  </a:lnTo>
                  <a:lnTo>
                    <a:pt x="58" y="351"/>
                  </a:lnTo>
                  <a:lnTo>
                    <a:pt x="57" y="351"/>
                  </a:lnTo>
                  <a:lnTo>
                    <a:pt x="56" y="351"/>
                  </a:lnTo>
                  <a:lnTo>
                    <a:pt x="54" y="350"/>
                  </a:lnTo>
                  <a:lnTo>
                    <a:pt x="53" y="350"/>
                  </a:lnTo>
                  <a:lnTo>
                    <a:pt x="52" y="350"/>
                  </a:lnTo>
                  <a:lnTo>
                    <a:pt x="50" y="350"/>
                  </a:lnTo>
                  <a:lnTo>
                    <a:pt x="48" y="350"/>
                  </a:lnTo>
                  <a:lnTo>
                    <a:pt x="46" y="350"/>
                  </a:lnTo>
                  <a:lnTo>
                    <a:pt x="45" y="350"/>
                  </a:lnTo>
                  <a:lnTo>
                    <a:pt x="43" y="350"/>
                  </a:lnTo>
                  <a:lnTo>
                    <a:pt x="42" y="350"/>
                  </a:lnTo>
                  <a:lnTo>
                    <a:pt x="41" y="350"/>
                  </a:lnTo>
                  <a:lnTo>
                    <a:pt x="39" y="351"/>
                  </a:lnTo>
                  <a:lnTo>
                    <a:pt x="38" y="351"/>
                  </a:lnTo>
                  <a:lnTo>
                    <a:pt x="36" y="351"/>
                  </a:lnTo>
                  <a:lnTo>
                    <a:pt x="35" y="351"/>
                  </a:lnTo>
                  <a:lnTo>
                    <a:pt x="33" y="352"/>
                  </a:lnTo>
                  <a:lnTo>
                    <a:pt x="32" y="353"/>
                  </a:lnTo>
                  <a:lnTo>
                    <a:pt x="30" y="353"/>
                  </a:lnTo>
                  <a:lnTo>
                    <a:pt x="29" y="353"/>
                  </a:lnTo>
                  <a:lnTo>
                    <a:pt x="27" y="354"/>
                  </a:lnTo>
                  <a:lnTo>
                    <a:pt x="26" y="355"/>
                  </a:lnTo>
                  <a:lnTo>
                    <a:pt x="25" y="355"/>
                  </a:lnTo>
                  <a:lnTo>
                    <a:pt x="24" y="356"/>
                  </a:lnTo>
                  <a:lnTo>
                    <a:pt x="23" y="357"/>
                  </a:lnTo>
                  <a:lnTo>
                    <a:pt x="22" y="357"/>
                  </a:lnTo>
                  <a:lnTo>
                    <a:pt x="20" y="358"/>
                  </a:lnTo>
                  <a:lnTo>
                    <a:pt x="19" y="359"/>
                  </a:lnTo>
                  <a:lnTo>
                    <a:pt x="18" y="360"/>
                  </a:lnTo>
                  <a:lnTo>
                    <a:pt x="17" y="361"/>
                  </a:lnTo>
                  <a:lnTo>
                    <a:pt x="16" y="362"/>
                  </a:lnTo>
                  <a:lnTo>
                    <a:pt x="15" y="362"/>
                  </a:lnTo>
                  <a:lnTo>
                    <a:pt x="14" y="363"/>
                  </a:lnTo>
                  <a:lnTo>
                    <a:pt x="13" y="365"/>
                  </a:lnTo>
                  <a:lnTo>
                    <a:pt x="12" y="366"/>
                  </a:lnTo>
                  <a:lnTo>
                    <a:pt x="11" y="367"/>
                  </a:lnTo>
                  <a:lnTo>
                    <a:pt x="11" y="368"/>
                  </a:lnTo>
                  <a:lnTo>
                    <a:pt x="10" y="369"/>
                  </a:lnTo>
                  <a:lnTo>
                    <a:pt x="9" y="370"/>
                  </a:lnTo>
                  <a:lnTo>
                    <a:pt x="8" y="372"/>
                  </a:lnTo>
                  <a:lnTo>
                    <a:pt x="8" y="373"/>
                  </a:lnTo>
                  <a:lnTo>
                    <a:pt x="7" y="374"/>
                  </a:lnTo>
                  <a:lnTo>
                    <a:pt x="7" y="376"/>
                  </a:lnTo>
                  <a:lnTo>
                    <a:pt x="5" y="377"/>
                  </a:lnTo>
                  <a:lnTo>
                    <a:pt x="5" y="378"/>
                  </a:lnTo>
                  <a:lnTo>
                    <a:pt x="5" y="380"/>
                  </a:lnTo>
                  <a:lnTo>
                    <a:pt x="4" y="381"/>
                  </a:lnTo>
                  <a:lnTo>
                    <a:pt x="4" y="383"/>
                  </a:lnTo>
                  <a:lnTo>
                    <a:pt x="4" y="384"/>
                  </a:lnTo>
                  <a:lnTo>
                    <a:pt x="3" y="386"/>
                  </a:lnTo>
                  <a:lnTo>
                    <a:pt x="3" y="388"/>
                  </a:lnTo>
                  <a:lnTo>
                    <a:pt x="3" y="389"/>
                  </a:lnTo>
                  <a:lnTo>
                    <a:pt x="3" y="391"/>
                  </a:lnTo>
                  <a:lnTo>
                    <a:pt x="3" y="392"/>
                  </a:lnTo>
                  <a:lnTo>
                    <a:pt x="3" y="394"/>
                  </a:lnTo>
                  <a:lnTo>
                    <a:pt x="2" y="395"/>
                  </a:lnTo>
                  <a:lnTo>
                    <a:pt x="3" y="397"/>
                  </a:lnTo>
                  <a:lnTo>
                    <a:pt x="3" y="399"/>
                  </a:lnTo>
                  <a:lnTo>
                    <a:pt x="3" y="400"/>
                  </a:lnTo>
                  <a:lnTo>
                    <a:pt x="3" y="402"/>
                  </a:lnTo>
                  <a:lnTo>
                    <a:pt x="3" y="404"/>
                  </a:lnTo>
                  <a:lnTo>
                    <a:pt x="3" y="405"/>
                  </a:lnTo>
                  <a:lnTo>
                    <a:pt x="4" y="407"/>
                  </a:lnTo>
                  <a:lnTo>
                    <a:pt x="4" y="408"/>
                  </a:lnTo>
                  <a:lnTo>
                    <a:pt x="4" y="410"/>
                  </a:lnTo>
                  <a:lnTo>
                    <a:pt x="5" y="411"/>
                  </a:lnTo>
                  <a:lnTo>
                    <a:pt x="5" y="413"/>
                  </a:lnTo>
                  <a:lnTo>
                    <a:pt x="5" y="414"/>
                  </a:lnTo>
                  <a:lnTo>
                    <a:pt x="7" y="416"/>
                  </a:lnTo>
                  <a:lnTo>
                    <a:pt x="7" y="417"/>
                  </a:lnTo>
                  <a:lnTo>
                    <a:pt x="8" y="418"/>
                  </a:lnTo>
                  <a:lnTo>
                    <a:pt x="8" y="419"/>
                  </a:lnTo>
                  <a:lnTo>
                    <a:pt x="9" y="421"/>
                  </a:lnTo>
                  <a:lnTo>
                    <a:pt x="10" y="422"/>
                  </a:lnTo>
                  <a:lnTo>
                    <a:pt x="11" y="423"/>
                  </a:lnTo>
                  <a:lnTo>
                    <a:pt x="11" y="424"/>
                  </a:lnTo>
                  <a:lnTo>
                    <a:pt x="12" y="426"/>
                  </a:lnTo>
                  <a:lnTo>
                    <a:pt x="13" y="427"/>
                  </a:lnTo>
                  <a:lnTo>
                    <a:pt x="14" y="428"/>
                  </a:lnTo>
                  <a:lnTo>
                    <a:pt x="14" y="429"/>
                  </a:lnTo>
                  <a:lnTo>
                    <a:pt x="15" y="430"/>
                  </a:lnTo>
                  <a:lnTo>
                    <a:pt x="16" y="431"/>
                  </a:lnTo>
                  <a:lnTo>
                    <a:pt x="18" y="431"/>
                  </a:lnTo>
                  <a:lnTo>
                    <a:pt x="19" y="433"/>
                  </a:lnTo>
                  <a:lnTo>
                    <a:pt x="20" y="433"/>
                  </a:lnTo>
                  <a:lnTo>
                    <a:pt x="21" y="434"/>
                  </a:lnTo>
                  <a:lnTo>
                    <a:pt x="22" y="435"/>
                  </a:lnTo>
                  <a:lnTo>
                    <a:pt x="23" y="435"/>
                  </a:lnTo>
                  <a:lnTo>
                    <a:pt x="24" y="436"/>
                  </a:lnTo>
                  <a:lnTo>
                    <a:pt x="26" y="437"/>
                  </a:lnTo>
                  <a:lnTo>
                    <a:pt x="27" y="437"/>
                  </a:lnTo>
                  <a:lnTo>
                    <a:pt x="29" y="438"/>
                  </a:lnTo>
                  <a:lnTo>
                    <a:pt x="30" y="438"/>
                  </a:lnTo>
                  <a:lnTo>
                    <a:pt x="31" y="439"/>
                  </a:lnTo>
                  <a:lnTo>
                    <a:pt x="33" y="439"/>
                  </a:lnTo>
                  <a:lnTo>
                    <a:pt x="34" y="440"/>
                  </a:lnTo>
                  <a:lnTo>
                    <a:pt x="35" y="440"/>
                  </a:lnTo>
                  <a:lnTo>
                    <a:pt x="37" y="441"/>
                  </a:lnTo>
                  <a:lnTo>
                    <a:pt x="38" y="441"/>
                  </a:lnTo>
                  <a:lnTo>
                    <a:pt x="40" y="441"/>
                  </a:lnTo>
                  <a:lnTo>
                    <a:pt x="41" y="441"/>
                  </a:lnTo>
                  <a:lnTo>
                    <a:pt x="43" y="441"/>
                  </a:lnTo>
                  <a:lnTo>
                    <a:pt x="45" y="441"/>
                  </a:lnTo>
                  <a:lnTo>
                    <a:pt x="46" y="441"/>
                  </a:lnTo>
                  <a:lnTo>
                    <a:pt x="47" y="441"/>
                  </a:lnTo>
                  <a:lnTo>
                    <a:pt x="49" y="441"/>
                  </a:lnTo>
                  <a:lnTo>
                    <a:pt x="51" y="441"/>
                  </a:lnTo>
                  <a:lnTo>
                    <a:pt x="53" y="441"/>
                  </a:lnTo>
                  <a:lnTo>
                    <a:pt x="54" y="441"/>
                  </a:lnTo>
                  <a:lnTo>
                    <a:pt x="56" y="441"/>
                  </a:lnTo>
                  <a:lnTo>
                    <a:pt x="57" y="441"/>
                  </a:lnTo>
                  <a:lnTo>
                    <a:pt x="58" y="440"/>
                  </a:lnTo>
                  <a:lnTo>
                    <a:pt x="60" y="440"/>
                  </a:lnTo>
                  <a:lnTo>
                    <a:pt x="61" y="439"/>
                  </a:lnTo>
                  <a:lnTo>
                    <a:pt x="62" y="439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5" y="438"/>
                  </a:lnTo>
                  <a:lnTo>
                    <a:pt x="66" y="437"/>
                  </a:lnTo>
                  <a:lnTo>
                    <a:pt x="67" y="437"/>
                  </a:lnTo>
                  <a:lnTo>
                    <a:pt x="68" y="435"/>
                  </a:lnTo>
                  <a:lnTo>
                    <a:pt x="69" y="435"/>
                  </a:lnTo>
                  <a:lnTo>
                    <a:pt x="69" y="434"/>
                  </a:lnTo>
                  <a:lnTo>
                    <a:pt x="71" y="433"/>
                  </a:lnTo>
                  <a:lnTo>
                    <a:pt x="71" y="433"/>
                  </a:lnTo>
                  <a:lnTo>
                    <a:pt x="72" y="431"/>
                  </a:lnTo>
                  <a:lnTo>
                    <a:pt x="72" y="430"/>
                  </a:lnTo>
                  <a:lnTo>
                    <a:pt x="72" y="429"/>
                  </a:lnTo>
                  <a:lnTo>
                    <a:pt x="72" y="438"/>
                  </a:lnTo>
                  <a:lnTo>
                    <a:pt x="96" y="438"/>
                  </a:lnTo>
                  <a:lnTo>
                    <a:pt x="96" y="353"/>
                  </a:lnTo>
                  <a:lnTo>
                    <a:pt x="96" y="353"/>
                  </a:lnTo>
                  <a:close/>
                  <a:moveTo>
                    <a:pt x="49" y="374"/>
                  </a:moveTo>
                  <a:lnTo>
                    <a:pt x="50" y="374"/>
                  </a:lnTo>
                  <a:lnTo>
                    <a:pt x="52" y="374"/>
                  </a:lnTo>
                  <a:lnTo>
                    <a:pt x="53" y="374"/>
                  </a:lnTo>
                  <a:lnTo>
                    <a:pt x="53" y="374"/>
                  </a:lnTo>
                  <a:lnTo>
                    <a:pt x="54" y="374"/>
                  </a:lnTo>
                  <a:lnTo>
                    <a:pt x="56" y="375"/>
                  </a:lnTo>
                  <a:lnTo>
                    <a:pt x="57" y="375"/>
                  </a:lnTo>
                  <a:lnTo>
                    <a:pt x="57" y="376"/>
                  </a:lnTo>
                  <a:lnTo>
                    <a:pt x="58" y="376"/>
                  </a:lnTo>
                  <a:lnTo>
                    <a:pt x="59" y="376"/>
                  </a:lnTo>
                  <a:lnTo>
                    <a:pt x="60" y="377"/>
                  </a:lnTo>
                  <a:lnTo>
                    <a:pt x="61" y="377"/>
                  </a:lnTo>
                  <a:lnTo>
                    <a:pt x="62" y="377"/>
                  </a:lnTo>
                  <a:lnTo>
                    <a:pt x="62" y="378"/>
                  </a:lnTo>
                  <a:lnTo>
                    <a:pt x="63" y="378"/>
                  </a:lnTo>
                  <a:lnTo>
                    <a:pt x="64" y="379"/>
                  </a:lnTo>
                  <a:lnTo>
                    <a:pt x="65" y="380"/>
                  </a:lnTo>
                  <a:lnTo>
                    <a:pt x="65" y="380"/>
                  </a:lnTo>
                  <a:lnTo>
                    <a:pt x="66" y="381"/>
                  </a:lnTo>
                  <a:lnTo>
                    <a:pt x="66" y="382"/>
                  </a:lnTo>
                  <a:lnTo>
                    <a:pt x="67" y="382"/>
                  </a:lnTo>
                  <a:lnTo>
                    <a:pt x="68" y="383"/>
                  </a:lnTo>
                  <a:lnTo>
                    <a:pt x="68" y="384"/>
                  </a:lnTo>
                  <a:lnTo>
                    <a:pt x="68" y="384"/>
                  </a:lnTo>
                  <a:lnTo>
                    <a:pt x="69" y="385"/>
                  </a:lnTo>
                  <a:lnTo>
                    <a:pt x="69" y="386"/>
                  </a:lnTo>
                  <a:lnTo>
                    <a:pt x="70" y="387"/>
                  </a:lnTo>
                  <a:lnTo>
                    <a:pt x="70" y="388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1"/>
                  </a:lnTo>
                  <a:lnTo>
                    <a:pt x="71" y="392"/>
                  </a:lnTo>
                  <a:lnTo>
                    <a:pt x="71" y="392"/>
                  </a:lnTo>
                  <a:lnTo>
                    <a:pt x="71" y="393"/>
                  </a:lnTo>
                  <a:lnTo>
                    <a:pt x="71" y="395"/>
                  </a:lnTo>
                  <a:lnTo>
                    <a:pt x="71" y="395"/>
                  </a:lnTo>
                  <a:lnTo>
                    <a:pt x="71" y="396"/>
                  </a:lnTo>
                  <a:lnTo>
                    <a:pt x="71" y="397"/>
                  </a:lnTo>
                  <a:lnTo>
                    <a:pt x="71" y="399"/>
                  </a:lnTo>
                  <a:lnTo>
                    <a:pt x="71" y="400"/>
                  </a:lnTo>
                  <a:lnTo>
                    <a:pt x="71" y="401"/>
                  </a:lnTo>
                  <a:lnTo>
                    <a:pt x="71" y="401"/>
                  </a:lnTo>
                  <a:lnTo>
                    <a:pt x="71" y="403"/>
                  </a:lnTo>
                  <a:lnTo>
                    <a:pt x="70" y="403"/>
                  </a:lnTo>
                  <a:lnTo>
                    <a:pt x="70" y="404"/>
                  </a:lnTo>
                  <a:lnTo>
                    <a:pt x="69" y="405"/>
                  </a:lnTo>
                  <a:lnTo>
                    <a:pt x="69" y="406"/>
                  </a:lnTo>
                  <a:lnTo>
                    <a:pt x="68" y="407"/>
                  </a:lnTo>
                  <a:lnTo>
                    <a:pt x="68" y="408"/>
                  </a:lnTo>
                  <a:lnTo>
                    <a:pt x="68" y="408"/>
                  </a:lnTo>
                  <a:lnTo>
                    <a:pt x="67" y="410"/>
                  </a:lnTo>
                  <a:lnTo>
                    <a:pt x="66" y="410"/>
                  </a:lnTo>
                  <a:lnTo>
                    <a:pt x="66" y="411"/>
                  </a:lnTo>
                  <a:lnTo>
                    <a:pt x="65" y="411"/>
                  </a:lnTo>
                  <a:lnTo>
                    <a:pt x="65" y="412"/>
                  </a:lnTo>
                  <a:lnTo>
                    <a:pt x="64" y="412"/>
                  </a:lnTo>
                  <a:lnTo>
                    <a:pt x="63" y="413"/>
                  </a:lnTo>
                  <a:lnTo>
                    <a:pt x="62" y="414"/>
                  </a:lnTo>
                  <a:lnTo>
                    <a:pt x="62" y="414"/>
                  </a:lnTo>
                  <a:lnTo>
                    <a:pt x="61" y="415"/>
                  </a:lnTo>
                  <a:lnTo>
                    <a:pt x="60" y="415"/>
                  </a:lnTo>
                  <a:lnTo>
                    <a:pt x="59" y="416"/>
                  </a:lnTo>
                  <a:lnTo>
                    <a:pt x="58" y="416"/>
                  </a:lnTo>
                  <a:lnTo>
                    <a:pt x="57" y="416"/>
                  </a:lnTo>
                  <a:lnTo>
                    <a:pt x="57" y="416"/>
                  </a:lnTo>
                  <a:lnTo>
                    <a:pt x="56" y="417"/>
                  </a:lnTo>
                  <a:lnTo>
                    <a:pt x="55" y="417"/>
                  </a:lnTo>
                  <a:lnTo>
                    <a:pt x="54" y="417"/>
                  </a:lnTo>
                  <a:lnTo>
                    <a:pt x="53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49" y="417"/>
                  </a:lnTo>
                  <a:lnTo>
                    <a:pt x="49" y="417"/>
                  </a:lnTo>
                  <a:lnTo>
                    <a:pt x="47" y="417"/>
                  </a:lnTo>
                  <a:lnTo>
                    <a:pt x="46" y="417"/>
                  </a:lnTo>
                  <a:lnTo>
                    <a:pt x="46" y="417"/>
                  </a:lnTo>
                  <a:lnTo>
                    <a:pt x="45" y="417"/>
                  </a:lnTo>
                  <a:lnTo>
                    <a:pt x="44" y="417"/>
                  </a:lnTo>
                  <a:lnTo>
                    <a:pt x="43" y="416"/>
                  </a:lnTo>
                  <a:lnTo>
                    <a:pt x="42" y="416"/>
                  </a:lnTo>
                  <a:lnTo>
                    <a:pt x="41" y="416"/>
                  </a:lnTo>
                  <a:lnTo>
                    <a:pt x="41" y="416"/>
                  </a:lnTo>
                  <a:lnTo>
                    <a:pt x="39" y="415"/>
                  </a:lnTo>
                  <a:lnTo>
                    <a:pt x="38" y="415"/>
                  </a:lnTo>
                  <a:lnTo>
                    <a:pt x="38" y="414"/>
                  </a:lnTo>
                  <a:lnTo>
                    <a:pt x="37" y="414"/>
                  </a:lnTo>
                  <a:lnTo>
                    <a:pt x="37" y="413"/>
                  </a:lnTo>
                  <a:lnTo>
                    <a:pt x="36" y="412"/>
                  </a:lnTo>
                  <a:lnTo>
                    <a:pt x="35" y="412"/>
                  </a:lnTo>
                  <a:lnTo>
                    <a:pt x="34" y="411"/>
                  </a:lnTo>
                  <a:lnTo>
                    <a:pt x="34" y="411"/>
                  </a:lnTo>
                  <a:lnTo>
                    <a:pt x="33" y="410"/>
                  </a:lnTo>
                  <a:lnTo>
                    <a:pt x="33" y="409"/>
                  </a:lnTo>
                  <a:lnTo>
                    <a:pt x="32" y="408"/>
                  </a:lnTo>
                  <a:lnTo>
                    <a:pt x="31" y="408"/>
                  </a:lnTo>
                  <a:lnTo>
                    <a:pt x="31" y="407"/>
                  </a:lnTo>
                  <a:lnTo>
                    <a:pt x="31" y="406"/>
                  </a:lnTo>
                  <a:lnTo>
                    <a:pt x="30" y="405"/>
                  </a:lnTo>
                  <a:lnTo>
                    <a:pt x="30" y="404"/>
                  </a:lnTo>
                  <a:lnTo>
                    <a:pt x="30" y="403"/>
                  </a:lnTo>
                  <a:lnTo>
                    <a:pt x="29" y="403"/>
                  </a:lnTo>
                  <a:lnTo>
                    <a:pt x="29" y="401"/>
                  </a:lnTo>
                  <a:lnTo>
                    <a:pt x="29" y="400"/>
                  </a:lnTo>
                  <a:lnTo>
                    <a:pt x="29" y="399"/>
                  </a:lnTo>
                  <a:lnTo>
                    <a:pt x="29" y="399"/>
                  </a:lnTo>
                  <a:lnTo>
                    <a:pt x="29" y="397"/>
                  </a:lnTo>
                  <a:lnTo>
                    <a:pt x="29" y="396"/>
                  </a:lnTo>
                  <a:lnTo>
                    <a:pt x="28" y="395"/>
                  </a:lnTo>
                  <a:lnTo>
                    <a:pt x="29" y="395"/>
                  </a:lnTo>
                  <a:lnTo>
                    <a:pt x="29" y="393"/>
                  </a:lnTo>
                  <a:lnTo>
                    <a:pt x="29" y="392"/>
                  </a:lnTo>
                  <a:lnTo>
                    <a:pt x="29" y="392"/>
                  </a:lnTo>
                  <a:lnTo>
                    <a:pt x="29" y="391"/>
                  </a:lnTo>
                  <a:lnTo>
                    <a:pt x="29" y="390"/>
                  </a:lnTo>
                  <a:lnTo>
                    <a:pt x="29" y="389"/>
                  </a:lnTo>
                  <a:lnTo>
                    <a:pt x="30" y="388"/>
                  </a:lnTo>
                  <a:lnTo>
                    <a:pt x="30" y="387"/>
                  </a:lnTo>
                  <a:lnTo>
                    <a:pt x="30" y="386"/>
                  </a:lnTo>
                  <a:lnTo>
                    <a:pt x="31" y="385"/>
                  </a:lnTo>
                  <a:lnTo>
                    <a:pt x="31" y="384"/>
                  </a:lnTo>
                  <a:lnTo>
                    <a:pt x="31" y="384"/>
                  </a:lnTo>
                  <a:lnTo>
                    <a:pt x="32" y="383"/>
                  </a:lnTo>
                  <a:lnTo>
                    <a:pt x="33" y="382"/>
                  </a:lnTo>
                  <a:lnTo>
                    <a:pt x="33" y="382"/>
                  </a:lnTo>
                  <a:lnTo>
                    <a:pt x="34" y="381"/>
                  </a:lnTo>
                  <a:lnTo>
                    <a:pt x="34" y="380"/>
                  </a:lnTo>
                  <a:lnTo>
                    <a:pt x="35" y="380"/>
                  </a:lnTo>
                  <a:lnTo>
                    <a:pt x="36" y="379"/>
                  </a:lnTo>
                  <a:lnTo>
                    <a:pt x="37" y="378"/>
                  </a:lnTo>
                  <a:lnTo>
                    <a:pt x="37" y="378"/>
                  </a:lnTo>
                  <a:lnTo>
                    <a:pt x="38" y="377"/>
                  </a:lnTo>
                  <a:lnTo>
                    <a:pt x="38" y="377"/>
                  </a:lnTo>
                  <a:lnTo>
                    <a:pt x="39" y="377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42" y="376"/>
                  </a:lnTo>
                  <a:lnTo>
                    <a:pt x="43" y="375"/>
                  </a:lnTo>
                  <a:lnTo>
                    <a:pt x="44" y="375"/>
                  </a:lnTo>
                  <a:lnTo>
                    <a:pt x="45" y="374"/>
                  </a:lnTo>
                  <a:lnTo>
                    <a:pt x="46" y="374"/>
                  </a:lnTo>
                  <a:lnTo>
                    <a:pt x="46" y="374"/>
                  </a:lnTo>
                  <a:lnTo>
                    <a:pt x="47" y="374"/>
                  </a:lnTo>
                  <a:lnTo>
                    <a:pt x="49" y="374"/>
                  </a:lnTo>
                  <a:lnTo>
                    <a:pt x="49" y="374"/>
                  </a:lnTo>
                  <a:lnTo>
                    <a:pt x="49" y="374"/>
                  </a:lnTo>
                  <a:close/>
                  <a:moveTo>
                    <a:pt x="156" y="438"/>
                  </a:moveTo>
                  <a:lnTo>
                    <a:pt x="182" y="438"/>
                  </a:lnTo>
                  <a:lnTo>
                    <a:pt x="182" y="324"/>
                  </a:lnTo>
                  <a:lnTo>
                    <a:pt x="156" y="324"/>
                  </a:lnTo>
                  <a:lnTo>
                    <a:pt x="156" y="438"/>
                  </a:lnTo>
                  <a:lnTo>
                    <a:pt x="156" y="438"/>
                  </a:lnTo>
                  <a:close/>
                  <a:moveTo>
                    <a:pt x="256" y="411"/>
                  </a:move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5" y="412"/>
                  </a:lnTo>
                  <a:lnTo>
                    <a:pt x="255" y="413"/>
                  </a:lnTo>
                  <a:lnTo>
                    <a:pt x="255" y="413"/>
                  </a:lnTo>
                  <a:lnTo>
                    <a:pt x="255" y="413"/>
                  </a:lnTo>
                  <a:lnTo>
                    <a:pt x="255" y="413"/>
                  </a:lnTo>
                  <a:lnTo>
                    <a:pt x="255" y="413"/>
                  </a:lnTo>
                  <a:lnTo>
                    <a:pt x="255" y="413"/>
                  </a:lnTo>
                  <a:lnTo>
                    <a:pt x="255" y="413"/>
                  </a:lnTo>
                  <a:lnTo>
                    <a:pt x="255" y="413"/>
                  </a:lnTo>
                  <a:lnTo>
                    <a:pt x="255" y="413"/>
                  </a:lnTo>
                  <a:lnTo>
                    <a:pt x="255" y="413"/>
                  </a:lnTo>
                  <a:lnTo>
                    <a:pt x="255" y="413"/>
                  </a:lnTo>
                  <a:lnTo>
                    <a:pt x="255" y="413"/>
                  </a:lnTo>
                  <a:lnTo>
                    <a:pt x="255" y="414"/>
                  </a:lnTo>
                  <a:lnTo>
                    <a:pt x="254" y="414"/>
                  </a:lnTo>
                  <a:lnTo>
                    <a:pt x="254" y="415"/>
                  </a:lnTo>
                  <a:lnTo>
                    <a:pt x="254" y="415"/>
                  </a:lnTo>
                  <a:lnTo>
                    <a:pt x="253" y="415"/>
                  </a:lnTo>
                  <a:lnTo>
                    <a:pt x="252" y="415"/>
                  </a:lnTo>
                  <a:lnTo>
                    <a:pt x="252" y="416"/>
                  </a:lnTo>
                  <a:lnTo>
                    <a:pt x="251" y="416"/>
                  </a:lnTo>
                  <a:lnTo>
                    <a:pt x="251" y="416"/>
                  </a:lnTo>
                  <a:lnTo>
                    <a:pt x="251" y="416"/>
                  </a:lnTo>
                  <a:lnTo>
                    <a:pt x="250" y="417"/>
                  </a:lnTo>
                  <a:lnTo>
                    <a:pt x="250" y="417"/>
                  </a:lnTo>
                  <a:lnTo>
                    <a:pt x="250" y="418"/>
                  </a:lnTo>
                  <a:lnTo>
                    <a:pt x="249" y="418"/>
                  </a:lnTo>
                  <a:lnTo>
                    <a:pt x="249" y="418"/>
                  </a:lnTo>
                  <a:lnTo>
                    <a:pt x="248" y="418"/>
                  </a:lnTo>
                  <a:lnTo>
                    <a:pt x="248" y="418"/>
                  </a:lnTo>
                  <a:lnTo>
                    <a:pt x="248" y="418"/>
                  </a:lnTo>
                  <a:lnTo>
                    <a:pt x="247" y="419"/>
                  </a:lnTo>
                  <a:lnTo>
                    <a:pt x="247" y="419"/>
                  </a:lnTo>
                  <a:lnTo>
                    <a:pt x="247" y="419"/>
                  </a:lnTo>
                  <a:lnTo>
                    <a:pt x="246" y="419"/>
                  </a:lnTo>
                  <a:lnTo>
                    <a:pt x="245" y="419"/>
                  </a:lnTo>
                  <a:lnTo>
                    <a:pt x="245" y="419"/>
                  </a:lnTo>
                  <a:lnTo>
                    <a:pt x="245" y="419"/>
                  </a:lnTo>
                  <a:lnTo>
                    <a:pt x="244" y="419"/>
                  </a:lnTo>
                  <a:lnTo>
                    <a:pt x="244" y="419"/>
                  </a:lnTo>
                  <a:lnTo>
                    <a:pt x="243" y="419"/>
                  </a:lnTo>
                  <a:lnTo>
                    <a:pt x="243" y="419"/>
                  </a:lnTo>
                  <a:lnTo>
                    <a:pt x="243" y="419"/>
                  </a:lnTo>
                  <a:lnTo>
                    <a:pt x="242" y="419"/>
                  </a:lnTo>
                  <a:lnTo>
                    <a:pt x="241" y="419"/>
                  </a:lnTo>
                  <a:lnTo>
                    <a:pt x="241" y="419"/>
                  </a:lnTo>
                  <a:lnTo>
                    <a:pt x="240" y="419"/>
                  </a:lnTo>
                  <a:lnTo>
                    <a:pt x="240" y="419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8" y="419"/>
                  </a:lnTo>
                  <a:lnTo>
                    <a:pt x="237" y="419"/>
                  </a:lnTo>
                  <a:lnTo>
                    <a:pt x="236" y="419"/>
                  </a:lnTo>
                  <a:lnTo>
                    <a:pt x="235" y="419"/>
                  </a:lnTo>
                  <a:lnTo>
                    <a:pt x="235" y="419"/>
                  </a:lnTo>
                  <a:lnTo>
                    <a:pt x="234" y="419"/>
                  </a:lnTo>
                  <a:lnTo>
                    <a:pt x="233" y="419"/>
                  </a:lnTo>
                  <a:lnTo>
                    <a:pt x="232" y="419"/>
                  </a:lnTo>
                  <a:lnTo>
                    <a:pt x="232" y="418"/>
                  </a:lnTo>
                  <a:lnTo>
                    <a:pt x="231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6"/>
                  </a:lnTo>
                  <a:lnTo>
                    <a:pt x="228" y="416"/>
                  </a:lnTo>
                  <a:lnTo>
                    <a:pt x="227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4" y="413"/>
                  </a:lnTo>
                  <a:lnTo>
                    <a:pt x="224" y="412"/>
                  </a:lnTo>
                  <a:lnTo>
                    <a:pt x="224" y="411"/>
                  </a:lnTo>
                  <a:lnTo>
                    <a:pt x="223" y="411"/>
                  </a:lnTo>
                  <a:lnTo>
                    <a:pt x="222" y="410"/>
                  </a:lnTo>
                  <a:lnTo>
                    <a:pt x="222" y="410"/>
                  </a:lnTo>
                  <a:lnTo>
                    <a:pt x="222" y="409"/>
                  </a:lnTo>
                  <a:lnTo>
                    <a:pt x="222" y="408"/>
                  </a:lnTo>
                  <a:lnTo>
                    <a:pt x="221" y="408"/>
                  </a:lnTo>
                  <a:lnTo>
                    <a:pt x="221" y="407"/>
                  </a:lnTo>
                  <a:lnTo>
                    <a:pt x="221" y="406"/>
                  </a:lnTo>
                  <a:lnTo>
                    <a:pt x="221" y="405"/>
                  </a:lnTo>
                  <a:lnTo>
                    <a:pt x="221" y="405"/>
                  </a:lnTo>
                  <a:lnTo>
                    <a:pt x="220" y="404"/>
                  </a:lnTo>
                  <a:lnTo>
                    <a:pt x="285" y="404"/>
                  </a:lnTo>
                  <a:lnTo>
                    <a:pt x="285" y="404"/>
                  </a:lnTo>
                  <a:lnTo>
                    <a:pt x="285" y="404"/>
                  </a:lnTo>
                  <a:lnTo>
                    <a:pt x="285" y="403"/>
                  </a:lnTo>
                  <a:lnTo>
                    <a:pt x="285" y="403"/>
                  </a:lnTo>
                  <a:lnTo>
                    <a:pt x="285" y="403"/>
                  </a:lnTo>
                  <a:lnTo>
                    <a:pt x="285" y="403"/>
                  </a:lnTo>
                  <a:lnTo>
                    <a:pt x="285" y="403"/>
                  </a:lnTo>
                  <a:lnTo>
                    <a:pt x="285" y="403"/>
                  </a:lnTo>
                  <a:lnTo>
                    <a:pt x="285" y="402"/>
                  </a:lnTo>
                  <a:lnTo>
                    <a:pt x="285" y="402"/>
                  </a:lnTo>
                  <a:lnTo>
                    <a:pt x="285" y="402"/>
                  </a:lnTo>
                  <a:lnTo>
                    <a:pt x="285" y="401"/>
                  </a:lnTo>
                  <a:lnTo>
                    <a:pt x="285" y="401"/>
                  </a:lnTo>
                  <a:lnTo>
                    <a:pt x="285" y="401"/>
                  </a:lnTo>
                  <a:lnTo>
                    <a:pt x="285" y="401"/>
                  </a:lnTo>
                  <a:lnTo>
                    <a:pt x="285" y="401"/>
                  </a:lnTo>
                  <a:lnTo>
                    <a:pt x="285" y="400"/>
                  </a:lnTo>
                  <a:lnTo>
                    <a:pt x="285" y="400"/>
                  </a:lnTo>
                  <a:lnTo>
                    <a:pt x="285" y="400"/>
                  </a:lnTo>
                  <a:lnTo>
                    <a:pt x="285" y="400"/>
                  </a:lnTo>
                  <a:lnTo>
                    <a:pt x="285" y="400"/>
                  </a:lnTo>
                  <a:lnTo>
                    <a:pt x="285" y="400"/>
                  </a:lnTo>
                  <a:lnTo>
                    <a:pt x="285" y="400"/>
                  </a:lnTo>
                  <a:lnTo>
                    <a:pt x="285" y="399"/>
                  </a:lnTo>
                  <a:lnTo>
                    <a:pt x="285" y="399"/>
                  </a:lnTo>
                  <a:lnTo>
                    <a:pt x="285" y="399"/>
                  </a:lnTo>
                  <a:lnTo>
                    <a:pt x="285" y="399"/>
                  </a:lnTo>
                  <a:lnTo>
                    <a:pt x="285" y="399"/>
                  </a:lnTo>
                  <a:lnTo>
                    <a:pt x="285" y="399"/>
                  </a:lnTo>
                  <a:lnTo>
                    <a:pt x="285" y="398"/>
                  </a:lnTo>
                  <a:lnTo>
                    <a:pt x="285" y="398"/>
                  </a:lnTo>
                  <a:lnTo>
                    <a:pt x="285" y="397"/>
                  </a:lnTo>
                  <a:lnTo>
                    <a:pt x="285" y="397"/>
                  </a:lnTo>
                  <a:lnTo>
                    <a:pt x="285" y="397"/>
                  </a:lnTo>
                  <a:lnTo>
                    <a:pt x="285" y="397"/>
                  </a:lnTo>
                  <a:lnTo>
                    <a:pt x="285" y="396"/>
                  </a:lnTo>
                  <a:lnTo>
                    <a:pt x="285" y="395"/>
                  </a:lnTo>
                  <a:lnTo>
                    <a:pt x="285" y="393"/>
                  </a:lnTo>
                  <a:lnTo>
                    <a:pt x="285" y="392"/>
                  </a:lnTo>
                  <a:lnTo>
                    <a:pt x="285" y="391"/>
                  </a:lnTo>
                  <a:lnTo>
                    <a:pt x="285" y="389"/>
                  </a:lnTo>
                  <a:lnTo>
                    <a:pt x="285" y="387"/>
                  </a:lnTo>
                  <a:lnTo>
                    <a:pt x="284" y="385"/>
                  </a:lnTo>
                  <a:lnTo>
                    <a:pt x="284" y="384"/>
                  </a:lnTo>
                  <a:lnTo>
                    <a:pt x="283" y="382"/>
                  </a:lnTo>
                  <a:lnTo>
                    <a:pt x="283" y="381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1" y="377"/>
                  </a:lnTo>
                  <a:lnTo>
                    <a:pt x="281" y="376"/>
                  </a:lnTo>
                  <a:lnTo>
                    <a:pt x="280" y="374"/>
                  </a:lnTo>
                  <a:lnTo>
                    <a:pt x="279" y="373"/>
                  </a:lnTo>
                  <a:lnTo>
                    <a:pt x="279" y="372"/>
                  </a:lnTo>
                  <a:lnTo>
                    <a:pt x="278" y="370"/>
                  </a:lnTo>
                  <a:lnTo>
                    <a:pt x="277" y="369"/>
                  </a:lnTo>
                  <a:lnTo>
                    <a:pt x="276" y="368"/>
                  </a:lnTo>
                  <a:lnTo>
                    <a:pt x="275" y="367"/>
                  </a:lnTo>
                  <a:lnTo>
                    <a:pt x="274" y="366"/>
                  </a:lnTo>
                  <a:lnTo>
                    <a:pt x="273" y="365"/>
                  </a:lnTo>
                  <a:lnTo>
                    <a:pt x="272" y="363"/>
                  </a:lnTo>
                  <a:lnTo>
                    <a:pt x="271" y="363"/>
                  </a:lnTo>
                  <a:lnTo>
                    <a:pt x="270" y="362"/>
                  </a:lnTo>
                  <a:lnTo>
                    <a:pt x="269" y="361"/>
                  </a:lnTo>
                  <a:lnTo>
                    <a:pt x="268" y="359"/>
                  </a:lnTo>
                  <a:lnTo>
                    <a:pt x="267" y="359"/>
                  </a:lnTo>
                  <a:lnTo>
                    <a:pt x="266" y="358"/>
                  </a:lnTo>
                  <a:lnTo>
                    <a:pt x="264" y="357"/>
                  </a:lnTo>
                  <a:lnTo>
                    <a:pt x="263" y="356"/>
                  </a:lnTo>
                  <a:lnTo>
                    <a:pt x="262" y="355"/>
                  </a:lnTo>
                  <a:lnTo>
                    <a:pt x="260" y="355"/>
                  </a:lnTo>
                  <a:lnTo>
                    <a:pt x="259" y="354"/>
                  </a:lnTo>
                  <a:lnTo>
                    <a:pt x="258" y="353"/>
                  </a:lnTo>
                  <a:lnTo>
                    <a:pt x="256" y="353"/>
                  </a:lnTo>
                  <a:lnTo>
                    <a:pt x="255" y="353"/>
                  </a:lnTo>
                  <a:lnTo>
                    <a:pt x="254" y="352"/>
                  </a:lnTo>
                  <a:lnTo>
                    <a:pt x="252" y="351"/>
                  </a:lnTo>
                  <a:lnTo>
                    <a:pt x="251" y="351"/>
                  </a:lnTo>
                  <a:lnTo>
                    <a:pt x="250" y="351"/>
                  </a:lnTo>
                  <a:lnTo>
                    <a:pt x="248" y="351"/>
                  </a:lnTo>
                  <a:lnTo>
                    <a:pt x="247" y="350"/>
                  </a:lnTo>
                  <a:lnTo>
                    <a:pt x="245" y="350"/>
                  </a:lnTo>
                  <a:lnTo>
                    <a:pt x="243" y="350"/>
                  </a:lnTo>
                  <a:lnTo>
                    <a:pt x="241" y="350"/>
                  </a:lnTo>
                  <a:lnTo>
                    <a:pt x="240" y="350"/>
                  </a:lnTo>
                  <a:lnTo>
                    <a:pt x="239" y="350"/>
                  </a:lnTo>
                  <a:lnTo>
                    <a:pt x="237" y="350"/>
                  </a:lnTo>
                  <a:lnTo>
                    <a:pt x="235" y="350"/>
                  </a:lnTo>
                  <a:lnTo>
                    <a:pt x="234" y="350"/>
                  </a:lnTo>
                  <a:lnTo>
                    <a:pt x="232" y="351"/>
                  </a:lnTo>
                  <a:lnTo>
                    <a:pt x="231" y="351"/>
                  </a:lnTo>
                  <a:lnTo>
                    <a:pt x="229" y="351"/>
                  </a:lnTo>
                  <a:lnTo>
                    <a:pt x="228" y="351"/>
                  </a:lnTo>
                  <a:lnTo>
                    <a:pt x="226" y="352"/>
                  </a:lnTo>
                  <a:lnTo>
                    <a:pt x="225" y="353"/>
                  </a:lnTo>
                  <a:lnTo>
                    <a:pt x="224" y="353"/>
                  </a:lnTo>
                  <a:lnTo>
                    <a:pt x="222" y="353"/>
                  </a:lnTo>
                  <a:lnTo>
                    <a:pt x="221" y="354"/>
                  </a:lnTo>
                  <a:lnTo>
                    <a:pt x="220" y="355"/>
                  </a:lnTo>
                  <a:lnTo>
                    <a:pt x="219" y="355"/>
                  </a:lnTo>
                  <a:lnTo>
                    <a:pt x="218" y="356"/>
                  </a:lnTo>
                  <a:lnTo>
                    <a:pt x="217" y="357"/>
                  </a:lnTo>
                  <a:lnTo>
                    <a:pt x="216" y="358"/>
                  </a:lnTo>
                  <a:lnTo>
                    <a:pt x="214" y="359"/>
                  </a:lnTo>
                  <a:lnTo>
                    <a:pt x="213" y="359"/>
                  </a:lnTo>
                  <a:lnTo>
                    <a:pt x="212" y="361"/>
                  </a:lnTo>
                  <a:lnTo>
                    <a:pt x="211" y="362"/>
                  </a:lnTo>
                  <a:lnTo>
                    <a:pt x="210" y="363"/>
                  </a:lnTo>
                  <a:lnTo>
                    <a:pt x="209" y="363"/>
                  </a:lnTo>
                  <a:lnTo>
                    <a:pt x="208" y="365"/>
                  </a:lnTo>
                  <a:lnTo>
                    <a:pt x="207" y="366"/>
                  </a:lnTo>
                  <a:lnTo>
                    <a:pt x="206" y="367"/>
                  </a:lnTo>
                  <a:lnTo>
                    <a:pt x="205" y="368"/>
                  </a:lnTo>
                  <a:lnTo>
                    <a:pt x="204" y="369"/>
                  </a:lnTo>
                  <a:lnTo>
                    <a:pt x="203" y="370"/>
                  </a:lnTo>
                  <a:lnTo>
                    <a:pt x="202" y="372"/>
                  </a:lnTo>
                  <a:lnTo>
                    <a:pt x="202" y="373"/>
                  </a:lnTo>
                  <a:lnTo>
                    <a:pt x="201" y="374"/>
                  </a:lnTo>
                  <a:lnTo>
                    <a:pt x="201" y="376"/>
                  </a:lnTo>
                  <a:lnTo>
                    <a:pt x="200" y="377"/>
                  </a:lnTo>
                  <a:lnTo>
                    <a:pt x="199" y="378"/>
                  </a:lnTo>
                  <a:lnTo>
                    <a:pt x="199" y="380"/>
                  </a:lnTo>
                  <a:lnTo>
                    <a:pt x="198" y="381"/>
                  </a:lnTo>
                  <a:lnTo>
                    <a:pt x="198" y="382"/>
                  </a:lnTo>
                  <a:lnTo>
                    <a:pt x="197" y="384"/>
                  </a:lnTo>
                  <a:lnTo>
                    <a:pt x="197" y="385"/>
                  </a:lnTo>
                  <a:lnTo>
                    <a:pt x="197" y="386"/>
                  </a:lnTo>
                  <a:lnTo>
                    <a:pt x="197" y="388"/>
                  </a:lnTo>
                  <a:lnTo>
                    <a:pt x="196" y="390"/>
                  </a:lnTo>
                  <a:lnTo>
                    <a:pt x="196" y="391"/>
                  </a:lnTo>
                  <a:lnTo>
                    <a:pt x="196" y="393"/>
                  </a:lnTo>
                  <a:lnTo>
                    <a:pt x="196" y="395"/>
                  </a:lnTo>
                  <a:lnTo>
                    <a:pt x="195" y="396"/>
                  </a:lnTo>
                  <a:lnTo>
                    <a:pt x="196" y="397"/>
                  </a:lnTo>
                  <a:lnTo>
                    <a:pt x="196" y="399"/>
                  </a:lnTo>
                  <a:lnTo>
                    <a:pt x="196" y="401"/>
                  </a:lnTo>
                  <a:lnTo>
                    <a:pt x="196" y="402"/>
                  </a:lnTo>
                  <a:lnTo>
                    <a:pt x="197" y="404"/>
                  </a:lnTo>
                  <a:lnTo>
                    <a:pt x="197" y="405"/>
                  </a:lnTo>
                  <a:lnTo>
                    <a:pt x="197" y="407"/>
                  </a:lnTo>
                  <a:lnTo>
                    <a:pt x="197" y="408"/>
                  </a:lnTo>
                  <a:lnTo>
                    <a:pt x="198" y="410"/>
                  </a:lnTo>
                  <a:lnTo>
                    <a:pt x="198" y="411"/>
                  </a:lnTo>
                  <a:lnTo>
                    <a:pt x="199" y="412"/>
                  </a:lnTo>
                  <a:lnTo>
                    <a:pt x="199" y="414"/>
                  </a:lnTo>
                  <a:lnTo>
                    <a:pt x="200" y="415"/>
                  </a:lnTo>
                  <a:lnTo>
                    <a:pt x="201" y="416"/>
                  </a:lnTo>
                  <a:lnTo>
                    <a:pt x="201" y="418"/>
                  </a:lnTo>
                  <a:lnTo>
                    <a:pt x="202" y="419"/>
                  </a:lnTo>
                  <a:lnTo>
                    <a:pt x="202" y="420"/>
                  </a:lnTo>
                  <a:lnTo>
                    <a:pt x="203" y="422"/>
                  </a:lnTo>
                  <a:lnTo>
                    <a:pt x="204" y="423"/>
                  </a:lnTo>
                  <a:lnTo>
                    <a:pt x="205" y="424"/>
                  </a:lnTo>
                  <a:lnTo>
                    <a:pt x="206" y="425"/>
                  </a:lnTo>
                  <a:lnTo>
                    <a:pt x="207" y="426"/>
                  </a:lnTo>
                  <a:lnTo>
                    <a:pt x="208" y="427"/>
                  </a:lnTo>
                  <a:lnTo>
                    <a:pt x="209" y="428"/>
                  </a:lnTo>
                  <a:lnTo>
                    <a:pt x="210" y="429"/>
                  </a:lnTo>
                  <a:lnTo>
                    <a:pt x="211" y="430"/>
                  </a:lnTo>
                  <a:lnTo>
                    <a:pt x="212" y="431"/>
                  </a:lnTo>
                  <a:lnTo>
                    <a:pt x="213" y="432"/>
                  </a:lnTo>
                  <a:lnTo>
                    <a:pt x="214" y="433"/>
                  </a:lnTo>
                  <a:lnTo>
                    <a:pt x="216" y="434"/>
                  </a:lnTo>
                  <a:lnTo>
                    <a:pt x="217" y="435"/>
                  </a:lnTo>
                  <a:lnTo>
                    <a:pt x="218" y="435"/>
                  </a:lnTo>
                  <a:lnTo>
                    <a:pt x="219" y="436"/>
                  </a:lnTo>
                  <a:lnTo>
                    <a:pt x="220" y="437"/>
                  </a:lnTo>
                  <a:lnTo>
                    <a:pt x="221" y="437"/>
                  </a:lnTo>
                  <a:lnTo>
                    <a:pt x="222" y="438"/>
                  </a:lnTo>
                  <a:lnTo>
                    <a:pt x="224" y="438"/>
                  </a:lnTo>
                  <a:lnTo>
                    <a:pt x="226" y="439"/>
                  </a:lnTo>
                  <a:lnTo>
                    <a:pt x="227" y="439"/>
                  </a:lnTo>
                  <a:lnTo>
                    <a:pt x="229" y="440"/>
                  </a:lnTo>
                  <a:lnTo>
                    <a:pt x="230" y="440"/>
                  </a:lnTo>
                  <a:lnTo>
                    <a:pt x="232" y="441"/>
                  </a:lnTo>
                  <a:lnTo>
                    <a:pt x="233" y="441"/>
                  </a:lnTo>
                  <a:lnTo>
                    <a:pt x="235" y="441"/>
                  </a:lnTo>
                  <a:lnTo>
                    <a:pt x="236" y="441"/>
                  </a:lnTo>
                  <a:lnTo>
                    <a:pt x="237" y="441"/>
                  </a:lnTo>
                  <a:lnTo>
                    <a:pt x="239" y="441"/>
                  </a:lnTo>
                  <a:lnTo>
                    <a:pt x="240" y="441"/>
                  </a:lnTo>
                  <a:lnTo>
                    <a:pt x="242" y="441"/>
                  </a:lnTo>
                  <a:lnTo>
                    <a:pt x="244" y="441"/>
                  </a:lnTo>
                  <a:lnTo>
                    <a:pt x="245" y="441"/>
                  </a:lnTo>
                  <a:lnTo>
                    <a:pt x="247" y="441"/>
                  </a:lnTo>
                  <a:lnTo>
                    <a:pt x="248" y="441"/>
                  </a:lnTo>
                  <a:lnTo>
                    <a:pt x="250" y="441"/>
                  </a:lnTo>
                  <a:lnTo>
                    <a:pt x="251" y="440"/>
                  </a:lnTo>
                  <a:lnTo>
                    <a:pt x="252" y="440"/>
                  </a:lnTo>
                  <a:lnTo>
                    <a:pt x="254" y="439"/>
                  </a:lnTo>
                  <a:lnTo>
                    <a:pt x="255" y="439"/>
                  </a:lnTo>
                  <a:lnTo>
                    <a:pt x="256" y="438"/>
                  </a:lnTo>
                  <a:lnTo>
                    <a:pt x="258" y="438"/>
                  </a:lnTo>
                  <a:lnTo>
                    <a:pt x="259" y="437"/>
                  </a:lnTo>
                  <a:lnTo>
                    <a:pt x="260" y="437"/>
                  </a:lnTo>
                  <a:lnTo>
                    <a:pt x="262" y="436"/>
                  </a:lnTo>
                  <a:lnTo>
                    <a:pt x="263" y="435"/>
                  </a:lnTo>
                  <a:lnTo>
                    <a:pt x="264" y="434"/>
                  </a:lnTo>
                  <a:lnTo>
                    <a:pt x="266" y="434"/>
                  </a:lnTo>
                  <a:lnTo>
                    <a:pt x="267" y="433"/>
                  </a:lnTo>
                  <a:lnTo>
                    <a:pt x="268" y="432"/>
                  </a:lnTo>
                  <a:lnTo>
                    <a:pt x="269" y="431"/>
                  </a:lnTo>
                  <a:lnTo>
                    <a:pt x="270" y="430"/>
                  </a:lnTo>
                  <a:lnTo>
                    <a:pt x="271" y="429"/>
                  </a:lnTo>
                  <a:lnTo>
                    <a:pt x="272" y="427"/>
                  </a:lnTo>
                  <a:lnTo>
                    <a:pt x="273" y="427"/>
                  </a:lnTo>
                  <a:lnTo>
                    <a:pt x="274" y="426"/>
                  </a:lnTo>
                  <a:lnTo>
                    <a:pt x="275" y="424"/>
                  </a:lnTo>
                  <a:lnTo>
                    <a:pt x="276" y="423"/>
                  </a:lnTo>
                  <a:lnTo>
                    <a:pt x="277" y="422"/>
                  </a:lnTo>
                  <a:lnTo>
                    <a:pt x="278" y="420"/>
                  </a:lnTo>
                  <a:lnTo>
                    <a:pt x="279" y="419"/>
                  </a:lnTo>
                  <a:lnTo>
                    <a:pt x="279" y="418"/>
                  </a:lnTo>
                  <a:lnTo>
                    <a:pt x="281" y="416"/>
                  </a:lnTo>
                  <a:lnTo>
                    <a:pt x="281" y="415"/>
                  </a:lnTo>
                  <a:lnTo>
                    <a:pt x="282" y="413"/>
                  </a:lnTo>
                  <a:lnTo>
                    <a:pt x="282" y="411"/>
                  </a:lnTo>
                  <a:lnTo>
                    <a:pt x="256" y="411"/>
                  </a:lnTo>
                  <a:lnTo>
                    <a:pt x="256" y="411"/>
                  </a:lnTo>
                  <a:close/>
                  <a:moveTo>
                    <a:pt x="221" y="386"/>
                  </a:moveTo>
                  <a:lnTo>
                    <a:pt x="221" y="386"/>
                  </a:lnTo>
                  <a:lnTo>
                    <a:pt x="222" y="385"/>
                  </a:lnTo>
                  <a:lnTo>
                    <a:pt x="222" y="384"/>
                  </a:lnTo>
                  <a:lnTo>
                    <a:pt x="222" y="382"/>
                  </a:lnTo>
                  <a:lnTo>
                    <a:pt x="223" y="381"/>
                  </a:lnTo>
                  <a:lnTo>
                    <a:pt x="224" y="380"/>
                  </a:lnTo>
                  <a:lnTo>
                    <a:pt x="224" y="380"/>
                  </a:lnTo>
                  <a:lnTo>
                    <a:pt x="225" y="378"/>
                  </a:lnTo>
                  <a:lnTo>
                    <a:pt x="225" y="378"/>
                  </a:lnTo>
                  <a:lnTo>
                    <a:pt x="226" y="377"/>
                  </a:lnTo>
                  <a:lnTo>
                    <a:pt x="227" y="377"/>
                  </a:lnTo>
                  <a:lnTo>
                    <a:pt x="228" y="376"/>
                  </a:lnTo>
                  <a:lnTo>
                    <a:pt x="229" y="375"/>
                  </a:lnTo>
                  <a:lnTo>
                    <a:pt x="230" y="374"/>
                  </a:lnTo>
                  <a:lnTo>
                    <a:pt x="231" y="374"/>
                  </a:lnTo>
                  <a:lnTo>
                    <a:pt x="232" y="373"/>
                  </a:lnTo>
                  <a:lnTo>
                    <a:pt x="233" y="373"/>
                  </a:lnTo>
                  <a:lnTo>
                    <a:pt x="233" y="373"/>
                  </a:lnTo>
                  <a:lnTo>
                    <a:pt x="235" y="373"/>
                  </a:lnTo>
                  <a:lnTo>
                    <a:pt x="236" y="372"/>
                  </a:lnTo>
                  <a:lnTo>
                    <a:pt x="237" y="372"/>
                  </a:lnTo>
                  <a:lnTo>
                    <a:pt x="238" y="372"/>
                  </a:lnTo>
                  <a:lnTo>
                    <a:pt x="239" y="372"/>
                  </a:lnTo>
                  <a:lnTo>
                    <a:pt x="240" y="372"/>
                  </a:lnTo>
                  <a:lnTo>
                    <a:pt x="241" y="372"/>
                  </a:lnTo>
                  <a:lnTo>
                    <a:pt x="242" y="372"/>
                  </a:lnTo>
                  <a:lnTo>
                    <a:pt x="243" y="372"/>
                  </a:lnTo>
                  <a:lnTo>
                    <a:pt x="244" y="372"/>
                  </a:lnTo>
                  <a:lnTo>
                    <a:pt x="244" y="372"/>
                  </a:lnTo>
                  <a:lnTo>
                    <a:pt x="245" y="372"/>
                  </a:lnTo>
                  <a:lnTo>
                    <a:pt x="246" y="373"/>
                  </a:lnTo>
                  <a:lnTo>
                    <a:pt x="247" y="373"/>
                  </a:lnTo>
                  <a:lnTo>
                    <a:pt x="247" y="373"/>
                  </a:lnTo>
                  <a:lnTo>
                    <a:pt x="248" y="373"/>
                  </a:lnTo>
                  <a:lnTo>
                    <a:pt x="248" y="373"/>
                  </a:lnTo>
                  <a:lnTo>
                    <a:pt x="249" y="373"/>
                  </a:lnTo>
                  <a:lnTo>
                    <a:pt x="250" y="374"/>
                  </a:lnTo>
                  <a:lnTo>
                    <a:pt x="251" y="374"/>
                  </a:lnTo>
                  <a:lnTo>
                    <a:pt x="251" y="374"/>
                  </a:lnTo>
                  <a:lnTo>
                    <a:pt x="252" y="375"/>
                  </a:lnTo>
                  <a:lnTo>
                    <a:pt x="252" y="376"/>
                  </a:lnTo>
                  <a:lnTo>
                    <a:pt x="253" y="376"/>
                  </a:lnTo>
                  <a:lnTo>
                    <a:pt x="254" y="376"/>
                  </a:lnTo>
                  <a:lnTo>
                    <a:pt x="254" y="377"/>
                  </a:lnTo>
                  <a:lnTo>
                    <a:pt x="255" y="377"/>
                  </a:lnTo>
                  <a:lnTo>
                    <a:pt x="255" y="378"/>
                  </a:lnTo>
                  <a:lnTo>
                    <a:pt x="256" y="378"/>
                  </a:lnTo>
                  <a:lnTo>
                    <a:pt x="256" y="378"/>
                  </a:lnTo>
                  <a:lnTo>
                    <a:pt x="256" y="380"/>
                  </a:lnTo>
                  <a:lnTo>
                    <a:pt x="257" y="380"/>
                  </a:lnTo>
                  <a:lnTo>
                    <a:pt x="258" y="381"/>
                  </a:lnTo>
                  <a:lnTo>
                    <a:pt x="258" y="381"/>
                  </a:lnTo>
                  <a:lnTo>
                    <a:pt x="258" y="382"/>
                  </a:lnTo>
                  <a:lnTo>
                    <a:pt x="258" y="382"/>
                  </a:lnTo>
                  <a:lnTo>
                    <a:pt x="259" y="383"/>
                  </a:lnTo>
                  <a:lnTo>
                    <a:pt x="259" y="384"/>
                  </a:lnTo>
                  <a:lnTo>
                    <a:pt x="259" y="384"/>
                  </a:lnTo>
                  <a:lnTo>
                    <a:pt x="259" y="385"/>
                  </a:lnTo>
                  <a:lnTo>
                    <a:pt x="259" y="386"/>
                  </a:lnTo>
                  <a:lnTo>
                    <a:pt x="259" y="386"/>
                  </a:lnTo>
                  <a:lnTo>
                    <a:pt x="221" y="386"/>
                  </a:lnTo>
                  <a:lnTo>
                    <a:pt x="221" y="386"/>
                  </a:lnTo>
                  <a:close/>
                  <a:moveTo>
                    <a:pt x="387" y="353"/>
                  </a:moveTo>
                  <a:lnTo>
                    <a:pt x="363" y="353"/>
                  </a:lnTo>
                  <a:lnTo>
                    <a:pt x="363" y="362"/>
                  </a:lnTo>
                  <a:lnTo>
                    <a:pt x="362" y="361"/>
                  </a:lnTo>
                  <a:lnTo>
                    <a:pt x="362" y="360"/>
                  </a:lnTo>
                  <a:lnTo>
                    <a:pt x="361" y="359"/>
                  </a:lnTo>
                  <a:lnTo>
                    <a:pt x="361" y="358"/>
                  </a:lnTo>
                  <a:lnTo>
                    <a:pt x="360" y="357"/>
                  </a:lnTo>
                  <a:lnTo>
                    <a:pt x="359" y="357"/>
                  </a:lnTo>
                  <a:lnTo>
                    <a:pt x="358" y="356"/>
                  </a:lnTo>
                  <a:lnTo>
                    <a:pt x="357" y="355"/>
                  </a:lnTo>
                  <a:lnTo>
                    <a:pt x="357" y="354"/>
                  </a:lnTo>
                  <a:lnTo>
                    <a:pt x="355" y="354"/>
                  </a:lnTo>
                  <a:lnTo>
                    <a:pt x="354" y="353"/>
                  </a:lnTo>
                  <a:lnTo>
                    <a:pt x="353" y="353"/>
                  </a:lnTo>
                  <a:lnTo>
                    <a:pt x="352" y="353"/>
                  </a:lnTo>
                  <a:lnTo>
                    <a:pt x="351" y="352"/>
                  </a:lnTo>
                  <a:lnTo>
                    <a:pt x="350" y="351"/>
                  </a:lnTo>
                  <a:lnTo>
                    <a:pt x="348" y="351"/>
                  </a:lnTo>
                  <a:lnTo>
                    <a:pt x="347" y="351"/>
                  </a:lnTo>
                  <a:lnTo>
                    <a:pt x="346" y="351"/>
                  </a:lnTo>
                  <a:lnTo>
                    <a:pt x="344" y="350"/>
                  </a:lnTo>
                  <a:lnTo>
                    <a:pt x="343" y="350"/>
                  </a:lnTo>
                  <a:lnTo>
                    <a:pt x="342" y="350"/>
                  </a:lnTo>
                  <a:lnTo>
                    <a:pt x="340" y="350"/>
                  </a:lnTo>
                  <a:lnTo>
                    <a:pt x="339" y="350"/>
                  </a:lnTo>
                  <a:lnTo>
                    <a:pt x="337" y="350"/>
                  </a:lnTo>
                  <a:lnTo>
                    <a:pt x="336" y="350"/>
                  </a:lnTo>
                  <a:lnTo>
                    <a:pt x="334" y="350"/>
                  </a:lnTo>
                  <a:lnTo>
                    <a:pt x="332" y="350"/>
                  </a:lnTo>
                  <a:lnTo>
                    <a:pt x="331" y="350"/>
                  </a:lnTo>
                  <a:lnTo>
                    <a:pt x="329" y="351"/>
                  </a:lnTo>
                  <a:lnTo>
                    <a:pt x="328" y="351"/>
                  </a:lnTo>
                  <a:lnTo>
                    <a:pt x="326" y="351"/>
                  </a:lnTo>
                  <a:lnTo>
                    <a:pt x="325" y="351"/>
                  </a:lnTo>
                  <a:lnTo>
                    <a:pt x="323" y="352"/>
                  </a:lnTo>
                  <a:lnTo>
                    <a:pt x="322" y="353"/>
                  </a:lnTo>
                  <a:lnTo>
                    <a:pt x="321" y="353"/>
                  </a:lnTo>
                  <a:lnTo>
                    <a:pt x="319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6" y="355"/>
                  </a:lnTo>
                  <a:lnTo>
                    <a:pt x="315" y="356"/>
                  </a:lnTo>
                  <a:lnTo>
                    <a:pt x="313" y="357"/>
                  </a:lnTo>
                  <a:lnTo>
                    <a:pt x="312" y="357"/>
                  </a:lnTo>
                  <a:lnTo>
                    <a:pt x="311" y="358"/>
                  </a:lnTo>
                  <a:lnTo>
                    <a:pt x="309" y="359"/>
                  </a:lnTo>
                  <a:lnTo>
                    <a:pt x="308" y="360"/>
                  </a:lnTo>
                  <a:lnTo>
                    <a:pt x="307" y="361"/>
                  </a:lnTo>
                  <a:lnTo>
                    <a:pt x="306" y="362"/>
                  </a:lnTo>
                  <a:lnTo>
                    <a:pt x="305" y="362"/>
                  </a:lnTo>
                  <a:lnTo>
                    <a:pt x="304" y="363"/>
                  </a:lnTo>
                  <a:lnTo>
                    <a:pt x="304" y="365"/>
                  </a:lnTo>
                  <a:lnTo>
                    <a:pt x="302" y="366"/>
                  </a:lnTo>
                  <a:lnTo>
                    <a:pt x="302" y="367"/>
                  </a:lnTo>
                  <a:lnTo>
                    <a:pt x="301" y="368"/>
                  </a:lnTo>
                  <a:lnTo>
                    <a:pt x="300" y="369"/>
                  </a:lnTo>
                  <a:lnTo>
                    <a:pt x="300" y="370"/>
                  </a:lnTo>
                  <a:lnTo>
                    <a:pt x="298" y="372"/>
                  </a:lnTo>
                  <a:lnTo>
                    <a:pt x="298" y="373"/>
                  </a:lnTo>
                  <a:lnTo>
                    <a:pt x="297" y="374"/>
                  </a:lnTo>
                  <a:lnTo>
                    <a:pt x="297" y="376"/>
                  </a:lnTo>
                  <a:lnTo>
                    <a:pt x="296" y="377"/>
                  </a:lnTo>
                  <a:lnTo>
                    <a:pt x="296" y="378"/>
                  </a:lnTo>
                  <a:lnTo>
                    <a:pt x="296" y="380"/>
                  </a:lnTo>
                  <a:lnTo>
                    <a:pt x="295" y="381"/>
                  </a:lnTo>
                  <a:lnTo>
                    <a:pt x="294" y="383"/>
                  </a:lnTo>
                  <a:lnTo>
                    <a:pt x="294" y="384"/>
                  </a:lnTo>
                  <a:lnTo>
                    <a:pt x="294" y="386"/>
                  </a:lnTo>
                  <a:lnTo>
                    <a:pt x="294" y="388"/>
                  </a:lnTo>
                  <a:lnTo>
                    <a:pt x="293" y="389"/>
                  </a:lnTo>
                  <a:lnTo>
                    <a:pt x="293" y="391"/>
                  </a:lnTo>
                  <a:lnTo>
                    <a:pt x="293" y="392"/>
                  </a:lnTo>
                  <a:lnTo>
                    <a:pt x="293" y="394"/>
                  </a:lnTo>
                  <a:lnTo>
                    <a:pt x="293" y="395"/>
                  </a:lnTo>
                  <a:lnTo>
                    <a:pt x="293" y="397"/>
                  </a:lnTo>
                  <a:lnTo>
                    <a:pt x="293" y="399"/>
                  </a:lnTo>
                  <a:lnTo>
                    <a:pt x="293" y="400"/>
                  </a:lnTo>
                  <a:lnTo>
                    <a:pt x="293" y="402"/>
                  </a:lnTo>
                  <a:lnTo>
                    <a:pt x="294" y="404"/>
                  </a:lnTo>
                  <a:lnTo>
                    <a:pt x="294" y="405"/>
                  </a:lnTo>
                  <a:lnTo>
                    <a:pt x="294" y="407"/>
                  </a:lnTo>
                  <a:lnTo>
                    <a:pt x="294" y="408"/>
                  </a:lnTo>
                  <a:lnTo>
                    <a:pt x="295" y="410"/>
                  </a:lnTo>
                  <a:lnTo>
                    <a:pt x="296" y="411"/>
                  </a:lnTo>
                  <a:lnTo>
                    <a:pt x="296" y="413"/>
                  </a:lnTo>
                  <a:lnTo>
                    <a:pt x="296" y="414"/>
                  </a:lnTo>
                  <a:lnTo>
                    <a:pt x="297" y="416"/>
                  </a:lnTo>
                  <a:lnTo>
                    <a:pt x="297" y="417"/>
                  </a:lnTo>
                  <a:lnTo>
                    <a:pt x="298" y="418"/>
                  </a:lnTo>
                  <a:lnTo>
                    <a:pt x="298" y="419"/>
                  </a:lnTo>
                  <a:lnTo>
                    <a:pt x="299" y="421"/>
                  </a:lnTo>
                  <a:lnTo>
                    <a:pt x="300" y="422"/>
                  </a:lnTo>
                  <a:lnTo>
                    <a:pt x="301" y="423"/>
                  </a:lnTo>
                  <a:lnTo>
                    <a:pt x="301" y="424"/>
                  </a:lnTo>
                  <a:lnTo>
                    <a:pt x="302" y="426"/>
                  </a:lnTo>
                  <a:lnTo>
                    <a:pt x="303" y="427"/>
                  </a:lnTo>
                  <a:lnTo>
                    <a:pt x="304" y="428"/>
                  </a:lnTo>
                  <a:lnTo>
                    <a:pt x="305" y="429"/>
                  </a:lnTo>
                  <a:lnTo>
                    <a:pt x="306" y="430"/>
                  </a:lnTo>
                  <a:lnTo>
                    <a:pt x="307" y="431"/>
                  </a:lnTo>
                  <a:lnTo>
                    <a:pt x="308" y="431"/>
                  </a:lnTo>
                  <a:lnTo>
                    <a:pt x="309" y="433"/>
                  </a:lnTo>
                  <a:lnTo>
                    <a:pt x="311" y="433"/>
                  </a:lnTo>
                  <a:lnTo>
                    <a:pt x="312" y="434"/>
                  </a:lnTo>
                  <a:lnTo>
                    <a:pt x="313" y="435"/>
                  </a:lnTo>
                  <a:lnTo>
                    <a:pt x="314" y="435"/>
                  </a:lnTo>
                  <a:lnTo>
                    <a:pt x="315" y="436"/>
                  </a:lnTo>
                  <a:lnTo>
                    <a:pt x="316" y="437"/>
                  </a:lnTo>
                  <a:lnTo>
                    <a:pt x="317" y="437"/>
                  </a:lnTo>
                  <a:lnTo>
                    <a:pt x="319" y="438"/>
                  </a:lnTo>
                  <a:lnTo>
                    <a:pt x="320" y="438"/>
                  </a:lnTo>
                  <a:lnTo>
                    <a:pt x="321" y="439"/>
                  </a:lnTo>
                  <a:lnTo>
                    <a:pt x="323" y="439"/>
                  </a:lnTo>
                  <a:lnTo>
                    <a:pt x="324" y="440"/>
                  </a:lnTo>
                  <a:lnTo>
                    <a:pt x="325" y="440"/>
                  </a:lnTo>
                  <a:lnTo>
                    <a:pt x="327" y="441"/>
                  </a:lnTo>
                  <a:lnTo>
                    <a:pt x="328" y="441"/>
                  </a:lnTo>
                  <a:lnTo>
                    <a:pt x="330" y="441"/>
                  </a:lnTo>
                  <a:lnTo>
                    <a:pt x="332" y="441"/>
                  </a:lnTo>
                  <a:lnTo>
                    <a:pt x="334" y="441"/>
                  </a:lnTo>
                  <a:lnTo>
                    <a:pt x="335" y="441"/>
                  </a:lnTo>
                  <a:lnTo>
                    <a:pt x="336" y="441"/>
                  </a:lnTo>
                  <a:lnTo>
                    <a:pt x="338" y="441"/>
                  </a:lnTo>
                  <a:lnTo>
                    <a:pt x="340" y="441"/>
                  </a:lnTo>
                  <a:lnTo>
                    <a:pt x="342" y="441"/>
                  </a:lnTo>
                  <a:lnTo>
                    <a:pt x="343" y="441"/>
                  </a:lnTo>
                  <a:lnTo>
                    <a:pt x="344" y="441"/>
                  </a:lnTo>
                  <a:lnTo>
                    <a:pt x="346" y="441"/>
                  </a:lnTo>
                  <a:lnTo>
                    <a:pt x="347" y="441"/>
                  </a:lnTo>
                  <a:lnTo>
                    <a:pt x="348" y="440"/>
                  </a:lnTo>
                  <a:lnTo>
                    <a:pt x="350" y="440"/>
                  </a:lnTo>
                  <a:lnTo>
                    <a:pt x="351" y="439"/>
                  </a:lnTo>
                  <a:lnTo>
                    <a:pt x="352" y="439"/>
                  </a:lnTo>
                  <a:lnTo>
                    <a:pt x="353" y="438"/>
                  </a:lnTo>
                  <a:lnTo>
                    <a:pt x="354" y="438"/>
                  </a:lnTo>
                  <a:lnTo>
                    <a:pt x="355" y="438"/>
                  </a:lnTo>
                  <a:lnTo>
                    <a:pt x="357" y="437"/>
                  </a:lnTo>
                  <a:lnTo>
                    <a:pt x="357" y="437"/>
                  </a:lnTo>
                  <a:lnTo>
                    <a:pt x="358" y="435"/>
                  </a:lnTo>
                  <a:lnTo>
                    <a:pt x="359" y="435"/>
                  </a:lnTo>
                  <a:lnTo>
                    <a:pt x="360" y="434"/>
                  </a:lnTo>
                  <a:lnTo>
                    <a:pt x="361" y="433"/>
                  </a:lnTo>
                  <a:lnTo>
                    <a:pt x="361" y="433"/>
                  </a:lnTo>
                  <a:lnTo>
                    <a:pt x="362" y="431"/>
                  </a:lnTo>
                  <a:lnTo>
                    <a:pt x="362" y="430"/>
                  </a:lnTo>
                  <a:lnTo>
                    <a:pt x="363" y="429"/>
                  </a:lnTo>
                  <a:lnTo>
                    <a:pt x="363" y="438"/>
                  </a:lnTo>
                  <a:lnTo>
                    <a:pt x="387" y="438"/>
                  </a:lnTo>
                  <a:lnTo>
                    <a:pt x="387" y="353"/>
                  </a:lnTo>
                  <a:lnTo>
                    <a:pt x="387" y="353"/>
                  </a:lnTo>
                  <a:close/>
                  <a:moveTo>
                    <a:pt x="340" y="374"/>
                  </a:moveTo>
                  <a:lnTo>
                    <a:pt x="341" y="374"/>
                  </a:lnTo>
                  <a:lnTo>
                    <a:pt x="342" y="374"/>
                  </a:lnTo>
                  <a:lnTo>
                    <a:pt x="343" y="374"/>
                  </a:lnTo>
                  <a:lnTo>
                    <a:pt x="344" y="374"/>
                  </a:lnTo>
                  <a:lnTo>
                    <a:pt x="345" y="374"/>
                  </a:lnTo>
                  <a:lnTo>
                    <a:pt x="346" y="375"/>
                  </a:lnTo>
                  <a:lnTo>
                    <a:pt x="347" y="375"/>
                  </a:lnTo>
                  <a:lnTo>
                    <a:pt x="347" y="376"/>
                  </a:lnTo>
                  <a:lnTo>
                    <a:pt x="348" y="376"/>
                  </a:lnTo>
                  <a:lnTo>
                    <a:pt x="349" y="376"/>
                  </a:lnTo>
                  <a:lnTo>
                    <a:pt x="350" y="377"/>
                  </a:lnTo>
                  <a:lnTo>
                    <a:pt x="351" y="377"/>
                  </a:lnTo>
                  <a:lnTo>
                    <a:pt x="352" y="377"/>
                  </a:lnTo>
                  <a:lnTo>
                    <a:pt x="353" y="378"/>
                  </a:lnTo>
                  <a:lnTo>
                    <a:pt x="354" y="378"/>
                  </a:lnTo>
                  <a:lnTo>
                    <a:pt x="354" y="379"/>
                  </a:lnTo>
                  <a:lnTo>
                    <a:pt x="355" y="380"/>
                  </a:lnTo>
                  <a:lnTo>
                    <a:pt x="355" y="380"/>
                  </a:lnTo>
                  <a:lnTo>
                    <a:pt x="356" y="381"/>
                  </a:lnTo>
                  <a:lnTo>
                    <a:pt x="357" y="382"/>
                  </a:lnTo>
                  <a:lnTo>
                    <a:pt x="357" y="382"/>
                  </a:lnTo>
                  <a:lnTo>
                    <a:pt x="358" y="383"/>
                  </a:lnTo>
                  <a:lnTo>
                    <a:pt x="358" y="384"/>
                  </a:lnTo>
                  <a:lnTo>
                    <a:pt x="358" y="384"/>
                  </a:lnTo>
                  <a:lnTo>
                    <a:pt x="359" y="385"/>
                  </a:lnTo>
                  <a:lnTo>
                    <a:pt x="359" y="386"/>
                  </a:lnTo>
                  <a:lnTo>
                    <a:pt x="360" y="387"/>
                  </a:lnTo>
                  <a:lnTo>
                    <a:pt x="361" y="388"/>
                  </a:lnTo>
                  <a:lnTo>
                    <a:pt x="361" y="389"/>
                  </a:lnTo>
                  <a:lnTo>
                    <a:pt x="361" y="390"/>
                  </a:lnTo>
                  <a:lnTo>
                    <a:pt x="361" y="391"/>
                  </a:lnTo>
                  <a:lnTo>
                    <a:pt x="361" y="392"/>
                  </a:lnTo>
                  <a:lnTo>
                    <a:pt x="361" y="392"/>
                  </a:lnTo>
                  <a:lnTo>
                    <a:pt x="361" y="393"/>
                  </a:lnTo>
                  <a:lnTo>
                    <a:pt x="361" y="395"/>
                  </a:lnTo>
                  <a:lnTo>
                    <a:pt x="361" y="395"/>
                  </a:lnTo>
                  <a:lnTo>
                    <a:pt x="361" y="396"/>
                  </a:lnTo>
                  <a:lnTo>
                    <a:pt x="361" y="397"/>
                  </a:lnTo>
                  <a:lnTo>
                    <a:pt x="361" y="399"/>
                  </a:lnTo>
                  <a:lnTo>
                    <a:pt x="361" y="400"/>
                  </a:lnTo>
                  <a:lnTo>
                    <a:pt x="361" y="401"/>
                  </a:lnTo>
                  <a:lnTo>
                    <a:pt x="361" y="401"/>
                  </a:lnTo>
                  <a:lnTo>
                    <a:pt x="361" y="403"/>
                  </a:lnTo>
                  <a:lnTo>
                    <a:pt x="361" y="403"/>
                  </a:lnTo>
                  <a:lnTo>
                    <a:pt x="360" y="404"/>
                  </a:lnTo>
                  <a:lnTo>
                    <a:pt x="359" y="405"/>
                  </a:lnTo>
                  <a:lnTo>
                    <a:pt x="359" y="406"/>
                  </a:lnTo>
                  <a:lnTo>
                    <a:pt x="358" y="407"/>
                  </a:lnTo>
                  <a:lnTo>
                    <a:pt x="358" y="408"/>
                  </a:lnTo>
                  <a:lnTo>
                    <a:pt x="358" y="408"/>
                  </a:lnTo>
                  <a:lnTo>
                    <a:pt x="357" y="410"/>
                  </a:lnTo>
                  <a:lnTo>
                    <a:pt x="357" y="410"/>
                  </a:lnTo>
                  <a:lnTo>
                    <a:pt x="356" y="411"/>
                  </a:lnTo>
                  <a:lnTo>
                    <a:pt x="355" y="411"/>
                  </a:lnTo>
                  <a:lnTo>
                    <a:pt x="355" y="412"/>
                  </a:lnTo>
                  <a:lnTo>
                    <a:pt x="354" y="412"/>
                  </a:lnTo>
                  <a:lnTo>
                    <a:pt x="354" y="413"/>
                  </a:lnTo>
                  <a:lnTo>
                    <a:pt x="353" y="414"/>
                  </a:lnTo>
                  <a:lnTo>
                    <a:pt x="353" y="414"/>
                  </a:lnTo>
                  <a:lnTo>
                    <a:pt x="351" y="415"/>
                  </a:lnTo>
                  <a:lnTo>
                    <a:pt x="351" y="415"/>
                  </a:lnTo>
                  <a:lnTo>
                    <a:pt x="350" y="416"/>
                  </a:lnTo>
                  <a:lnTo>
                    <a:pt x="349" y="416"/>
                  </a:lnTo>
                  <a:lnTo>
                    <a:pt x="348" y="416"/>
                  </a:lnTo>
                  <a:lnTo>
                    <a:pt x="347" y="416"/>
                  </a:lnTo>
                  <a:lnTo>
                    <a:pt x="346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3" y="417"/>
                  </a:lnTo>
                  <a:lnTo>
                    <a:pt x="342" y="417"/>
                  </a:lnTo>
                  <a:lnTo>
                    <a:pt x="341" y="417"/>
                  </a:lnTo>
                  <a:lnTo>
                    <a:pt x="340" y="417"/>
                  </a:lnTo>
                  <a:lnTo>
                    <a:pt x="339" y="417"/>
                  </a:lnTo>
                  <a:lnTo>
                    <a:pt x="338" y="417"/>
                  </a:lnTo>
                  <a:lnTo>
                    <a:pt x="337" y="417"/>
                  </a:lnTo>
                  <a:lnTo>
                    <a:pt x="336" y="417"/>
                  </a:lnTo>
                  <a:lnTo>
                    <a:pt x="335" y="417"/>
                  </a:lnTo>
                  <a:lnTo>
                    <a:pt x="335" y="417"/>
                  </a:lnTo>
                  <a:lnTo>
                    <a:pt x="334" y="416"/>
                  </a:lnTo>
                  <a:lnTo>
                    <a:pt x="333" y="416"/>
                  </a:lnTo>
                  <a:lnTo>
                    <a:pt x="332" y="416"/>
                  </a:lnTo>
                  <a:lnTo>
                    <a:pt x="331" y="416"/>
                  </a:lnTo>
                  <a:lnTo>
                    <a:pt x="330" y="415"/>
                  </a:lnTo>
                  <a:lnTo>
                    <a:pt x="329" y="415"/>
                  </a:lnTo>
                  <a:lnTo>
                    <a:pt x="328" y="414"/>
                  </a:lnTo>
                  <a:lnTo>
                    <a:pt x="328" y="414"/>
                  </a:lnTo>
                  <a:lnTo>
                    <a:pt x="327" y="413"/>
                  </a:lnTo>
                  <a:lnTo>
                    <a:pt x="326" y="412"/>
                  </a:lnTo>
                  <a:lnTo>
                    <a:pt x="325" y="412"/>
                  </a:lnTo>
                  <a:lnTo>
                    <a:pt x="325" y="411"/>
                  </a:lnTo>
                  <a:lnTo>
                    <a:pt x="324" y="411"/>
                  </a:lnTo>
                  <a:lnTo>
                    <a:pt x="324" y="410"/>
                  </a:lnTo>
                  <a:lnTo>
                    <a:pt x="323" y="409"/>
                  </a:lnTo>
                  <a:lnTo>
                    <a:pt x="323" y="408"/>
                  </a:lnTo>
                  <a:lnTo>
                    <a:pt x="322" y="408"/>
                  </a:lnTo>
                  <a:lnTo>
                    <a:pt x="321" y="407"/>
                  </a:lnTo>
                  <a:lnTo>
                    <a:pt x="321" y="406"/>
                  </a:lnTo>
                  <a:lnTo>
                    <a:pt x="321" y="405"/>
                  </a:lnTo>
                  <a:lnTo>
                    <a:pt x="320" y="404"/>
                  </a:lnTo>
                  <a:lnTo>
                    <a:pt x="320" y="403"/>
                  </a:lnTo>
                  <a:lnTo>
                    <a:pt x="320" y="403"/>
                  </a:lnTo>
                  <a:lnTo>
                    <a:pt x="319" y="401"/>
                  </a:lnTo>
                  <a:lnTo>
                    <a:pt x="319" y="400"/>
                  </a:lnTo>
                  <a:lnTo>
                    <a:pt x="319" y="399"/>
                  </a:lnTo>
                  <a:lnTo>
                    <a:pt x="319" y="399"/>
                  </a:lnTo>
                  <a:lnTo>
                    <a:pt x="319" y="397"/>
                  </a:lnTo>
                  <a:lnTo>
                    <a:pt x="319" y="396"/>
                  </a:lnTo>
                  <a:lnTo>
                    <a:pt x="319" y="395"/>
                  </a:lnTo>
                  <a:lnTo>
                    <a:pt x="319" y="395"/>
                  </a:lnTo>
                  <a:lnTo>
                    <a:pt x="319" y="393"/>
                  </a:lnTo>
                  <a:lnTo>
                    <a:pt x="319" y="392"/>
                  </a:lnTo>
                  <a:lnTo>
                    <a:pt x="319" y="392"/>
                  </a:lnTo>
                  <a:lnTo>
                    <a:pt x="319" y="391"/>
                  </a:lnTo>
                  <a:lnTo>
                    <a:pt x="319" y="390"/>
                  </a:lnTo>
                  <a:lnTo>
                    <a:pt x="320" y="389"/>
                  </a:lnTo>
                  <a:lnTo>
                    <a:pt x="320" y="388"/>
                  </a:lnTo>
                  <a:lnTo>
                    <a:pt x="320" y="387"/>
                  </a:lnTo>
                  <a:lnTo>
                    <a:pt x="321" y="386"/>
                  </a:lnTo>
                  <a:lnTo>
                    <a:pt x="321" y="385"/>
                  </a:lnTo>
                  <a:lnTo>
                    <a:pt x="321" y="384"/>
                  </a:lnTo>
                  <a:lnTo>
                    <a:pt x="322" y="384"/>
                  </a:lnTo>
                  <a:lnTo>
                    <a:pt x="323" y="383"/>
                  </a:lnTo>
                  <a:lnTo>
                    <a:pt x="323" y="382"/>
                  </a:lnTo>
                  <a:lnTo>
                    <a:pt x="324" y="382"/>
                  </a:lnTo>
                  <a:lnTo>
                    <a:pt x="324" y="381"/>
                  </a:lnTo>
                  <a:lnTo>
                    <a:pt x="325" y="380"/>
                  </a:lnTo>
                  <a:lnTo>
                    <a:pt x="325" y="380"/>
                  </a:lnTo>
                  <a:lnTo>
                    <a:pt x="326" y="379"/>
                  </a:lnTo>
                  <a:lnTo>
                    <a:pt x="327" y="378"/>
                  </a:lnTo>
                  <a:lnTo>
                    <a:pt x="328" y="378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30" y="377"/>
                  </a:lnTo>
                  <a:lnTo>
                    <a:pt x="331" y="376"/>
                  </a:lnTo>
                  <a:lnTo>
                    <a:pt x="332" y="376"/>
                  </a:lnTo>
                  <a:lnTo>
                    <a:pt x="333" y="376"/>
                  </a:lnTo>
                  <a:lnTo>
                    <a:pt x="334" y="375"/>
                  </a:lnTo>
                  <a:lnTo>
                    <a:pt x="335" y="375"/>
                  </a:lnTo>
                  <a:lnTo>
                    <a:pt x="335" y="374"/>
                  </a:lnTo>
                  <a:lnTo>
                    <a:pt x="336" y="374"/>
                  </a:lnTo>
                  <a:lnTo>
                    <a:pt x="337" y="374"/>
                  </a:lnTo>
                  <a:lnTo>
                    <a:pt x="338" y="374"/>
                  </a:lnTo>
                  <a:lnTo>
                    <a:pt x="339" y="374"/>
                  </a:lnTo>
                  <a:lnTo>
                    <a:pt x="340" y="374"/>
                  </a:lnTo>
                  <a:lnTo>
                    <a:pt x="340" y="374"/>
                  </a:lnTo>
                  <a:close/>
                  <a:moveTo>
                    <a:pt x="494" y="324"/>
                  </a:moveTo>
                  <a:lnTo>
                    <a:pt x="468" y="324"/>
                  </a:lnTo>
                  <a:lnTo>
                    <a:pt x="468" y="360"/>
                  </a:lnTo>
                  <a:lnTo>
                    <a:pt x="468" y="359"/>
                  </a:lnTo>
                  <a:lnTo>
                    <a:pt x="466" y="359"/>
                  </a:lnTo>
                  <a:lnTo>
                    <a:pt x="466" y="358"/>
                  </a:lnTo>
                  <a:lnTo>
                    <a:pt x="465" y="357"/>
                  </a:lnTo>
                  <a:lnTo>
                    <a:pt x="464" y="357"/>
                  </a:lnTo>
                  <a:lnTo>
                    <a:pt x="463" y="356"/>
                  </a:lnTo>
                  <a:lnTo>
                    <a:pt x="462" y="355"/>
                  </a:lnTo>
                  <a:lnTo>
                    <a:pt x="461" y="355"/>
                  </a:lnTo>
                  <a:lnTo>
                    <a:pt x="460" y="354"/>
                  </a:lnTo>
                  <a:lnTo>
                    <a:pt x="459" y="354"/>
                  </a:lnTo>
                  <a:lnTo>
                    <a:pt x="458" y="353"/>
                  </a:lnTo>
                  <a:lnTo>
                    <a:pt x="457" y="352"/>
                  </a:lnTo>
                  <a:lnTo>
                    <a:pt x="456" y="352"/>
                  </a:lnTo>
                  <a:lnTo>
                    <a:pt x="455" y="352"/>
                  </a:lnTo>
                  <a:lnTo>
                    <a:pt x="454" y="351"/>
                  </a:lnTo>
                  <a:lnTo>
                    <a:pt x="453" y="351"/>
                  </a:lnTo>
                  <a:lnTo>
                    <a:pt x="452" y="351"/>
                  </a:lnTo>
                  <a:lnTo>
                    <a:pt x="450" y="351"/>
                  </a:lnTo>
                  <a:lnTo>
                    <a:pt x="449" y="350"/>
                  </a:lnTo>
                  <a:lnTo>
                    <a:pt x="448" y="350"/>
                  </a:lnTo>
                  <a:lnTo>
                    <a:pt x="447" y="350"/>
                  </a:lnTo>
                  <a:lnTo>
                    <a:pt x="446" y="350"/>
                  </a:lnTo>
                  <a:lnTo>
                    <a:pt x="445" y="350"/>
                  </a:lnTo>
                  <a:lnTo>
                    <a:pt x="443" y="350"/>
                  </a:lnTo>
                  <a:lnTo>
                    <a:pt x="442" y="350"/>
                  </a:lnTo>
                  <a:lnTo>
                    <a:pt x="440" y="350"/>
                  </a:lnTo>
                  <a:lnTo>
                    <a:pt x="438" y="350"/>
                  </a:lnTo>
                  <a:lnTo>
                    <a:pt x="437" y="350"/>
                  </a:lnTo>
                  <a:lnTo>
                    <a:pt x="435" y="351"/>
                  </a:lnTo>
                  <a:lnTo>
                    <a:pt x="434" y="351"/>
                  </a:lnTo>
                  <a:lnTo>
                    <a:pt x="433" y="351"/>
                  </a:lnTo>
                  <a:lnTo>
                    <a:pt x="431" y="351"/>
                  </a:lnTo>
                  <a:lnTo>
                    <a:pt x="430" y="352"/>
                  </a:lnTo>
                  <a:lnTo>
                    <a:pt x="428" y="353"/>
                  </a:lnTo>
                  <a:lnTo>
                    <a:pt x="427" y="353"/>
                  </a:lnTo>
                  <a:lnTo>
                    <a:pt x="426" y="353"/>
                  </a:lnTo>
                  <a:lnTo>
                    <a:pt x="424" y="354"/>
                  </a:lnTo>
                  <a:lnTo>
                    <a:pt x="423" y="355"/>
                  </a:lnTo>
                  <a:lnTo>
                    <a:pt x="422" y="355"/>
                  </a:lnTo>
                  <a:lnTo>
                    <a:pt x="421" y="356"/>
                  </a:lnTo>
                  <a:lnTo>
                    <a:pt x="420" y="357"/>
                  </a:lnTo>
                  <a:lnTo>
                    <a:pt x="419" y="358"/>
                  </a:lnTo>
                  <a:lnTo>
                    <a:pt x="418" y="358"/>
                  </a:lnTo>
                  <a:lnTo>
                    <a:pt x="416" y="359"/>
                  </a:lnTo>
                  <a:lnTo>
                    <a:pt x="415" y="360"/>
                  </a:lnTo>
                  <a:lnTo>
                    <a:pt x="415" y="361"/>
                  </a:lnTo>
                  <a:lnTo>
                    <a:pt x="414" y="362"/>
                  </a:lnTo>
                  <a:lnTo>
                    <a:pt x="412" y="363"/>
                  </a:lnTo>
                  <a:lnTo>
                    <a:pt x="412" y="364"/>
                  </a:lnTo>
                  <a:lnTo>
                    <a:pt x="411" y="365"/>
                  </a:lnTo>
                  <a:lnTo>
                    <a:pt x="410" y="366"/>
                  </a:lnTo>
                  <a:lnTo>
                    <a:pt x="409" y="368"/>
                  </a:lnTo>
                  <a:lnTo>
                    <a:pt x="408" y="369"/>
                  </a:lnTo>
                  <a:lnTo>
                    <a:pt x="407" y="370"/>
                  </a:lnTo>
                  <a:lnTo>
                    <a:pt x="407" y="371"/>
                  </a:lnTo>
                  <a:lnTo>
                    <a:pt x="406" y="372"/>
                  </a:lnTo>
                  <a:lnTo>
                    <a:pt x="405" y="373"/>
                  </a:lnTo>
                  <a:lnTo>
                    <a:pt x="405" y="375"/>
                  </a:lnTo>
                  <a:lnTo>
                    <a:pt x="404" y="376"/>
                  </a:lnTo>
                  <a:lnTo>
                    <a:pt x="403" y="377"/>
                  </a:lnTo>
                  <a:lnTo>
                    <a:pt x="403" y="379"/>
                  </a:lnTo>
                  <a:lnTo>
                    <a:pt x="403" y="380"/>
                  </a:lnTo>
                  <a:lnTo>
                    <a:pt x="402" y="382"/>
                  </a:lnTo>
                  <a:lnTo>
                    <a:pt x="402" y="383"/>
                  </a:lnTo>
                  <a:lnTo>
                    <a:pt x="401" y="385"/>
                  </a:lnTo>
                  <a:lnTo>
                    <a:pt x="401" y="386"/>
                  </a:lnTo>
                  <a:lnTo>
                    <a:pt x="401" y="388"/>
                  </a:lnTo>
                  <a:lnTo>
                    <a:pt x="401" y="389"/>
                  </a:lnTo>
                  <a:lnTo>
                    <a:pt x="401" y="391"/>
                  </a:lnTo>
                  <a:lnTo>
                    <a:pt x="401" y="392"/>
                  </a:lnTo>
                  <a:lnTo>
                    <a:pt x="401" y="394"/>
                  </a:lnTo>
                  <a:lnTo>
                    <a:pt x="400" y="395"/>
                  </a:lnTo>
                  <a:lnTo>
                    <a:pt x="401" y="397"/>
                  </a:lnTo>
                  <a:lnTo>
                    <a:pt x="401" y="399"/>
                  </a:lnTo>
                  <a:lnTo>
                    <a:pt x="401" y="400"/>
                  </a:lnTo>
                  <a:lnTo>
                    <a:pt x="401" y="402"/>
                  </a:lnTo>
                  <a:lnTo>
                    <a:pt x="401" y="404"/>
                  </a:lnTo>
                  <a:lnTo>
                    <a:pt x="401" y="405"/>
                  </a:lnTo>
                  <a:lnTo>
                    <a:pt x="401" y="407"/>
                  </a:lnTo>
                  <a:lnTo>
                    <a:pt x="402" y="408"/>
                  </a:lnTo>
                  <a:lnTo>
                    <a:pt x="402" y="410"/>
                  </a:lnTo>
                  <a:lnTo>
                    <a:pt x="403" y="411"/>
                  </a:lnTo>
                  <a:lnTo>
                    <a:pt x="403" y="412"/>
                  </a:lnTo>
                  <a:lnTo>
                    <a:pt x="403" y="414"/>
                  </a:lnTo>
                  <a:lnTo>
                    <a:pt x="404" y="415"/>
                  </a:lnTo>
                  <a:lnTo>
                    <a:pt x="405" y="416"/>
                  </a:lnTo>
                  <a:lnTo>
                    <a:pt x="405" y="418"/>
                  </a:lnTo>
                  <a:lnTo>
                    <a:pt x="406" y="419"/>
                  </a:lnTo>
                  <a:lnTo>
                    <a:pt x="407" y="420"/>
                  </a:lnTo>
                  <a:lnTo>
                    <a:pt x="407" y="422"/>
                  </a:lnTo>
                  <a:lnTo>
                    <a:pt x="408" y="423"/>
                  </a:lnTo>
                  <a:lnTo>
                    <a:pt x="409" y="424"/>
                  </a:lnTo>
                  <a:lnTo>
                    <a:pt x="410" y="426"/>
                  </a:lnTo>
                  <a:lnTo>
                    <a:pt x="411" y="427"/>
                  </a:lnTo>
                  <a:lnTo>
                    <a:pt x="412" y="428"/>
                  </a:lnTo>
                  <a:lnTo>
                    <a:pt x="412" y="429"/>
                  </a:lnTo>
                  <a:lnTo>
                    <a:pt x="414" y="430"/>
                  </a:lnTo>
                  <a:lnTo>
                    <a:pt x="415" y="431"/>
                  </a:lnTo>
                  <a:lnTo>
                    <a:pt x="415" y="431"/>
                  </a:lnTo>
                  <a:lnTo>
                    <a:pt x="416" y="433"/>
                  </a:lnTo>
                  <a:lnTo>
                    <a:pt x="418" y="433"/>
                  </a:lnTo>
                  <a:lnTo>
                    <a:pt x="419" y="434"/>
                  </a:lnTo>
                  <a:lnTo>
                    <a:pt x="420" y="435"/>
                  </a:lnTo>
                  <a:lnTo>
                    <a:pt x="421" y="435"/>
                  </a:lnTo>
                  <a:lnTo>
                    <a:pt x="422" y="436"/>
                  </a:lnTo>
                  <a:lnTo>
                    <a:pt x="423" y="437"/>
                  </a:lnTo>
                  <a:lnTo>
                    <a:pt x="424" y="437"/>
                  </a:lnTo>
                  <a:lnTo>
                    <a:pt x="426" y="438"/>
                  </a:lnTo>
                  <a:lnTo>
                    <a:pt x="427" y="438"/>
                  </a:lnTo>
                  <a:lnTo>
                    <a:pt x="428" y="439"/>
                  </a:lnTo>
                  <a:lnTo>
                    <a:pt x="430" y="439"/>
                  </a:lnTo>
                  <a:lnTo>
                    <a:pt x="431" y="440"/>
                  </a:lnTo>
                  <a:lnTo>
                    <a:pt x="433" y="440"/>
                  </a:lnTo>
                  <a:lnTo>
                    <a:pt x="434" y="441"/>
                  </a:lnTo>
                  <a:lnTo>
                    <a:pt x="435" y="441"/>
                  </a:lnTo>
                  <a:lnTo>
                    <a:pt x="437" y="441"/>
                  </a:lnTo>
                  <a:lnTo>
                    <a:pt x="438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3" y="441"/>
                  </a:lnTo>
                  <a:lnTo>
                    <a:pt x="444" y="441"/>
                  </a:lnTo>
                  <a:lnTo>
                    <a:pt x="445" y="441"/>
                  </a:lnTo>
                  <a:lnTo>
                    <a:pt x="446" y="441"/>
                  </a:lnTo>
                  <a:lnTo>
                    <a:pt x="447" y="441"/>
                  </a:lnTo>
                  <a:lnTo>
                    <a:pt x="448" y="441"/>
                  </a:lnTo>
                  <a:lnTo>
                    <a:pt x="449" y="441"/>
                  </a:lnTo>
                  <a:lnTo>
                    <a:pt x="450" y="441"/>
                  </a:lnTo>
                  <a:lnTo>
                    <a:pt x="450" y="441"/>
                  </a:lnTo>
                  <a:lnTo>
                    <a:pt x="452" y="441"/>
                  </a:lnTo>
                  <a:lnTo>
                    <a:pt x="452" y="441"/>
                  </a:lnTo>
                  <a:lnTo>
                    <a:pt x="453" y="441"/>
                  </a:lnTo>
                  <a:lnTo>
                    <a:pt x="453" y="440"/>
                  </a:lnTo>
                  <a:lnTo>
                    <a:pt x="454" y="440"/>
                  </a:lnTo>
                  <a:lnTo>
                    <a:pt x="455" y="440"/>
                  </a:lnTo>
                  <a:lnTo>
                    <a:pt x="456" y="439"/>
                  </a:lnTo>
                  <a:lnTo>
                    <a:pt x="457" y="439"/>
                  </a:lnTo>
                  <a:lnTo>
                    <a:pt x="457" y="439"/>
                  </a:lnTo>
                  <a:lnTo>
                    <a:pt x="458" y="439"/>
                  </a:lnTo>
                  <a:lnTo>
                    <a:pt x="459" y="438"/>
                  </a:lnTo>
                  <a:lnTo>
                    <a:pt x="460" y="438"/>
                  </a:lnTo>
                  <a:lnTo>
                    <a:pt x="460" y="438"/>
                  </a:lnTo>
                  <a:lnTo>
                    <a:pt x="461" y="437"/>
                  </a:lnTo>
                  <a:lnTo>
                    <a:pt x="461" y="437"/>
                  </a:lnTo>
                  <a:lnTo>
                    <a:pt x="462" y="436"/>
                  </a:lnTo>
                  <a:lnTo>
                    <a:pt x="463" y="436"/>
                  </a:lnTo>
                  <a:lnTo>
                    <a:pt x="464" y="435"/>
                  </a:lnTo>
                  <a:lnTo>
                    <a:pt x="464" y="435"/>
                  </a:lnTo>
                  <a:lnTo>
                    <a:pt x="465" y="434"/>
                  </a:lnTo>
                  <a:lnTo>
                    <a:pt x="465" y="434"/>
                  </a:lnTo>
                  <a:lnTo>
                    <a:pt x="466" y="433"/>
                  </a:lnTo>
                  <a:lnTo>
                    <a:pt x="466" y="433"/>
                  </a:lnTo>
                  <a:lnTo>
                    <a:pt x="467" y="432"/>
                  </a:lnTo>
                  <a:lnTo>
                    <a:pt x="468" y="431"/>
                  </a:lnTo>
                  <a:lnTo>
                    <a:pt x="468" y="431"/>
                  </a:lnTo>
                  <a:lnTo>
                    <a:pt x="469" y="430"/>
                  </a:lnTo>
                  <a:lnTo>
                    <a:pt x="469" y="429"/>
                  </a:lnTo>
                  <a:lnTo>
                    <a:pt x="469" y="438"/>
                  </a:lnTo>
                  <a:lnTo>
                    <a:pt x="494" y="438"/>
                  </a:lnTo>
                  <a:lnTo>
                    <a:pt x="494" y="324"/>
                  </a:lnTo>
                  <a:lnTo>
                    <a:pt x="494" y="324"/>
                  </a:lnTo>
                  <a:close/>
                  <a:moveTo>
                    <a:pt x="448" y="374"/>
                  </a:moveTo>
                  <a:lnTo>
                    <a:pt x="449" y="374"/>
                  </a:lnTo>
                  <a:lnTo>
                    <a:pt x="450" y="374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3" y="374"/>
                  </a:lnTo>
                  <a:lnTo>
                    <a:pt x="454" y="375"/>
                  </a:lnTo>
                  <a:lnTo>
                    <a:pt x="455" y="375"/>
                  </a:lnTo>
                  <a:lnTo>
                    <a:pt x="456" y="376"/>
                  </a:lnTo>
                  <a:lnTo>
                    <a:pt x="457" y="376"/>
                  </a:lnTo>
                  <a:lnTo>
                    <a:pt x="457" y="376"/>
                  </a:lnTo>
                  <a:lnTo>
                    <a:pt x="458" y="377"/>
                  </a:lnTo>
                  <a:lnTo>
                    <a:pt x="459" y="377"/>
                  </a:lnTo>
                  <a:lnTo>
                    <a:pt x="460" y="377"/>
                  </a:lnTo>
                  <a:lnTo>
                    <a:pt x="461" y="378"/>
                  </a:lnTo>
                  <a:lnTo>
                    <a:pt x="461" y="378"/>
                  </a:lnTo>
                  <a:lnTo>
                    <a:pt x="462" y="379"/>
                  </a:lnTo>
                  <a:lnTo>
                    <a:pt x="463" y="380"/>
                  </a:lnTo>
                  <a:lnTo>
                    <a:pt x="464" y="380"/>
                  </a:lnTo>
                  <a:lnTo>
                    <a:pt x="464" y="381"/>
                  </a:lnTo>
                  <a:lnTo>
                    <a:pt x="465" y="382"/>
                  </a:lnTo>
                  <a:lnTo>
                    <a:pt x="465" y="382"/>
                  </a:lnTo>
                  <a:lnTo>
                    <a:pt x="466" y="383"/>
                  </a:lnTo>
                  <a:lnTo>
                    <a:pt x="466" y="384"/>
                  </a:lnTo>
                  <a:lnTo>
                    <a:pt x="466" y="384"/>
                  </a:lnTo>
                  <a:lnTo>
                    <a:pt x="467" y="385"/>
                  </a:lnTo>
                  <a:lnTo>
                    <a:pt x="468" y="386"/>
                  </a:lnTo>
                  <a:lnTo>
                    <a:pt x="468" y="387"/>
                  </a:lnTo>
                  <a:lnTo>
                    <a:pt x="468" y="388"/>
                  </a:lnTo>
                  <a:lnTo>
                    <a:pt x="469" y="389"/>
                  </a:lnTo>
                  <a:lnTo>
                    <a:pt x="469" y="389"/>
                  </a:lnTo>
                  <a:lnTo>
                    <a:pt x="469" y="391"/>
                  </a:lnTo>
                  <a:lnTo>
                    <a:pt x="469" y="392"/>
                  </a:lnTo>
                  <a:lnTo>
                    <a:pt x="469" y="392"/>
                  </a:lnTo>
                  <a:lnTo>
                    <a:pt x="469" y="393"/>
                  </a:lnTo>
                  <a:lnTo>
                    <a:pt x="469" y="395"/>
                  </a:lnTo>
                  <a:lnTo>
                    <a:pt x="469" y="395"/>
                  </a:lnTo>
                  <a:lnTo>
                    <a:pt x="469" y="396"/>
                  </a:lnTo>
                  <a:lnTo>
                    <a:pt x="469" y="397"/>
                  </a:lnTo>
                  <a:lnTo>
                    <a:pt x="469" y="399"/>
                  </a:lnTo>
                  <a:lnTo>
                    <a:pt x="469" y="399"/>
                  </a:lnTo>
                  <a:lnTo>
                    <a:pt x="469" y="400"/>
                  </a:lnTo>
                  <a:lnTo>
                    <a:pt x="469" y="401"/>
                  </a:lnTo>
                  <a:lnTo>
                    <a:pt x="469" y="403"/>
                  </a:lnTo>
                  <a:lnTo>
                    <a:pt x="468" y="403"/>
                  </a:lnTo>
                  <a:lnTo>
                    <a:pt x="468" y="404"/>
                  </a:lnTo>
                  <a:lnTo>
                    <a:pt x="468" y="405"/>
                  </a:lnTo>
                  <a:lnTo>
                    <a:pt x="467" y="406"/>
                  </a:lnTo>
                  <a:lnTo>
                    <a:pt x="466" y="407"/>
                  </a:lnTo>
                  <a:lnTo>
                    <a:pt x="466" y="408"/>
                  </a:lnTo>
                  <a:lnTo>
                    <a:pt x="466" y="408"/>
                  </a:lnTo>
                  <a:lnTo>
                    <a:pt x="465" y="409"/>
                  </a:lnTo>
                  <a:lnTo>
                    <a:pt x="465" y="410"/>
                  </a:lnTo>
                  <a:lnTo>
                    <a:pt x="464" y="411"/>
                  </a:lnTo>
                  <a:lnTo>
                    <a:pt x="464" y="411"/>
                  </a:lnTo>
                  <a:lnTo>
                    <a:pt x="463" y="412"/>
                  </a:lnTo>
                  <a:lnTo>
                    <a:pt x="462" y="412"/>
                  </a:lnTo>
                  <a:lnTo>
                    <a:pt x="461" y="413"/>
                  </a:lnTo>
                  <a:lnTo>
                    <a:pt x="461" y="414"/>
                  </a:lnTo>
                  <a:lnTo>
                    <a:pt x="460" y="414"/>
                  </a:lnTo>
                  <a:lnTo>
                    <a:pt x="459" y="414"/>
                  </a:lnTo>
                  <a:lnTo>
                    <a:pt x="458" y="415"/>
                  </a:lnTo>
                  <a:lnTo>
                    <a:pt x="457" y="415"/>
                  </a:lnTo>
                  <a:lnTo>
                    <a:pt x="457" y="416"/>
                  </a:lnTo>
                  <a:lnTo>
                    <a:pt x="456" y="416"/>
                  </a:lnTo>
                  <a:lnTo>
                    <a:pt x="455" y="416"/>
                  </a:lnTo>
                  <a:lnTo>
                    <a:pt x="454" y="416"/>
                  </a:lnTo>
                  <a:lnTo>
                    <a:pt x="453" y="417"/>
                  </a:lnTo>
                  <a:lnTo>
                    <a:pt x="452" y="417"/>
                  </a:lnTo>
                  <a:lnTo>
                    <a:pt x="451" y="417"/>
                  </a:lnTo>
                  <a:lnTo>
                    <a:pt x="450" y="417"/>
                  </a:lnTo>
                  <a:lnTo>
                    <a:pt x="449" y="417"/>
                  </a:lnTo>
                  <a:lnTo>
                    <a:pt x="447" y="417"/>
                  </a:lnTo>
                  <a:lnTo>
                    <a:pt x="447" y="417"/>
                  </a:lnTo>
                  <a:lnTo>
                    <a:pt x="446" y="417"/>
                  </a:lnTo>
                  <a:lnTo>
                    <a:pt x="445" y="417"/>
                  </a:lnTo>
                  <a:lnTo>
                    <a:pt x="444" y="417"/>
                  </a:lnTo>
                  <a:lnTo>
                    <a:pt x="443" y="417"/>
                  </a:lnTo>
                  <a:lnTo>
                    <a:pt x="442" y="417"/>
                  </a:lnTo>
                  <a:lnTo>
                    <a:pt x="441" y="416"/>
                  </a:lnTo>
                  <a:lnTo>
                    <a:pt x="440" y="416"/>
                  </a:lnTo>
                  <a:lnTo>
                    <a:pt x="439" y="416"/>
                  </a:lnTo>
                  <a:lnTo>
                    <a:pt x="438" y="416"/>
                  </a:lnTo>
                  <a:lnTo>
                    <a:pt x="437" y="415"/>
                  </a:lnTo>
                  <a:lnTo>
                    <a:pt x="436" y="415"/>
                  </a:lnTo>
                  <a:lnTo>
                    <a:pt x="435" y="414"/>
                  </a:lnTo>
                  <a:lnTo>
                    <a:pt x="435" y="414"/>
                  </a:lnTo>
                  <a:lnTo>
                    <a:pt x="434" y="413"/>
                  </a:lnTo>
                  <a:lnTo>
                    <a:pt x="434" y="412"/>
                  </a:lnTo>
                  <a:lnTo>
                    <a:pt x="433" y="412"/>
                  </a:lnTo>
                  <a:lnTo>
                    <a:pt x="433" y="411"/>
                  </a:lnTo>
                  <a:lnTo>
                    <a:pt x="432" y="411"/>
                  </a:lnTo>
                  <a:lnTo>
                    <a:pt x="431" y="410"/>
                  </a:lnTo>
                  <a:lnTo>
                    <a:pt x="431" y="410"/>
                  </a:lnTo>
                  <a:lnTo>
                    <a:pt x="430" y="408"/>
                  </a:lnTo>
                  <a:lnTo>
                    <a:pt x="430" y="408"/>
                  </a:lnTo>
                  <a:lnTo>
                    <a:pt x="428" y="407"/>
                  </a:lnTo>
                  <a:lnTo>
                    <a:pt x="428" y="406"/>
                  </a:lnTo>
                  <a:lnTo>
                    <a:pt x="428" y="405"/>
                  </a:lnTo>
                  <a:lnTo>
                    <a:pt x="427" y="404"/>
                  </a:lnTo>
                  <a:lnTo>
                    <a:pt x="427" y="403"/>
                  </a:lnTo>
                  <a:lnTo>
                    <a:pt x="427" y="403"/>
                  </a:lnTo>
                  <a:lnTo>
                    <a:pt x="427" y="401"/>
                  </a:lnTo>
                  <a:lnTo>
                    <a:pt x="426" y="400"/>
                  </a:lnTo>
                  <a:lnTo>
                    <a:pt x="426" y="399"/>
                  </a:lnTo>
                  <a:lnTo>
                    <a:pt x="426" y="399"/>
                  </a:lnTo>
                  <a:lnTo>
                    <a:pt x="426" y="397"/>
                  </a:lnTo>
                  <a:lnTo>
                    <a:pt x="426" y="396"/>
                  </a:lnTo>
                  <a:lnTo>
                    <a:pt x="426" y="395"/>
                  </a:lnTo>
                  <a:lnTo>
                    <a:pt x="426" y="395"/>
                  </a:lnTo>
                  <a:lnTo>
                    <a:pt x="426" y="393"/>
                  </a:lnTo>
                  <a:lnTo>
                    <a:pt x="426" y="392"/>
                  </a:lnTo>
                  <a:lnTo>
                    <a:pt x="426" y="392"/>
                  </a:lnTo>
                  <a:lnTo>
                    <a:pt x="426" y="391"/>
                  </a:lnTo>
                  <a:lnTo>
                    <a:pt x="427" y="389"/>
                  </a:lnTo>
                  <a:lnTo>
                    <a:pt x="427" y="389"/>
                  </a:lnTo>
                  <a:lnTo>
                    <a:pt x="427" y="388"/>
                  </a:lnTo>
                  <a:lnTo>
                    <a:pt x="427" y="387"/>
                  </a:lnTo>
                  <a:lnTo>
                    <a:pt x="428" y="386"/>
                  </a:lnTo>
                  <a:lnTo>
                    <a:pt x="428" y="385"/>
                  </a:lnTo>
                  <a:lnTo>
                    <a:pt x="428" y="384"/>
                  </a:lnTo>
                  <a:lnTo>
                    <a:pt x="430" y="384"/>
                  </a:lnTo>
                  <a:lnTo>
                    <a:pt x="430" y="383"/>
                  </a:lnTo>
                  <a:lnTo>
                    <a:pt x="431" y="382"/>
                  </a:lnTo>
                  <a:lnTo>
                    <a:pt x="431" y="381"/>
                  </a:lnTo>
                  <a:lnTo>
                    <a:pt x="432" y="381"/>
                  </a:lnTo>
                  <a:lnTo>
                    <a:pt x="433" y="380"/>
                  </a:lnTo>
                  <a:lnTo>
                    <a:pt x="433" y="380"/>
                  </a:lnTo>
                  <a:lnTo>
                    <a:pt x="434" y="379"/>
                  </a:lnTo>
                  <a:lnTo>
                    <a:pt x="434" y="378"/>
                  </a:lnTo>
                  <a:lnTo>
                    <a:pt x="435" y="378"/>
                  </a:lnTo>
                  <a:lnTo>
                    <a:pt x="436" y="377"/>
                  </a:lnTo>
                  <a:lnTo>
                    <a:pt x="437" y="377"/>
                  </a:lnTo>
                  <a:lnTo>
                    <a:pt x="438" y="377"/>
                  </a:lnTo>
                  <a:lnTo>
                    <a:pt x="439" y="376"/>
                  </a:lnTo>
                  <a:lnTo>
                    <a:pt x="439" y="376"/>
                  </a:lnTo>
                  <a:lnTo>
                    <a:pt x="441" y="376"/>
                  </a:lnTo>
                  <a:lnTo>
                    <a:pt x="441" y="375"/>
                  </a:lnTo>
                  <a:lnTo>
                    <a:pt x="442" y="375"/>
                  </a:lnTo>
                  <a:lnTo>
                    <a:pt x="443" y="374"/>
                  </a:lnTo>
                  <a:lnTo>
                    <a:pt x="444" y="374"/>
                  </a:lnTo>
                  <a:lnTo>
                    <a:pt x="445" y="374"/>
                  </a:lnTo>
                  <a:lnTo>
                    <a:pt x="446" y="374"/>
                  </a:lnTo>
                  <a:lnTo>
                    <a:pt x="447" y="374"/>
                  </a:lnTo>
                  <a:lnTo>
                    <a:pt x="448" y="374"/>
                  </a:lnTo>
                  <a:lnTo>
                    <a:pt x="448" y="374"/>
                  </a:lnTo>
                  <a:close/>
                  <a:moveTo>
                    <a:pt x="568" y="411"/>
                  </a:moveTo>
                  <a:lnTo>
                    <a:pt x="568" y="412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67" y="412"/>
                  </a:lnTo>
                  <a:lnTo>
                    <a:pt x="567" y="412"/>
                  </a:lnTo>
                  <a:lnTo>
                    <a:pt x="567" y="412"/>
                  </a:lnTo>
                  <a:lnTo>
                    <a:pt x="567" y="412"/>
                  </a:lnTo>
                  <a:lnTo>
                    <a:pt x="567" y="412"/>
                  </a:lnTo>
                  <a:lnTo>
                    <a:pt x="567" y="412"/>
                  </a:lnTo>
                  <a:lnTo>
                    <a:pt x="567" y="412"/>
                  </a:lnTo>
                  <a:lnTo>
                    <a:pt x="567" y="413"/>
                  </a:lnTo>
                  <a:lnTo>
                    <a:pt x="567" y="413"/>
                  </a:lnTo>
                  <a:lnTo>
                    <a:pt x="567" y="413"/>
                  </a:lnTo>
                  <a:lnTo>
                    <a:pt x="567" y="413"/>
                  </a:lnTo>
                  <a:lnTo>
                    <a:pt x="567" y="413"/>
                  </a:lnTo>
                  <a:lnTo>
                    <a:pt x="567" y="413"/>
                  </a:lnTo>
                  <a:lnTo>
                    <a:pt x="567" y="413"/>
                  </a:lnTo>
                  <a:lnTo>
                    <a:pt x="567" y="413"/>
                  </a:lnTo>
                  <a:lnTo>
                    <a:pt x="567" y="413"/>
                  </a:lnTo>
                  <a:lnTo>
                    <a:pt x="567" y="413"/>
                  </a:lnTo>
                  <a:lnTo>
                    <a:pt x="567" y="413"/>
                  </a:lnTo>
                  <a:lnTo>
                    <a:pt x="566" y="413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65" y="415"/>
                  </a:lnTo>
                  <a:lnTo>
                    <a:pt x="565" y="415"/>
                  </a:lnTo>
                  <a:lnTo>
                    <a:pt x="564" y="415"/>
                  </a:lnTo>
                  <a:lnTo>
                    <a:pt x="564" y="415"/>
                  </a:lnTo>
                  <a:lnTo>
                    <a:pt x="563" y="416"/>
                  </a:lnTo>
                  <a:lnTo>
                    <a:pt x="563" y="416"/>
                  </a:lnTo>
                  <a:lnTo>
                    <a:pt x="563" y="416"/>
                  </a:lnTo>
                  <a:lnTo>
                    <a:pt x="563" y="416"/>
                  </a:lnTo>
                  <a:lnTo>
                    <a:pt x="562" y="417"/>
                  </a:lnTo>
                  <a:lnTo>
                    <a:pt x="561" y="417"/>
                  </a:lnTo>
                  <a:lnTo>
                    <a:pt x="561" y="418"/>
                  </a:lnTo>
                  <a:lnTo>
                    <a:pt x="561" y="418"/>
                  </a:lnTo>
                  <a:lnTo>
                    <a:pt x="560" y="418"/>
                  </a:lnTo>
                  <a:lnTo>
                    <a:pt x="560" y="418"/>
                  </a:lnTo>
                  <a:lnTo>
                    <a:pt x="560" y="418"/>
                  </a:lnTo>
                  <a:lnTo>
                    <a:pt x="559" y="418"/>
                  </a:lnTo>
                  <a:lnTo>
                    <a:pt x="559" y="419"/>
                  </a:lnTo>
                  <a:lnTo>
                    <a:pt x="558" y="419"/>
                  </a:lnTo>
                  <a:lnTo>
                    <a:pt x="558" y="419"/>
                  </a:lnTo>
                  <a:lnTo>
                    <a:pt x="557" y="419"/>
                  </a:lnTo>
                  <a:lnTo>
                    <a:pt x="557" y="419"/>
                  </a:lnTo>
                  <a:lnTo>
                    <a:pt x="556" y="419"/>
                  </a:lnTo>
                  <a:lnTo>
                    <a:pt x="556" y="419"/>
                  </a:lnTo>
                  <a:lnTo>
                    <a:pt x="556" y="419"/>
                  </a:lnTo>
                  <a:lnTo>
                    <a:pt x="555" y="419"/>
                  </a:lnTo>
                  <a:lnTo>
                    <a:pt x="555" y="419"/>
                  </a:lnTo>
                  <a:lnTo>
                    <a:pt x="555" y="419"/>
                  </a:lnTo>
                  <a:lnTo>
                    <a:pt x="554" y="419"/>
                  </a:lnTo>
                  <a:lnTo>
                    <a:pt x="553" y="419"/>
                  </a:lnTo>
                  <a:lnTo>
                    <a:pt x="553" y="419"/>
                  </a:lnTo>
                  <a:lnTo>
                    <a:pt x="552" y="419"/>
                  </a:lnTo>
                  <a:lnTo>
                    <a:pt x="552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0" y="419"/>
                  </a:lnTo>
                  <a:lnTo>
                    <a:pt x="549" y="419"/>
                  </a:lnTo>
                  <a:lnTo>
                    <a:pt x="548" y="419"/>
                  </a:lnTo>
                  <a:lnTo>
                    <a:pt x="548" y="419"/>
                  </a:lnTo>
                  <a:lnTo>
                    <a:pt x="546" y="419"/>
                  </a:lnTo>
                  <a:lnTo>
                    <a:pt x="546" y="419"/>
                  </a:lnTo>
                  <a:lnTo>
                    <a:pt x="545" y="419"/>
                  </a:lnTo>
                  <a:lnTo>
                    <a:pt x="545" y="419"/>
                  </a:lnTo>
                  <a:lnTo>
                    <a:pt x="544" y="419"/>
                  </a:lnTo>
                  <a:lnTo>
                    <a:pt x="543" y="418"/>
                  </a:lnTo>
                  <a:lnTo>
                    <a:pt x="542" y="418"/>
                  </a:lnTo>
                  <a:lnTo>
                    <a:pt x="541" y="418"/>
                  </a:lnTo>
                  <a:lnTo>
                    <a:pt x="541" y="418"/>
                  </a:lnTo>
                  <a:lnTo>
                    <a:pt x="541" y="417"/>
                  </a:lnTo>
                  <a:lnTo>
                    <a:pt x="540" y="417"/>
                  </a:lnTo>
                  <a:lnTo>
                    <a:pt x="540" y="416"/>
                  </a:lnTo>
                  <a:lnTo>
                    <a:pt x="539" y="416"/>
                  </a:lnTo>
                  <a:lnTo>
                    <a:pt x="538" y="416"/>
                  </a:lnTo>
                  <a:lnTo>
                    <a:pt x="538" y="415"/>
                  </a:lnTo>
                  <a:lnTo>
                    <a:pt x="537" y="415"/>
                  </a:lnTo>
                  <a:lnTo>
                    <a:pt x="537" y="414"/>
                  </a:lnTo>
                  <a:lnTo>
                    <a:pt x="536" y="414"/>
                  </a:lnTo>
                  <a:lnTo>
                    <a:pt x="536" y="413"/>
                  </a:lnTo>
                  <a:lnTo>
                    <a:pt x="535" y="412"/>
                  </a:lnTo>
                  <a:lnTo>
                    <a:pt x="535" y="411"/>
                  </a:lnTo>
                  <a:lnTo>
                    <a:pt x="534" y="411"/>
                  </a:lnTo>
                  <a:lnTo>
                    <a:pt x="534" y="410"/>
                  </a:lnTo>
                  <a:lnTo>
                    <a:pt x="534" y="410"/>
                  </a:lnTo>
                  <a:lnTo>
                    <a:pt x="533" y="409"/>
                  </a:lnTo>
                  <a:lnTo>
                    <a:pt x="533" y="408"/>
                  </a:lnTo>
                  <a:lnTo>
                    <a:pt x="533" y="408"/>
                  </a:lnTo>
                  <a:lnTo>
                    <a:pt x="533" y="407"/>
                  </a:lnTo>
                  <a:lnTo>
                    <a:pt x="532" y="406"/>
                  </a:lnTo>
                  <a:lnTo>
                    <a:pt x="532" y="405"/>
                  </a:lnTo>
                  <a:lnTo>
                    <a:pt x="532" y="405"/>
                  </a:lnTo>
                  <a:lnTo>
                    <a:pt x="532" y="404"/>
                  </a:lnTo>
                  <a:lnTo>
                    <a:pt x="596" y="404"/>
                  </a:lnTo>
                  <a:lnTo>
                    <a:pt x="597" y="404"/>
                  </a:lnTo>
                  <a:lnTo>
                    <a:pt x="597" y="404"/>
                  </a:lnTo>
                  <a:lnTo>
                    <a:pt x="597" y="403"/>
                  </a:lnTo>
                  <a:lnTo>
                    <a:pt x="597" y="403"/>
                  </a:lnTo>
                  <a:lnTo>
                    <a:pt x="597" y="403"/>
                  </a:lnTo>
                  <a:lnTo>
                    <a:pt x="597" y="403"/>
                  </a:lnTo>
                  <a:lnTo>
                    <a:pt x="597" y="403"/>
                  </a:lnTo>
                  <a:lnTo>
                    <a:pt x="597" y="403"/>
                  </a:lnTo>
                  <a:lnTo>
                    <a:pt x="597" y="402"/>
                  </a:lnTo>
                  <a:lnTo>
                    <a:pt x="597" y="402"/>
                  </a:lnTo>
                  <a:lnTo>
                    <a:pt x="597" y="402"/>
                  </a:lnTo>
                  <a:lnTo>
                    <a:pt x="597" y="401"/>
                  </a:lnTo>
                  <a:lnTo>
                    <a:pt x="597" y="401"/>
                  </a:lnTo>
                  <a:lnTo>
                    <a:pt x="597" y="401"/>
                  </a:lnTo>
                  <a:lnTo>
                    <a:pt x="597" y="401"/>
                  </a:lnTo>
                  <a:lnTo>
                    <a:pt x="597" y="401"/>
                  </a:lnTo>
                  <a:lnTo>
                    <a:pt x="597" y="400"/>
                  </a:lnTo>
                  <a:lnTo>
                    <a:pt x="597" y="400"/>
                  </a:lnTo>
                  <a:lnTo>
                    <a:pt x="597" y="400"/>
                  </a:lnTo>
                  <a:lnTo>
                    <a:pt x="597" y="400"/>
                  </a:lnTo>
                  <a:lnTo>
                    <a:pt x="597" y="400"/>
                  </a:lnTo>
                  <a:lnTo>
                    <a:pt x="597" y="400"/>
                  </a:lnTo>
                  <a:lnTo>
                    <a:pt x="597" y="400"/>
                  </a:lnTo>
                  <a:lnTo>
                    <a:pt x="597" y="399"/>
                  </a:lnTo>
                  <a:lnTo>
                    <a:pt x="597" y="399"/>
                  </a:lnTo>
                  <a:lnTo>
                    <a:pt x="597" y="399"/>
                  </a:lnTo>
                  <a:lnTo>
                    <a:pt x="597" y="399"/>
                  </a:lnTo>
                  <a:lnTo>
                    <a:pt x="597" y="399"/>
                  </a:lnTo>
                  <a:lnTo>
                    <a:pt x="597" y="399"/>
                  </a:lnTo>
                  <a:lnTo>
                    <a:pt x="597" y="398"/>
                  </a:lnTo>
                  <a:lnTo>
                    <a:pt x="597" y="398"/>
                  </a:lnTo>
                  <a:lnTo>
                    <a:pt x="597" y="397"/>
                  </a:lnTo>
                  <a:lnTo>
                    <a:pt x="597" y="397"/>
                  </a:lnTo>
                  <a:lnTo>
                    <a:pt x="597" y="397"/>
                  </a:lnTo>
                  <a:lnTo>
                    <a:pt x="597" y="397"/>
                  </a:lnTo>
                  <a:lnTo>
                    <a:pt x="597" y="396"/>
                  </a:lnTo>
                  <a:lnTo>
                    <a:pt x="597" y="395"/>
                  </a:lnTo>
                  <a:lnTo>
                    <a:pt x="597" y="393"/>
                  </a:lnTo>
                  <a:lnTo>
                    <a:pt x="597" y="392"/>
                  </a:lnTo>
                  <a:lnTo>
                    <a:pt x="597" y="391"/>
                  </a:lnTo>
                  <a:lnTo>
                    <a:pt x="596" y="389"/>
                  </a:lnTo>
                  <a:lnTo>
                    <a:pt x="596" y="387"/>
                  </a:lnTo>
                  <a:lnTo>
                    <a:pt x="595" y="385"/>
                  </a:lnTo>
                  <a:lnTo>
                    <a:pt x="595" y="384"/>
                  </a:lnTo>
                  <a:lnTo>
                    <a:pt x="595" y="382"/>
                  </a:lnTo>
                  <a:lnTo>
                    <a:pt x="594" y="381"/>
                  </a:lnTo>
                  <a:lnTo>
                    <a:pt x="594" y="380"/>
                  </a:lnTo>
                  <a:lnTo>
                    <a:pt x="593" y="378"/>
                  </a:lnTo>
                  <a:lnTo>
                    <a:pt x="593" y="377"/>
                  </a:lnTo>
                  <a:lnTo>
                    <a:pt x="592" y="376"/>
                  </a:lnTo>
                  <a:lnTo>
                    <a:pt x="591" y="374"/>
                  </a:lnTo>
                  <a:lnTo>
                    <a:pt x="591" y="373"/>
                  </a:lnTo>
                  <a:lnTo>
                    <a:pt x="590" y="372"/>
                  </a:lnTo>
                  <a:lnTo>
                    <a:pt x="589" y="370"/>
                  </a:lnTo>
                  <a:lnTo>
                    <a:pt x="588" y="369"/>
                  </a:lnTo>
                  <a:lnTo>
                    <a:pt x="587" y="368"/>
                  </a:lnTo>
                  <a:lnTo>
                    <a:pt x="587" y="367"/>
                  </a:lnTo>
                  <a:lnTo>
                    <a:pt x="586" y="366"/>
                  </a:lnTo>
                  <a:lnTo>
                    <a:pt x="585" y="365"/>
                  </a:lnTo>
                  <a:lnTo>
                    <a:pt x="584" y="363"/>
                  </a:lnTo>
                  <a:lnTo>
                    <a:pt x="583" y="363"/>
                  </a:lnTo>
                  <a:lnTo>
                    <a:pt x="582" y="362"/>
                  </a:lnTo>
                  <a:lnTo>
                    <a:pt x="581" y="361"/>
                  </a:lnTo>
                  <a:lnTo>
                    <a:pt x="580" y="359"/>
                  </a:lnTo>
                  <a:lnTo>
                    <a:pt x="579" y="359"/>
                  </a:lnTo>
                  <a:lnTo>
                    <a:pt x="578" y="358"/>
                  </a:lnTo>
                  <a:lnTo>
                    <a:pt x="576" y="357"/>
                  </a:lnTo>
                  <a:lnTo>
                    <a:pt x="575" y="356"/>
                  </a:lnTo>
                  <a:lnTo>
                    <a:pt x="574" y="355"/>
                  </a:lnTo>
                  <a:lnTo>
                    <a:pt x="572" y="355"/>
                  </a:lnTo>
                  <a:lnTo>
                    <a:pt x="571" y="354"/>
                  </a:lnTo>
                  <a:lnTo>
                    <a:pt x="569" y="353"/>
                  </a:lnTo>
                  <a:lnTo>
                    <a:pt x="568" y="353"/>
                  </a:lnTo>
                  <a:lnTo>
                    <a:pt x="567" y="353"/>
                  </a:lnTo>
                  <a:lnTo>
                    <a:pt x="565" y="352"/>
                  </a:lnTo>
                  <a:lnTo>
                    <a:pt x="564" y="351"/>
                  </a:lnTo>
                  <a:lnTo>
                    <a:pt x="563" y="351"/>
                  </a:lnTo>
                  <a:lnTo>
                    <a:pt x="561" y="351"/>
                  </a:lnTo>
                  <a:lnTo>
                    <a:pt x="560" y="351"/>
                  </a:lnTo>
                  <a:lnTo>
                    <a:pt x="558" y="350"/>
                  </a:lnTo>
                  <a:lnTo>
                    <a:pt x="557" y="350"/>
                  </a:lnTo>
                  <a:lnTo>
                    <a:pt x="555" y="350"/>
                  </a:lnTo>
                  <a:lnTo>
                    <a:pt x="553" y="350"/>
                  </a:lnTo>
                  <a:lnTo>
                    <a:pt x="552" y="350"/>
                  </a:lnTo>
                  <a:lnTo>
                    <a:pt x="551" y="350"/>
                  </a:lnTo>
                  <a:lnTo>
                    <a:pt x="549" y="350"/>
                  </a:lnTo>
                  <a:lnTo>
                    <a:pt x="547" y="350"/>
                  </a:lnTo>
                  <a:lnTo>
                    <a:pt x="546" y="350"/>
                  </a:lnTo>
                  <a:lnTo>
                    <a:pt x="544" y="351"/>
                  </a:lnTo>
                  <a:lnTo>
                    <a:pt x="543" y="351"/>
                  </a:lnTo>
                  <a:lnTo>
                    <a:pt x="541" y="351"/>
                  </a:lnTo>
                  <a:lnTo>
                    <a:pt x="540" y="351"/>
                  </a:lnTo>
                  <a:lnTo>
                    <a:pt x="538" y="352"/>
                  </a:lnTo>
                  <a:lnTo>
                    <a:pt x="537" y="353"/>
                  </a:lnTo>
                  <a:lnTo>
                    <a:pt x="536" y="353"/>
                  </a:lnTo>
                  <a:lnTo>
                    <a:pt x="534" y="353"/>
                  </a:lnTo>
                  <a:lnTo>
                    <a:pt x="533" y="354"/>
                  </a:lnTo>
                  <a:lnTo>
                    <a:pt x="532" y="355"/>
                  </a:lnTo>
                  <a:lnTo>
                    <a:pt x="530" y="355"/>
                  </a:lnTo>
                  <a:lnTo>
                    <a:pt x="529" y="356"/>
                  </a:lnTo>
                  <a:lnTo>
                    <a:pt x="528" y="357"/>
                  </a:lnTo>
                  <a:lnTo>
                    <a:pt x="527" y="358"/>
                  </a:lnTo>
                  <a:lnTo>
                    <a:pt x="526" y="359"/>
                  </a:lnTo>
                  <a:lnTo>
                    <a:pt x="525" y="359"/>
                  </a:lnTo>
                  <a:lnTo>
                    <a:pt x="523" y="361"/>
                  </a:lnTo>
                  <a:lnTo>
                    <a:pt x="522" y="362"/>
                  </a:lnTo>
                  <a:lnTo>
                    <a:pt x="521" y="363"/>
                  </a:lnTo>
                  <a:lnTo>
                    <a:pt x="520" y="363"/>
                  </a:lnTo>
                  <a:lnTo>
                    <a:pt x="519" y="365"/>
                  </a:lnTo>
                  <a:lnTo>
                    <a:pt x="518" y="366"/>
                  </a:lnTo>
                  <a:lnTo>
                    <a:pt x="517" y="367"/>
                  </a:lnTo>
                  <a:lnTo>
                    <a:pt x="517" y="368"/>
                  </a:lnTo>
                  <a:lnTo>
                    <a:pt x="515" y="369"/>
                  </a:lnTo>
                  <a:lnTo>
                    <a:pt x="515" y="370"/>
                  </a:lnTo>
                  <a:lnTo>
                    <a:pt x="514" y="372"/>
                  </a:lnTo>
                  <a:lnTo>
                    <a:pt x="513" y="373"/>
                  </a:lnTo>
                  <a:lnTo>
                    <a:pt x="513" y="374"/>
                  </a:lnTo>
                  <a:lnTo>
                    <a:pt x="512" y="376"/>
                  </a:lnTo>
                  <a:lnTo>
                    <a:pt x="511" y="377"/>
                  </a:lnTo>
                  <a:lnTo>
                    <a:pt x="510" y="378"/>
                  </a:lnTo>
                  <a:lnTo>
                    <a:pt x="510" y="380"/>
                  </a:lnTo>
                  <a:lnTo>
                    <a:pt x="510" y="381"/>
                  </a:lnTo>
                  <a:lnTo>
                    <a:pt x="509" y="382"/>
                  </a:lnTo>
                  <a:lnTo>
                    <a:pt x="508" y="384"/>
                  </a:lnTo>
                  <a:lnTo>
                    <a:pt x="508" y="385"/>
                  </a:lnTo>
                  <a:lnTo>
                    <a:pt x="508" y="386"/>
                  </a:lnTo>
                  <a:lnTo>
                    <a:pt x="508" y="388"/>
                  </a:lnTo>
                  <a:lnTo>
                    <a:pt x="507" y="390"/>
                  </a:lnTo>
                  <a:lnTo>
                    <a:pt x="507" y="391"/>
                  </a:lnTo>
                  <a:lnTo>
                    <a:pt x="507" y="393"/>
                  </a:lnTo>
                  <a:lnTo>
                    <a:pt x="507" y="395"/>
                  </a:lnTo>
                  <a:lnTo>
                    <a:pt x="507" y="396"/>
                  </a:lnTo>
                  <a:lnTo>
                    <a:pt x="507" y="397"/>
                  </a:lnTo>
                  <a:lnTo>
                    <a:pt x="507" y="399"/>
                  </a:lnTo>
                  <a:lnTo>
                    <a:pt x="507" y="401"/>
                  </a:lnTo>
                  <a:lnTo>
                    <a:pt x="507" y="402"/>
                  </a:lnTo>
                  <a:lnTo>
                    <a:pt x="508" y="404"/>
                  </a:lnTo>
                  <a:lnTo>
                    <a:pt x="508" y="405"/>
                  </a:lnTo>
                  <a:lnTo>
                    <a:pt x="508" y="407"/>
                  </a:lnTo>
                  <a:lnTo>
                    <a:pt x="508" y="408"/>
                  </a:lnTo>
                  <a:lnTo>
                    <a:pt x="509" y="410"/>
                  </a:lnTo>
                  <a:lnTo>
                    <a:pt x="510" y="411"/>
                  </a:lnTo>
                  <a:lnTo>
                    <a:pt x="510" y="412"/>
                  </a:lnTo>
                  <a:lnTo>
                    <a:pt x="510" y="414"/>
                  </a:lnTo>
                  <a:lnTo>
                    <a:pt x="511" y="415"/>
                  </a:lnTo>
                  <a:lnTo>
                    <a:pt x="512" y="416"/>
                  </a:lnTo>
                  <a:lnTo>
                    <a:pt x="513" y="418"/>
                  </a:lnTo>
                  <a:lnTo>
                    <a:pt x="513" y="419"/>
                  </a:lnTo>
                  <a:lnTo>
                    <a:pt x="514" y="420"/>
                  </a:lnTo>
                  <a:lnTo>
                    <a:pt x="515" y="422"/>
                  </a:lnTo>
                  <a:lnTo>
                    <a:pt x="515" y="423"/>
                  </a:lnTo>
                  <a:lnTo>
                    <a:pt x="517" y="424"/>
                  </a:lnTo>
                  <a:lnTo>
                    <a:pt x="517" y="425"/>
                  </a:lnTo>
                  <a:lnTo>
                    <a:pt x="518" y="426"/>
                  </a:lnTo>
                  <a:lnTo>
                    <a:pt x="519" y="427"/>
                  </a:lnTo>
                  <a:lnTo>
                    <a:pt x="520" y="428"/>
                  </a:lnTo>
                  <a:lnTo>
                    <a:pt x="521" y="429"/>
                  </a:lnTo>
                  <a:lnTo>
                    <a:pt x="522" y="430"/>
                  </a:lnTo>
                  <a:lnTo>
                    <a:pt x="523" y="431"/>
                  </a:lnTo>
                  <a:lnTo>
                    <a:pt x="525" y="432"/>
                  </a:lnTo>
                  <a:lnTo>
                    <a:pt x="526" y="433"/>
                  </a:lnTo>
                  <a:lnTo>
                    <a:pt x="527" y="434"/>
                  </a:lnTo>
                  <a:lnTo>
                    <a:pt x="528" y="435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7"/>
                  </a:lnTo>
                  <a:lnTo>
                    <a:pt x="533" y="437"/>
                  </a:lnTo>
                  <a:lnTo>
                    <a:pt x="534" y="438"/>
                  </a:lnTo>
                  <a:lnTo>
                    <a:pt x="536" y="438"/>
                  </a:lnTo>
                  <a:lnTo>
                    <a:pt x="537" y="439"/>
                  </a:lnTo>
                  <a:lnTo>
                    <a:pt x="538" y="439"/>
                  </a:lnTo>
                  <a:lnTo>
                    <a:pt x="540" y="440"/>
                  </a:lnTo>
                  <a:lnTo>
                    <a:pt x="541" y="440"/>
                  </a:lnTo>
                  <a:lnTo>
                    <a:pt x="543" y="441"/>
                  </a:lnTo>
                  <a:lnTo>
                    <a:pt x="544" y="441"/>
                  </a:lnTo>
                  <a:lnTo>
                    <a:pt x="546" y="441"/>
                  </a:lnTo>
                  <a:lnTo>
                    <a:pt x="547" y="441"/>
                  </a:lnTo>
                  <a:lnTo>
                    <a:pt x="549" y="441"/>
                  </a:lnTo>
                  <a:lnTo>
                    <a:pt x="551" y="441"/>
                  </a:lnTo>
                  <a:lnTo>
                    <a:pt x="552" y="441"/>
                  </a:lnTo>
                  <a:lnTo>
                    <a:pt x="553" y="441"/>
                  </a:lnTo>
                  <a:lnTo>
                    <a:pt x="555" y="441"/>
                  </a:lnTo>
                  <a:lnTo>
                    <a:pt x="557" y="441"/>
                  </a:lnTo>
                  <a:lnTo>
                    <a:pt x="558" y="441"/>
                  </a:lnTo>
                  <a:lnTo>
                    <a:pt x="560" y="441"/>
                  </a:lnTo>
                  <a:lnTo>
                    <a:pt x="561" y="441"/>
                  </a:lnTo>
                  <a:lnTo>
                    <a:pt x="563" y="440"/>
                  </a:lnTo>
                  <a:lnTo>
                    <a:pt x="564" y="440"/>
                  </a:lnTo>
                  <a:lnTo>
                    <a:pt x="565" y="439"/>
                  </a:lnTo>
                  <a:lnTo>
                    <a:pt x="567" y="439"/>
                  </a:lnTo>
                  <a:lnTo>
                    <a:pt x="568" y="438"/>
                  </a:lnTo>
                  <a:lnTo>
                    <a:pt x="569" y="438"/>
                  </a:lnTo>
                  <a:lnTo>
                    <a:pt x="571" y="437"/>
                  </a:lnTo>
                  <a:lnTo>
                    <a:pt x="572" y="437"/>
                  </a:lnTo>
                  <a:lnTo>
                    <a:pt x="574" y="436"/>
                  </a:lnTo>
                  <a:lnTo>
                    <a:pt x="575" y="435"/>
                  </a:lnTo>
                  <a:lnTo>
                    <a:pt x="576" y="434"/>
                  </a:lnTo>
                  <a:lnTo>
                    <a:pt x="577" y="434"/>
                  </a:lnTo>
                  <a:lnTo>
                    <a:pt x="578" y="433"/>
                  </a:lnTo>
                  <a:lnTo>
                    <a:pt x="579" y="432"/>
                  </a:lnTo>
                  <a:lnTo>
                    <a:pt x="580" y="431"/>
                  </a:lnTo>
                  <a:lnTo>
                    <a:pt x="582" y="430"/>
                  </a:lnTo>
                  <a:lnTo>
                    <a:pt x="583" y="429"/>
                  </a:lnTo>
                  <a:lnTo>
                    <a:pt x="583" y="427"/>
                  </a:lnTo>
                  <a:lnTo>
                    <a:pt x="584" y="427"/>
                  </a:lnTo>
                  <a:lnTo>
                    <a:pt x="586" y="426"/>
                  </a:lnTo>
                  <a:lnTo>
                    <a:pt x="587" y="424"/>
                  </a:lnTo>
                  <a:lnTo>
                    <a:pt x="587" y="423"/>
                  </a:lnTo>
                  <a:lnTo>
                    <a:pt x="588" y="422"/>
                  </a:lnTo>
                  <a:lnTo>
                    <a:pt x="589" y="420"/>
                  </a:lnTo>
                  <a:lnTo>
                    <a:pt x="590" y="419"/>
                  </a:lnTo>
                  <a:lnTo>
                    <a:pt x="591" y="418"/>
                  </a:lnTo>
                  <a:lnTo>
                    <a:pt x="592" y="416"/>
                  </a:lnTo>
                  <a:lnTo>
                    <a:pt x="593" y="415"/>
                  </a:lnTo>
                  <a:lnTo>
                    <a:pt x="593" y="413"/>
                  </a:lnTo>
                  <a:lnTo>
                    <a:pt x="594" y="411"/>
                  </a:lnTo>
                  <a:lnTo>
                    <a:pt x="568" y="411"/>
                  </a:lnTo>
                  <a:lnTo>
                    <a:pt x="568" y="411"/>
                  </a:lnTo>
                  <a:close/>
                  <a:moveTo>
                    <a:pt x="532" y="386"/>
                  </a:moveTo>
                  <a:lnTo>
                    <a:pt x="533" y="386"/>
                  </a:lnTo>
                  <a:lnTo>
                    <a:pt x="533" y="385"/>
                  </a:lnTo>
                  <a:lnTo>
                    <a:pt x="533" y="384"/>
                  </a:lnTo>
                  <a:lnTo>
                    <a:pt x="534" y="382"/>
                  </a:lnTo>
                  <a:lnTo>
                    <a:pt x="534" y="381"/>
                  </a:lnTo>
                  <a:lnTo>
                    <a:pt x="535" y="380"/>
                  </a:lnTo>
                  <a:lnTo>
                    <a:pt x="536" y="380"/>
                  </a:lnTo>
                  <a:lnTo>
                    <a:pt x="536" y="378"/>
                  </a:lnTo>
                  <a:lnTo>
                    <a:pt x="537" y="378"/>
                  </a:lnTo>
                  <a:lnTo>
                    <a:pt x="538" y="377"/>
                  </a:lnTo>
                  <a:lnTo>
                    <a:pt x="538" y="377"/>
                  </a:lnTo>
                  <a:lnTo>
                    <a:pt x="539" y="376"/>
                  </a:lnTo>
                  <a:lnTo>
                    <a:pt x="540" y="375"/>
                  </a:lnTo>
                  <a:lnTo>
                    <a:pt x="541" y="374"/>
                  </a:lnTo>
                  <a:lnTo>
                    <a:pt x="542" y="374"/>
                  </a:lnTo>
                  <a:lnTo>
                    <a:pt x="543" y="373"/>
                  </a:lnTo>
                  <a:lnTo>
                    <a:pt x="544" y="373"/>
                  </a:lnTo>
                  <a:lnTo>
                    <a:pt x="545" y="373"/>
                  </a:lnTo>
                  <a:lnTo>
                    <a:pt x="546" y="373"/>
                  </a:lnTo>
                  <a:lnTo>
                    <a:pt x="547" y="372"/>
                  </a:lnTo>
                  <a:lnTo>
                    <a:pt x="548" y="372"/>
                  </a:lnTo>
                  <a:lnTo>
                    <a:pt x="549" y="372"/>
                  </a:lnTo>
                  <a:lnTo>
                    <a:pt x="551" y="372"/>
                  </a:lnTo>
                  <a:lnTo>
                    <a:pt x="552" y="372"/>
                  </a:lnTo>
                  <a:lnTo>
                    <a:pt x="553" y="372"/>
                  </a:lnTo>
                  <a:lnTo>
                    <a:pt x="553" y="372"/>
                  </a:lnTo>
                  <a:lnTo>
                    <a:pt x="555" y="372"/>
                  </a:lnTo>
                  <a:lnTo>
                    <a:pt x="555" y="372"/>
                  </a:lnTo>
                  <a:lnTo>
                    <a:pt x="556" y="372"/>
                  </a:lnTo>
                  <a:lnTo>
                    <a:pt x="557" y="372"/>
                  </a:lnTo>
                  <a:lnTo>
                    <a:pt x="557" y="373"/>
                  </a:lnTo>
                  <a:lnTo>
                    <a:pt x="558" y="373"/>
                  </a:lnTo>
                  <a:lnTo>
                    <a:pt x="559" y="373"/>
                  </a:lnTo>
                  <a:lnTo>
                    <a:pt x="559" y="373"/>
                  </a:lnTo>
                  <a:lnTo>
                    <a:pt x="560" y="373"/>
                  </a:lnTo>
                  <a:lnTo>
                    <a:pt x="560" y="373"/>
                  </a:lnTo>
                  <a:lnTo>
                    <a:pt x="561" y="374"/>
                  </a:lnTo>
                  <a:lnTo>
                    <a:pt x="562" y="374"/>
                  </a:lnTo>
                  <a:lnTo>
                    <a:pt x="563" y="374"/>
                  </a:lnTo>
                  <a:lnTo>
                    <a:pt x="563" y="375"/>
                  </a:lnTo>
                  <a:lnTo>
                    <a:pt x="564" y="376"/>
                  </a:lnTo>
                  <a:lnTo>
                    <a:pt x="564" y="376"/>
                  </a:lnTo>
                  <a:lnTo>
                    <a:pt x="565" y="376"/>
                  </a:lnTo>
                  <a:lnTo>
                    <a:pt x="565" y="377"/>
                  </a:lnTo>
                  <a:lnTo>
                    <a:pt x="566" y="377"/>
                  </a:lnTo>
                  <a:lnTo>
                    <a:pt x="567" y="378"/>
                  </a:lnTo>
                  <a:lnTo>
                    <a:pt x="567" y="378"/>
                  </a:lnTo>
                  <a:lnTo>
                    <a:pt x="567" y="378"/>
                  </a:lnTo>
                  <a:lnTo>
                    <a:pt x="568" y="380"/>
                  </a:lnTo>
                  <a:lnTo>
                    <a:pt x="568" y="380"/>
                  </a:lnTo>
                  <a:lnTo>
                    <a:pt x="569" y="381"/>
                  </a:lnTo>
                  <a:lnTo>
                    <a:pt x="569" y="381"/>
                  </a:lnTo>
                  <a:lnTo>
                    <a:pt x="570" y="382"/>
                  </a:lnTo>
                  <a:lnTo>
                    <a:pt x="570" y="382"/>
                  </a:lnTo>
                  <a:lnTo>
                    <a:pt x="571" y="383"/>
                  </a:lnTo>
                  <a:lnTo>
                    <a:pt x="571" y="384"/>
                  </a:lnTo>
                  <a:lnTo>
                    <a:pt x="571" y="384"/>
                  </a:lnTo>
                  <a:lnTo>
                    <a:pt x="571" y="385"/>
                  </a:lnTo>
                  <a:lnTo>
                    <a:pt x="571" y="386"/>
                  </a:lnTo>
                  <a:lnTo>
                    <a:pt x="571" y="386"/>
                  </a:lnTo>
                  <a:lnTo>
                    <a:pt x="532" y="386"/>
                  </a:lnTo>
                  <a:lnTo>
                    <a:pt x="532" y="386"/>
                  </a:lnTo>
                  <a:close/>
                  <a:moveTo>
                    <a:pt x="612" y="438"/>
                  </a:moveTo>
                  <a:lnTo>
                    <a:pt x="637" y="438"/>
                  </a:lnTo>
                  <a:lnTo>
                    <a:pt x="637" y="391"/>
                  </a:lnTo>
                  <a:lnTo>
                    <a:pt x="637" y="391"/>
                  </a:lnTo>
                  <a:lnTo>
                    <a:pt x="637" y="389"/>
                  </a:lnTo>
                  <a:lnTo>
                    <a:pt x="637" y="389"/>
                  </a:lnTo>
                  <a:lnTo>
                    <a:pt x="637" y="388"/>
                  </a:lnTo>
                  <a:lnTo>
                    <a:pt x="637" y="387"/>
                  </a:lnTo>
                  <a:lnTo>
                    <a:pt x="637" y="386"/>
                  </a:lnTo>
                  <a:lnTo>
                    <a:pt x="638" y="385"/>
                  </a:lnTo>
                  <a:lnTo>
                    <a:pt x="638" y="385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3"/>
                  </a:lnTo>
                  <a:lnTo>
                    <a:pt x="639" y="382"/>
                  </a:lnTo>
                  <a:lnTo>
                    <a:pt x="640" y="382"/>
                  </a:lnTo>
                  <a:lnTo>
                    <a:pt x="640" y="382"/>
                  </a:lnTo>
                  <a:lnTo>
                    <a:pt x="640" y="381"/>
                  </a:lnTo>
                  <a:lnTo>
                    <a:pt x="641" y="381"/>
                  </a:lnTo>
                  <a:lnTo>
                    <a:pt x="641" y="380"/>
                  </a:lnTo>
                  <a:lnTo>
                    <a:pt x="642" y="380"/>
                  </a:lnTo>
                  <a:lnTo>
                    <a:pt x="643" y="380"/>
                  </a:lnTo>
                  <a:lnTo>
                    <a:pt x="643" y="379"/>
                  </a:lnTo>
                  <a:lnTo>
                    <a:pt x="644" y="378"/>
                  </a:lnTo>
                  <a:lnTo>
                    <a:pt x="644" y="378"/>
                  </a:lnTo>
                  <a:lnTo>
                    <a:pt x="645" y="378"/>
                  </a:lnTo>
                  <a:lnTo>
                    <a:pt x="645" y="377"/>
                  </a:lnTo>
                  <a:lnTo>
                    <a:pt x="647" y="377"/>
                  </a:lnTo>
                  <a:lnTo>
                    <a:pt x="647" y="377"/>
                  </a:lnTo>
                  <a:lnTo>
                    <a:pt x="648" y="377"/>
                  </a:lnTo>
                  <a:lnTo>
                    <a:pt x="649" y="377"/>
                  </a:lnTo>
                  <a:lnTo>
                    <a:pt x="650" y="377"/>
                  </a:lnTo>
                  <a:lnTo>
                    <a:pt x="651" y="376"/>
                  </a:lnTo>
                  <a:lnTo>
                    <a:pt x="652" y="376"/>
                  </a:lnTo>
                  <a:lnTo>
                    <a:pt x="653" y="376"/>
                  </a:lnTo>
                  <a:lnTo>
                    <a:pt x="654" y="376"/>
                  </a:lnTo>
                  <a:lnTo>
                    <a:pt x="655" y="376"/>
                  </a:lnTo>
                  <a:lnTo>
                    <a:pt x="656" y="376"/>
                  </a:lnTo>
                  <a:lnTo>
                    <a:pt x="657" y="376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6" y="350"/>
                  </a:lnTo>
                  <a:lnTo>
                    <a:pt x="656" y="350"/>
                  </a:lnTo>
                  <a:lnTo>
                    <a:pt x="656" y="350"/>
                  </a:lnTo>
                  <a:lnTo>
                    <a:pt x="656" y="350"/>
                  </a:lnTo>
                  <a:lnTo>
                    <a:pt x="655" y="350"/>
                  </a:lnTo>
                  <a:lnTo>
                    <a:pt x="655" y="350"/>
                  </a:lnTo>
                  <a:lnTo>
                    <a:pt x="655" y="350"/>
                  </a:lnTo>
                  <a:lnTo>
                    <a:pt x="654" y="350"/>
                  </a:lnTo>
                  <a:lnTo>
                    <a:pt x="654" y="350"/>
                  </a:lnTo>
                  <a:lnTo>
                    <a:pt x="654" y="350"/>
                  </a:lnTo>
                  <a:lnTo>
                    <a:pt x="654" y="350"/>
                  </a:lnTo>
                  <a:lnTo>
                    <a:pt x="653" y="350"/>
                  </a:lnTo>
                  <a:lnTo>
                    <a:pt x="653" y="351"/>
                  </a:lnTo>
                  <a:lnTo>
                    <a:pt x="652" y="351"/>
                  </a:lnTo>
                  <a:lnTo>
                    <a:pt x="652" y="351"/>
                  </a:lnTo>
                  <a:lnTo>
                    <a:pt x="652" y="351"/>
                  </a:lnTo>
                  <a:lnTo>
                    <a:pt x="651" y="351"/>
                  </a:lnTo>
                  <a:lnTo>
                    <a:pt x="651" y="351"/>
                  </a:lnTo>
                  <a:lnTo>
                    <a:pt x="651" y="351"/>
                  </a:lnTo>
                  <a:lnTo>
                    <a:pt x="651" y="351"/>
                  </a:lnTo>
                  <a:lnTo>
                    <a:pt x="650" y="351"/>
                  </a:lnTo>
                  <a:lnTo>
                    <a:pt x="650" y="351"/>
                  </a:lnTo>
                  <a:lnTo>
                    <a:pt x="649" y="351"/>
                  </a:lnTo>
                  <a:lnTo>
                    <a:pt x="649" y="351"/>
                  </a:lnTo>
                  <a:lnTo>
                    <a:pt x="649" y="351"/>
                  </a:lnTo>
                  <a:lnTo>
                    <a:pt x="648" y="351"/>
                  </a:lnTo>
                  <a:lnTo>
                    <a:pt x="648" y="351"/>
                  </a:lnTo>
                  <a:lnTo>
                    <a:pt x="648" y="351"/>
                  </a:lnTo>
                  <a:lnTo>
                    <a:pt x="647" y="352"/>
                  </a:lnTo>
                  <a:lnTo>
                    <a:pt x="647" y="352"/>
                  </a:lnTo>
                  <a:lnTo>
                    <a:pt x="647" y="352"/>
                  </a:lnTo>
                  <a:lnTo>
                    <a:pt x="647" y="352"/>
                  </a:lnTo>
                  <a:lnTo>
                    <a:pt x="646" y="352"/>
                  </a:lnTo>
                  <a:lnTo>
                    <a:pt x="646" y="352"/>
                  </a:lnTo>
                  <a:lnTo>
                    <a:pt x="645" y="352"/>
                  </a:lnTo>
                  <a:lnTo>
                    <a:pt x="645" y="352"/>
                  </a:lnTo>
                  <a:lnTo>
                    <a:pt x="645" y="353"/>
                  </a:lnTo>
                  <a:lnTo>
                    <a:pt x="644" y="353"/>
                  </a:lnTo>
                  <a:lnTo>
                    <a:pt x="644" y="353"/>
                  </a:lnTo>
                  <a:lnTo>
                    <a:pt x="644" y="353"/>
                  </a:lnTo>
                  <a:lnTo>
                    <a:pt x="644" y="354"/>
                  </a:lnTo>
                  <a:lnTo>
                    <a:pt x="643" y="354"/>
                  </a:lnTo>
                  <a:lnTo>
                    <a:pt x="643" y="354"/>
                  </a:lnTo>
                  <a:lnTo>
                    <a:pt x="643" y="354"/>
                  </a:lnTo>
                  <a:lnTo>
                    <a:pt x="643" y="354"/>
                  </a:lnTo>
                  <a:lnTo>
                    <a:pt x="643" y="354"/>
                  </a:lnTo>
                  <a:lnTo>
                    <a:pt x="642" y="354"/>
                  </a:lnTo>
                  <a:lnTo>
                    <a:pt x="641" y="354"/>
                  </a:lnTo>
                  <a:lnTo>
                    <a:pt x="641" y="355"/>
                  </a:lnTo>
                  <a:lnTo>
                    <a:pt x="641" y="355"/>
                  </a:lnTo>
                  <a:lnTo>
                    <a:pt x="641" y="355"/>
                  </a:lnTo>
                  <a:lnTo>
                    <a:pt x="641" y="355"/>
                  </a:lnTo>
                  <a:lnTo>
                    <a:pt x="640" y="356"/>
                  </a:lnTo>
                  <a:lnTo>
                    <a:pt x="640" y="356"/>
                  </a:lnTo>
                  <a:lnTo>
                    <a:pt x="640" y="356"/>
                  </a:lnTo>
                  <a:lnTo>
                    <a:pt x="640" y="357"/>
                  </a:lnTo>
                  <a:lnTo>
                    <a:pt x="639" y="357"/>
                  </a:lnTo>
                  <a:lnTo>
                    <a:pt x="639" y="357"/>
                  </a:lnTo>
                  <a:lnTo>
                    <a:pt x="639" y="357"/>
                  </a:lnTo>
                  <a:lnTo>
                    <a:pt x="639" y="357"/>
                  </a:lnTo>
                  <a:lnTo>
                    <a:pt x="639" y="358"/>
                  </a:lnTo>
                  <a:lnTo>
                    <a:pt x="639" y="358"/>
                  </a:lnTo>
                  <a:lnTo>
                    <a:pt x="638" y="358"/>
                  </a:lnTo>
                  <a:lnTo>
                    <a:pt x="638" y="359"/>
                  </a:lnTo>
                  <a:lnTo>
                    <a:pt x="637" y="359"/>
                  </a:lnTo>
                  <a:lnTo>
                    <a:pt x="637" y="359"/>
                  </a:lnTo>
                  <a:lnTo>
                    <a:pt x="637" y="360"/>
                  </a:lnTo>
                  <a:lnTo>
                    <a:pt x="637" y="361"/>
                  </a:lnTo>
                  <a:lnTo>
                    <a:pt x="637" y="361"/>
                  </a:lnTo>
                  <a:lnTo>
                    <a:pt x="636" y="361"/>
                  </a:lnTo>
                  <a:lnTo>
                    <a:pt x="636" y="362"/>
                  </a:lnTo>
                  <a:lnTo>
                    <a:pt x="636" y="362"/>
                  </a:lnTo>
                  <a:lnTo>
                    <a:pt x="636" y="353"/>
                  </a:lnTo>
                  <a:lnTo>
                    <a:pt x="612" y="353"/>
                  </a:lnTo>
                  <a:lnTo>
                    <a:pt x="612" y="438"/>
                  </a:lnTo>
                  <a:lnTo>
                    <a:pt x="612" y="438"/>
                  </a:lnTo>
                  <a:close/>
                  <a:moveTo>
                    <a:pt x="732" y="377"/>
                  </a:moveTo>
                  <a:lnTo>
                    <a:pt x="732" y="377"/>
                  </a:lnTo>
                  <a:lnTo>
                    <a:pt x="732" y="376"/>
                  </a:lnTo>
                  <a:lnTo>
                    <a:pt x="732" y="376"/>
                  </a:lnTo>
                  <a:lnTo>
                    <a:pt x="732" y="375"/>
                  </a:lnTo>
                  <a:lnTo>
                    <a:pt x="732" y="374"/>
                  </a:lnTo>
                  <a:lnTo>
                    <a:pt x="731" y="374"/>
                  </a:lnTo>
                  <a:lnTo>
                    <a:pt x="731" y="373"/>
                  </a:lnTo>
                  <a:lnTo>
                    <a:pt x="731" y="373"/>
                  </a:lnTo>
                  <a:lnTo>
                    <a:pt x="731" y="372"/>
                  </a:lnTo>
                  <a:lnTo>
                    <a:pt x="731" y="372"/>
                  </a:lnTo>
                  <a:lnTo>
                    <a:pt x="731" y="371"/>
                  </a:lnTo>
                  <a:lnTo>
                    <a:pt x="731" y="370"/>
                  </a:lnTo>
                  <a:lnTo>
                    <a:pt x="731" y="370"/>
                  </a:lnTo>
                  <a:lnTo>
                    <a:pt x="731" y="370"/>
                  </a:lnTo>
                  <a:lnTo>
                    <a:pt x="731" y="369"/>
                  </a:lnTo>
                  <a:lnTo>
                    <a:pt x="731" y="369"/>
                  </a:lnTo>
                  <a:lnTo>
                    <a:pt x="731" y="369"/>
                  </a:lnTo>
                  <a:lnTo>
                    <a:pt x="731" y="368"/>
                  </a:lnTo>
                  <a:lnTo>
                    <a:pt x="730" y="368"/>
                  </a:lnTo>
                  <a:lnTo>
                    <a:pt x="730" y="368"/>
                  </a:lnTo>
                  <a:lnTo>
                    <a:pt x="730" y="367"/>
                  </a:lnTo>
                  <a:lnTo>
                    <a:pt x="729" y="367"/>
                  </a:lnTo>
                  <a:lnTo>
                    <a:pt x="729" y="366"/>
                  </a:lnTo>
                  <a:lnTo>
                    <a:pt x="729" y="366"/>
                  </a:lnTo>
                  <a:lnTo>
                    <a:pt x="729" y="366"/>
                  </a:lnTo>
                  <a:lnTo>
                    <a:pt x="729" y="365"/>
                  </a:lnTo>
                  <a:lnTo>
                    <a:pt x="729" y="365"/>
                  </a:lnTo>
                  <a:lnTo>
                    <a:pt x="728" y="365"/>
                  </a:lnTo>
                  <a:lnTo>
                    <a:pt x="728" y="364"/>
                  </a:lnTo>
                  <a:lnTo>
                    <a:pt x="728" y="363"/>
                  </a:lnTo>
                  <a:lnTo>
                    <a:pt x="728" y="363"/>
                  </a:lnTo>
                  <a:lnTo>
                    <a:pt x="727" y="363"/>
                  </a:lnTo>
                  <a:lnTo>
                    <a:pt x="727" y="363"/>
                  </a:lnTo>
                  <a:lnTo>
                    <a:pt x="727" y="362"/>
                  </a:lnTo>
                  <a:lnTo>
                    <a:pt x="727" y="362"/>
                  </a:lnTo>
                  <a:lnTo>
                    <a:pt x="726" y="361"/>
                  </a:lnTo>
                  <a:lnTo>
                    <a:pt x="725" y="361"/>
                  </a:lnTo>
                  <a:lnTo>
                    <a:pt x="725" y="359"/>
                  </a:lnTo>
                  <a:lnTo>
                    <a:pt x="724" y="359"/>
                  </a:lnTo>
                  <a:lnTo>
                    <a:pt x="723" y="358"/>
                  </a:lnTo>
                  <a:lnTo>
                    <a:pt x="723" y="357"/>
                  </a:lnTo>
                  <a:lnTo>
                    <a:pt x="721" y="357"/>
                  </a:lnTo>
                  <a:lnTo>
                    <a:pt x="721" y="356"/>
                  </a:lnTo>
                  <a:lnTo>
                    <a:pt x="720" y="355"/>
                  </a:lnTo>
                  <a:lnTo>
                    <a:pt x="719" y="355"/>
                  </a:lnTo>
                  <a:lnTo>
                    <a:pt x="717" y="354"/>
                  </a:lnTo>
                  <a:lnTo>
                    <a:pt x="716" y="354"/>
                  </a:lnTo>
                  <a:lnTo>
                    <a:pt x="715" y="353"/>
                  </a:lnTo>
                  <a:lnTo>
                    <a:pt x="714" y="353"/>
                  </a:lnTo>
                  <a:lnTo>
                    <a:pt x="713" y="352"/>
                  </a:lnTo>
                  <a:lnTo>
                    <a:pt x="712" y="351"/>
                  </a:lnTo>
                  <a:lnTo>
                    <a:pt x="711" y="351"/>
                  </a:lnTo>
                  <a:lnTo>
                    <a:pt x="709" y="351"/>
                  </a:lnTo>
                  <a:lnTo>
                    <a:pt x="708" y="351"/>
                  </a:lnTo>
                  <a:lnTo>
                    <a:pt x="707" y="350"/>
                  </a:lnTo>
                  <a:lnTo>
                    <a:pt x="706" y="350"/>
                  </a:lnTo>
                  <a:lnTo>
                    <a:pt x="705" y="350"/>
                  </a:lnTo>
                  <a:lnTo>
                    <a:pt x="703" y="350"/>
                  </a:lnTo>
                  <a:lnTo>
                    <a:pt x="702" y="350"/>
                  </a:lnTo>
                  <a:lnTo>
                    <a:pt x="700" y="350"/>
                  </a:lnTo>
                  <a:lnTo>
                    <a:pt x="700" y="350"/>
                  </a:lnTo>
                  <a:lnTo>
                    <a:pt x="698" y="350"/>
                  </a:lnTo>
                  <a:lnTo>
                    <a:pt x="697" y="350"/>
                  </a:lnTo>
                  <a:lnTo>
                    <a:pt x="696" y="350"/>
                  </a:lnTo>
                  <a:lnTo>
                    <a:pt x="695" y="350"/>
                  </a:lnTo>
                  <a:lnTo>
                    <a:pt x="693" y="350"/>
                  </a:lnTo>
                  <a:lnTo>
                    <a:pt x="693" y="351"/>
                  </a:lnTo>
                  <a:lnTo>
                    <a:pt x="691" y="351"/>
                  </a:lnTo>
                  <a:lnTo>
                    <a:pt x="690" y="351"/>
                  </a:lnTo>
                  <a:lnTo>
                    <a:pt x="689" y="351"/>
                  </a:lnTo>
                  <a:lnTo>
                    <a:pt x="687" y="352"/>
                  </a:lnTo>
                  <a:lnTo>
                    <a:pt x="686" y="352"/>
                  </a:lnTo>
                  <a:lnTo>
                    <a:pt x="686" y="353"/>
                  </a:lnTo>
                  <a:lnTo>
                    <a:pt x="685" y="353"/>
                  </a:lnTo>
                  <a:lnTo>
                    <a:pt x="683" y="353"/>
                  </a:lnTo>
                  <a:lnTo>
                    <a:pt x="683" y="354"/>
                  </a:lnTo>
                  <a:lnTo>
                    <a:pt x="682" y="354"/>
                  </a:lnTo>
                  <a:lnTo>
                    <a:pt x="681" y="355"/>
                  </a:lnTo>
                  <a:lnTo>
                    <a:pt x="680" y="355"/>
                  </a:lnTo>
                  <a:lnTo>
                    <a:pt x="679" y="356"/>
                  </a:lnTo>
                  <a:lnTo>
                    <a:pt x="678" y="357"/>
                  </a:lnTo>
                  <a:lnTo>
                    <a:pt x="678" y="357"/>
                  </a:lnTo>
                  <a:lnTo>
                    <a:pt x="677" y="358"/>
                  </a:lnTo>
                  <a:lnTo>
                    <a:pt x="675" y="358"/>
                  </a:lnTo>
                  <a:lnTo>
                    <a:pt x="675" y="359"/>
                  </a:lnTo>
                  <a:lnTo>
                    <a:pt x="674" y="360"/>
                  </a:lnTo>
                  <a:lnTo>
                    <a:pt x="674" y="361"/>
                  </a:lnTo>
                  <a:lnTo>
                    <a:pt x="673" y="361"/>
                  </a:lnTo>
                  <a:lnTo>
                    <a:pt x="673" y="362"/>
                  </a:lnTo>
                  <a:lnTo>
                    <a:pt x="672" y="362"/>
                  </a:lnTo>
                  <a:lnTo>
                    <a:pt x="671" y="363"/>
                  </a:lnTo>
                  <a:lnTo>
                    <a:pt x="671" y="364"/>
                  </a:lnTo>
                  <a:lnTo>
                    <a:pt x="670" y="365"/>
                  </a:lnTo>
                  <a:lnTo>
                    <a:pt x="670" y="366"/>
                  </a:lnTo>
                  <a:lnTo>
                    <a:pt x="669" y="366"/>
                  </a:lnTo>
                  <a:lnTo>
                    <a:pt x="668" y="367"/>
                  </a:lnTo>
                  <a:lnTo>
                    <a:pt x="668" y="368"/>
                  </a:lnTo>
                  <a:lnTo>
                    <a:pt x="667" y="369"/>
                  </a:lnTo>
                  <a:lnTo>
                    <a:pt x="667" y="370"/>
                  </a:lnTo>
                  <a:lnTo>
                    <a:pt x="667" y="371"/>
                  </a:lnTo>
                  <a:lnTo>
                    <a:pt x="667" y="372"/>
                  </a:lnTo>
                  <a:lnTo>
                    <a:pt x="666" y="373"/>
                  </a:lnTo>
                  <a:lnTo>
                    <a:pt x="666" y="374"/>
                  </a:lnTo>
                  <a:lnTo>
                    <a:pt x="666" y="374"/>
                  </a:lnTo>
                  <a:lnTo>
                    <a:pt x="666" y="376"/>
                  </a:lnTo>
                  <a:lnTo>
                    <a:pt x="666" y="376"/>
                  </a:lnTo>
                  <a:lnTo>
                    <a:pt x="666" y="377"/>
                  </a:lnTo>
                  <a:lnTo>
                    <a:pt x="666" y="378"/>
                  </a:lnTo>
                  <a:lnTo>
                    <a:pt x="666" y="379"/>
                  </a:lnTo>
                  <a:lnTo>
                    <a:pt x="666" y="380"/>
                  </a:lnTo>
                  <a:lnTo>
                    <a:pt x="666" y="381"/>
                  </a:lnTo>
                  <a:lnTo>
                    <a:pt x="666" y="382"/>
                  </a:lnTo>
                  <a:lnTo>
                    <a:pt x="666" y="383"/>
                  </a:lnTo>
                  <a:lnTo>
                    <a:pt x="666" y="384"/>
                  </a:lnTo>
                  <a:lnTo>
                    <a:pt x="667" y="385"/>
                  </a:lnTo>
                  <a:lnTo>
                    <a:pt x="667" y="385"/>
                  </a:lnTo>
                  <a:lnTo>
                    <a:pt x="667" y="386"/>
                  </a:lnTo>
                  <a:lnTo>
                    <a:pt x="667" y="387"/>
                  </a:lnTo>
                  <a:lnTo>
                    <a:pt x="668" y="388"/>
                  </a:lnTo>
                  <a:lnTo>
                    <a:pt x="668" y="388"/>
                  </a:lnTo>
                  <a:lnTo>
                    <a:pt x="668" y="389"/>
                  </a:lnTo>
                  <a:lnTo>
                    <a:pt x="669" y="390"/>
                  </a:lnTo>
                  <a:lnTo>
                    <a:pt x="670" y="391"/>
                  </a:lnTo>
                  <a:lnTo>
                    <a:pt x="670" y="392"/>
                  </a:lnTo>
                  <a:lnTo>
                    <a:pt x="670" y="392"/>
                  </a:lnTo>
                  <a:lnTo>
                    <a:pt x="671" y="393"/>
                  </a:lnTo>
                  <a:lnTo>
                    <a:pt x="671" y="394"/>
                  </a:lnTo>
                  <a:lnTo>
                    <a:pt x="672" y="395"/>
                  </a:lnTo>
                  <a:lnTo>
                    <a:pt x="673" y="395"/>
                  </a:lnTo>
                  <a:lnTo>
                    <a:pt x="673" y="396"/>
                  </a:lnTo>
                  <a:lnTo>
                    <a:pt x="674" y="396"/>
                  </a:lnTo>
                  <a:lnTo>
                    <a:pt x="674" y="397"/>
                  </a:lnTo>
                  <a:lnTo>
                    <a:pt x="675" y="397"/>
                  </a:lnTo>
                  <a:lnTo>
                    <a:pt x="676" y="398"/>
                  </a:lnTo>
                  <a:lnTo>
                    <a:pt x="677" y="399"/>
                  </a:lnTo>
                  <a:lnTo>
                    <a:pt x="678" y="399"/>
                  </a:lnTo>
                  <a:lnTo>
                    <a:pt x="678" y="400"/>
                  </a:lnTo>
                  <a:lnTo>
                    <a:pt x="679" y="400"/>
                  </a:lnTo>
                  <a:lnTo>
                    <a:pt x="680" y="400"/>
                  </a:lnTo>
                  <a:lnTo>
                    <a:pt x="681" y="401"/>
                  </a:lnTo>
                  <a:lnTo>
                    <a:pt x="682" y="401"/>
                  </a:lnTo>
                  <a:lnTo>
                    <a:pt x="682" y="401"/>
                  </a:lnTo>
                  <a:lnTo>
                    <a:pt x="683" y="401"/>
                  </a:lnTo>
                  <a:lnTo>
                    <a:pt x="684" y="401"/>
                  </a:lnTo>
                  <a:lnTo>
                    <a:pt x="685" y="402"/>
                  </a:lnTo>
                  <a:lnTo>
                    <a:pt x="686" y="402"/>
                  </a:lnTo>
                  <a:lnTo>
                    <a:pt x="687" y="403"/>
                  </a:lnTo>
                  <a:lnTo>
                    <a:pt x="687" y="403"/>
                  </a:lnTo>
                  <a:lnTo>
                    <a:pt x="689" y="403"/>
                  </a:lnTo>
                  <a:lnTo>
                    <a:pt x="689" y="403"/>
                  </a:lnTo>
                  <a:lnTo>
                    <a:pt x="690" y="403"/>
                  </a:lnTo>
                  <a:lnTo>
                    <a:pt x="691" y="404"/>
                  </a:lnTo>
                  <a:lnTo>
                    <a:pt x="692" y="404"/>
                  </a:lnTo>
                  <a:lnTo>
                    <a:pt x="692" y="404"/>
                  </a:lnTo>
                  <a:lnTo>
                    <a:pt x="693" y="404"/>
                  </a:lnTo>
                  <a:lnTo>
                    <a:pt x="693" y="404"/>
                  </a:lnTo>
                  <a:lnTo>
                    <a:pt x="694" y="405"/>
                  </a:lnTo>
                  <a:lnTo>
                    <a:pt x="695" y="405"/>
                  </a:lnTo>
                  <a:lnTo>
                    <a:pt x="696" y="405"/>
                  </a:lnTo>
                  <a:lnTo>
                    <a:pt x="696" y="405"/>
                  </a:lnTo>
                  <a:lnTo>
                    <a:pt x="697" y="405"/>
                  </a:lnTo>
                  <a:lnTo>
                    <a:pt x="697" y="405"/>
                  </a:lnTo>
                  <a:lnTo>
                    <a:pt x="697" y="405"/>
                  </a:lnTo>
                  <a:lnTo>
                    <a:pt x="698" y="405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699" y="406"/>
                  </a:lnTo>
                  <a:lnTo>
                    <a:pt x="699" y="406"/>
                  </a:lnTo>
                  <a:lnTo>
                    <a:pt x="700" y="407"/>
                  </a:lnTo>
                  <a:lnTo>
                    <a:pt x="700" y="407"/>
                  </a:lnTo>
                  <a:lnTo>
                    <a:pt x="701" y="407"/>
                  </a:lnTo>
                  <a:lnTo>
                    <a:pt x="701" y="407"/>
                  </a:lnTo>
                  <a:lnTo>
                    <a:pt x="701" y="407"/>
                  </a:lnTo>
                  <a:lnTo>
                    <a:pt x="701" y="407"/>
                  </a:lnTo>
                  <a:lnTo>
                    <a:pt x="702" y="407"/>
                  </a:lnTo>
                  <a:lnTo>
                    <a:pt x="702" y="407"/>
                  </a:lnTo>
                  <a:lnTo>
                    <a:pt x="702" y="407"/>
                  </a:lnTo>
                  <a:lnTo>
                    <a:pt x="702" y="407"/>
                  </a:lnTo>
                  <a:lnTo>
                    <a:pt x="703" y="407"/>
                  </a:lnTo>
                  <a:lnTo>
                    <a:pt x="703" y="407"/>
                  </a:lnTo>
                  <a:lnTo>
                    <a:pt x="704" y="408"/>
                  </a:lnTo>
                  <a:lnTo>
                    <a:pt x="704" y="408"/>
                  </a:lnTo>
                  <a:lnTo>
                    <a:pt x="704" y="408"/>
                  </a:lnTo>
                  <a:lnTo>
                    <a:pt x="704" y="408"/>
                  </a:lnTo>
                  <a:lnTo>
                    <a:pt x="704" y="408"/>
                  </a:lnTo>
                  <a:lnTo>
                    <a:pt x="704" y="408"/>
                  </a:lnTo>
                  <a:lnTo>
                    <a:pt x="704" y="408"/>
                  </a:lnTo>
                  <a:lnTo>
                    <a:pt x="704" y="408"/>
                  </a:lnTo>
                  <a:lnTo>
                    <a:pt x="705" y="408"/>
                  </a:lnTo>
                  <a:lnTo>
                    <a:pt x="705" y="408"/>
                  </a:lnTo>
                  <a:lnTo>
                    <a:pt x="705" y="408"/>
                  </a:lnTo>
                  <a:lnTo>
                    <a:pt x="705" y="408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6" y="409"/>
                  </a:lnTo>
                  <a:lnTo>
                    <a:pt x="706" y="409"/>
                  </a:lnTo>
                  <a:lnTo>
                    <a:pt x="706" y="409"/>
                  </a:lnTo>
                  <a:lnTo>
                    <a:pt x="706" y="409"/>
                  </a:lnTo>
                  <a:lnTo>
                    <a:pt x="706" y="410"/>
                  </a:lnTo>
                  <a:lnTo>
                    <a:pt x="706" y="410"/>
                  </a:lnTo>
                  <a:lnTo>
                    <a:pt x="706" y="410"/>
                  </a:lnTo>
                  <a:lnTo>
                    <a:pt x="706" y="410"/>
                  </a:lnTo>
                  <a:lnTo>
                    <a:pt x="706" y="410"/>
                  </a:lnTo>
                  <a:lnTo>
                    <a:pt x="707" y="410"/>
                  </a:lnTo>
                  <a:lnTo>
                    <a:pt x="707" y="410"/>
                  </a:lnTo>
                  <a:lnTo>
                    <a:pt x="707" y="410"/>
                  </a:lnTo>
                  <a:lnTo>
                    <a:pt x="708" y="411"/>
                  </a:lnTo>
                  <a:lnTo>
                    <a:pt x="708" y="411"/>
                  </a:lnTo>
                  <a:lnTo>
                    <a:pt x="708" y="411"/>
                  </a:lnTo>
                  <a:lnTo>
                    <a:pt x="708" y="411"/>
                  </a:lnTo>
                  <a:lnTo>
                    <a:pt x="708" y="411"/>
                  </a:lnTo>
                  <a:lnTo>
                    <a:pt x="708" y="411"/>
                  </a:lnTo>
                  <a:lnTo>
                    <a:pt x="708" y="411"/>
                  </a:lnTo>
                  <a:lnTo>
                    <a:pt x="708" y="411"/>
                  </a:lnTo>
                  <a:lnTo>
                    <a:pt x="708" y="411"/>
                  </a:lnTo>
                  <a:lnTo>
                    <a:pt x="709" y="412"/>
                  </a:lnTo>
                  <a:lnTo>
                    <a:pt x="709" y="412"/>
                  </a:lnTo>
                  <a:lnTo>
                    <a:pt x="709" y="412"/>
                  </a:lnTo>
                  <a:lnTo>
                    <a:pt x="709" y="412"/>
                  </a:lnTo>
                  <a:lnTo>
                    <a:pt x="709" y="413"/>
                  </a:lnTo>
                  <a:lnTo>
                    <a:pt x="709" y="413"/>
                  </a:lnTo>
                  <a:lnTo>
                    <a:pt x="709" y="414"/>
                  </a:lnTo>
                  <a:lnTo>
                    <a:pt x="709" y="414"/>
                  </a:lnTo>
                  <a:lnTo>
                    <a:pt x="709" y="414"/>
                  </a:lnTo>
                  <a:lnTo>
                    <a:pt x="709" y="414"/>
                  </a:lnTo>
                  <a:lnTo>
                    <a:pt x="709" y="414"/>
                  </a:lnTo>
                  <a:lnTo>
                    <a:pt x="709" y="414"/>
                  </a:lnTo>
                  <a:lnTo>
                    <a:pt x="709" y="415"/>
                  </a:lnTo>
                  <a:lnTo>
                    <a:pt x="709" y="415"/>
                  </a:lnTo>
                  <a:lnTo>
                    <a:pt x="709" y="415"/>
                  </a:lnTo>
                  <a:lnTo>
                    <a:pt x="709" y="416"/>
                  </a:lnTo>
                  <a:lnTo>
                    <a:pt x="709" y="416"/>
                  </a:lnTo>
                  <a:lnTo>
                    <a:pt x="709" y="416"/>
                  </a:lnTo>
                  <a:lnTo>
                    <a:pt x="709" y="416"/>
                  </a:lnTo>
                  <a:lnTo>
                    <a:pt x="708" y="416"/>
                  </a:lnTo>
                  <a:lnTo>
                    <a:pt x="708" y="417"/>
                  </a:lnTo>
                  <a:lnTo>
                    <a:pt x="708" y="418"/>
                  </a:lnTo>
                  <a:lnTo>
                    <a:pt x="708" y="418"/>
                  </a:lnTo>
                  <a:lnTo>
                    <a:pt x="708" y="418"/>
                  </a:lnTo>
                  <a:lnTo>
                    <a:pt x="708" y="418"/>
                  </a:lnTo>
                  <a:lnTo>
                    <a:pt x="708" y="418"/>
                  </a:lnTo>
                  <a:lnTo>
                    <a:pt x="708" y="419"/>
                  </a:lnTo>
                  <a:lnTo>
                    <a:pt x="707" y="419"/>
                  </a:lnTo>
                  <a:lnTo>
                    <a:pt x="707" y="419"/>
                  </a:lnTo>
                  <a:lnTo>
                    <a:pt x="706" y="419"/>
                  </a:lnTo>
                  <a:lnTo>
                    <a:pt x="706" y="419"/>
                  </a:lnTo>
                  <a:lnTo>
                    <a:pt x="706" y="419"/>
                  </a:lnTo>
                  <a:lnTo>
                    <a:pt x="706" y="420"/>
                  </a:lnTo>
                  <a:lnTo>
                    <a:pt x="705" y="420"/>
                  </a:lnTo>
                  <a:lnTo>
                    <a:pt x="705" y="420"/>
                  </a:lnTo>
                  <a:lnTo>
                    <a:pt x="704" y="420"/>
                  </a:lnTo>
                  <a:lnTo>
                    <a:pt x="704" y="420"/>
                  </a:lnTo>
                  <a:lnTo>
                    <a:pt x="704" y="420"/>
                  </a:lnTo>
                  <a:lnTo>
                    <a:pt x="704" y="420"/>
                  </a:lnTo>
                  <a:lnTo>
                    <a:pt x="703" y="420"/>
                  </a:lnTo>
                  <a:lnTo>
                    <a:pt x="703" y="420"/>
                  </a:lnTo>
                  <a:lnTo>
                    <a:pt x="702" y="420"/>
                  </a:lnTo>
                  <a:lnTo>
                    <a:pt x="702" y="420"/>
                  </a:lnTo>
                  <a:lnTo>
                    <a:pt x="702" y="420"/>
                  </a:lnTo>
                  <a:lnTo>
                    <a:pt x="702" y="420"/>
                  </a:lnTo>
                  <a:lnTo>
                    <a:pt x="701" y="420"/>
                  </a:lnTo>
                  <a:lnTo>
                    <a:pt x="701" y="420"/>
                  </a:lnTo>
                  <a:lnTo>
                    <a:pt x="700" y="420"/>
                  </a:lnTo>
                  <a:lnTo>
                    <a:pt x="700" y="420"/>
                  </a:lnTo>
                  <a:lnTo>
                    <a:pt x="699" y="420"/>
                  </a:lnTo>
                  <a:lnTo>
                    <a:pt x="698" y="420"/>
                  </a:lnTo>
                  <a:lnTo>
                    <a:pt x="698" y="420"/>
                  </a:lnTo>
                  <a:lnTo>
                    <a:pt x="697" y="420"/>
                  </a:lnTo>
                  <a:lnTo>
                    <a:pt x="697" y="420"/>
                  </a:lnTo>
                  <a:lnTo>
                    <a:pt x="696" y="420"/>
                  </a:lnTo>
                  <a:lnTo>
                    <a:pt x="696" y="420"/>
                  </a:lnTo>
                  <a:lnTo>
                    <a:pt x="695" y="420"/>
                  </a:lnTo>
                  <a:lnTo>
                    <a:pt x="694" y="419"/>
                  </a:lnTo>
                  <a:lnTo>
                    <a:pt x="694" y="419"/>
                  </a:lnTo>
                  <a:lnTo>
                    <a:pt x="693" y="419"/>
                  </a:lnTo>
                  <a:lnTo>
                    <a:pt x="693" y="419"/>
                  </a:lnTo>
                  <a:lnTo>
                    <a:pt x="693" y="418"/>
                  </a:lnTo>
                  <a:lnTo>
                    <a:pt x="692" y="418"/>
                  </a:lnTo>
                  <a:lnTo>
                    <a:pt x="692" y="418"/>
                  </a:lnTo>
                  <a:lnTo>
                    <a:pt x="692" y="417"/>
                  </a:lnTo>
                  <a:lnTo>
                    <a:pt x="692" y="416"/>
                  </a:lnTo>
                  <a:lnTo>
                    <a:pt x="691" y="416"/>
                  </a:lnTo>
                  <a:lnTo>
                    <a:pt x="691" y="415"/>
                  </a:lnTo>
                  <a:lnTo>
                    <a:pt x="691" y="415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0" y="413"/>
                  </a:lnTo>
                  <a:lnTo>
                    <a:pt x="664" y="413"/>
                  </a:lnTo>
                  <a:lnTo>
                    <a:pt x="665" y="414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6" y="416"/>
                  </a:lnTo>
                  <a:lnTo>
                    <a:pt x="666" y="417"/>
                  </a:lnTo>
                  <a:lnTo>
                    <a:pt x="666" y="418"/>
                  </a:lnTo>
                  <a:lnTo>
                    <a:pt x="666" y="418"/>
                  </a:lnTo>
                  <a:lnTo>
                    <a:pt x="666" y="419"/>
                  </a:lnTo>
                  <a:lnTo>
                    <a:pt x="666" y="419"/>
                  </a:lnTo>
                  <a:lnTo>
                    <a:pt x="666" y="420"/>
                  </a:lnTo>
                  <a:lnTo>
                    <a:pt x="666" y="420"/>
                  </a:lnTo>
                  <a:lnTo>
                    <a:pt x="666" y="420"/>
                  </a:lnTo>
                  <a:lnTo>
                    <a:pt x="667" y="421"/>
                  </a:lnTo>
                  <a:lnTo>
                    <a:pt x="667" y="422"/>
                  </a:lnTo>
                  <a:lnTo>
                    <a:pt x="667" y="422"/>
                  </a:lnTo>
                  <a:lnTo>
                    <a:pt x="667" y="423"/>
                  </a:lnTo>
                  <a:lnTo>
                    <a:pt x="667" y="423"/>
                  </a:lnTo>
                  <a:lnTo>
                    <a:pt x="668" y="424"/>
                  </a:lnTo>
                  <a:lnTo>
                    <a:pt x="668" y="424"/>
                  </a:lnTo>
                  <a:lnTo>
                    <a:pt x="668" y="425"/>
                  </a:lnTo>
                  <a:lnTo>
                    <a:pt x="668" y="426"/>
                  </a:lnTo>
                  <a:lnTo>
                    <a:pt x="669" y="426"/>
                  </a:lnTo>
                  <a:lnTo>
                    <a:pt x="669" y="427"/>
                  </a:lnTo>
                  <a:lnTo>
                    <a:pt x="669" y="427"/>
                  </a:lnTo>
                  <a:lnTo>
                    <a:pt x="670" y="427"/>
                  </a:lnTo>
                  <a:lnTo>
                    <a:pt x="670" y="428"/>
                  </a:lnTo>
                  <a:lnTo>
                    <a:pt x="670" y="429"/>
                  </a:lnTo>
                  <a:lnTo>
                    <a:pt x="671" y="429"/>
                  </a:lnTo>
                  <a:lnTo>
                    <a:pt x="671" y="429"/>
                  </a:lnTo>
                  <a:lnTo>
                    <a:pt x="671" y="430"/>
                  </a:lnTo>
                  <a:lnTo>
                    <a:pt x="672" y="430"/>
                  </a:lnTo>
                  <a:lnTo>
                    <a:pt x="673" y="430"/>
                  </a:lnTo>
                  <a:lnTo>
                    <a:pt x="673" y="431"/>
                  </a:lnTo>
                  <a:lnTo>
                    <a:pt x="673" y="431"/>
                  </a:lnTo>
                  <a:lnTo>
                    <a:pt x="674" y="432"/>
                  </a:lnTo>
                  <a:lnTo>
                    <a:pt x="674" y="432"/>
                  </a:lnTo>
                  <a:lnTo>
                    <a:pt x="675" y="433"/>
                  </a:lnTo>
                  <a:lnTo>
                    <a:pt x="676" y="434"/>
                  </a:lnTo>
                  <a:lnTo>
                    <a:pt x="677" y="434"/>
                  </a:lnTo>
                  <a:lnTo>
                    <a:pt x="678" y="435"/>
                  </a:lnTo>
                  <a:lnTo>
                    <a:pt x="678" y="436"/>
                  </a:lnTo>
                  <a:lnTo>
                    <a:pt x="679" y="437"/>
                  </a:lnTo>
                  <a:lnTo>
                    <a:pt x="680" y="437"/>
                  </a:lnTo>
                  <a:lnTo>
                    <a:pt x="681" y="438"/>
                  </a:lnTo>
                  <a:lnTo>
                    <a:pt x="682" y="438"/>
                  </a:lnTo>
                  <a:lnTo>
                    <a:pt x="683" y="438"/>
                  </a:lnTo>
                  <a:lnTo>
                    <a:pt x="685" y="439"/>
                  </a:lnTo>
                  <a:lnTo>
                    <a:pt x="685" y="439"/>
                  </a:lnTo>
                  <a:lnTo>
                    <a:pt x="686" y="439"/>
                  </a:lnTo>
                  <a:lnTo>
                    <a:pt x="687" y="440"/>
                  </a:lnTo>
                  <a:lnTo>
                    <a:pt x="689" y="441"/>
                  </a:lnTo>
                  <a:lnTo>
                    <a:pt x="690" y="441"/>
                  </a:lnTo>
                  <a:lnTo>
                    <a:pt x="691" y="441"/>
                  </a:lnTo>
                  <a:lnTo>
                    <a:pt x="692" y="441"/>
                  </a:lnTo>
                  <a:lnTo>
                    <a:pt x="693" y="442"/>
                  </a:lnTo>
                  <a:lnTo>
                    <a:pt x="694" y="442"/>
                  </a:lnTo>
                  <a:lnTo>
                    <a:pt x="696" y="442"/>
                  </a:lnTo>
                  <a:lnTo>
                    <a:pt x="697" y="442"/>
                  </a:lnTo>
                  <a:lnTo>
                    <a:pt x="698" y="442"/>
                  </a:lnTo>
                  <a:lnTo>
                    <a:pt x="699" y="442"/>
                  </a:lnTo>
                  <a:lnTo>
                    <a:pt x="701" y="442"/>
                  </a:lnTo>
                  <a:lnTo>
                    <a:pt x="702" y="442"/>
                  </a:lnTo>
                  <a:lnTo>
                    <a:pt x="703" y="442"/>
                  </a:lnTo>
                  <a:lnTo>
                    <a:pt x="704" y="441"/>
                  </a:lnTo>
                  <a:lnTo>
                    <a:pt x="705" y="441"/>
                  </a:lnTo>
                  <a:lnTo>
                    <a:pt x="706" y="441"/>
                  </a:lnTo>
                  <a:lnTo>
                    <a:pt x="708" y="441"/>
                  </a:lnTo>
                  <a:lnTo>
                    <a:pt x="709" y="441"/>
                  </a:lnTo>
                  <a:lnTo>
                    <a:pt x="710" y="441"/>
                  </a:lnTo>
                  <a:lnTo>
                    <a:pt x="711" y="440"/>
                  </a:lnTo>
                  <a:lnTo>
                    <a:pt x="712" y="440"/>
                  </a:lnTo>
                  <a:lnTo>
                    <a:pt x="713" y="439"/>
                  </a:lnTo>
                  <a:lnTo>
                    <a:pt x="715" y="439"/>
                  </a:lnTo>
                  <a:lnTo>
                    <a:pt x="716" y="439"/>
                  </a:lnTo>
                  <a:lnTo>
                    <a:pt x="717" y="438"/>
                  </a:lnTo>
                  <a:lnTo>
                    <a:pt x="717" y="438"/>
                  </a:lnTo>
                  <a:lnTo>
                    <a:pt x="719" y="437"/>
                  </a:lnTo>
                  <a:lnTo>
                    <a:pt x="720" y="437"/>
                  </a:lnTo>
                  <a:lnTo>
                    <a:pt x="720" y="436"/>
                  </a:lnTo>
                  <a:lnTo>
                    <a:pt x="721" y="435"/>
                  </a:lnTo>
                  <a:lnTo>
                    <a:pt x="722" y="435"/>
                  </a:lnTo>
                  <a:lnTo>
                    <a:pt x="723" y="434"/>
                  </a:lnTo>
                  <a:lnTo>
                    <a:pt x="724" y="434"/>
                  </a:lnTo>
                  <a:lnTo>
                    <a:pt x="724" y="433"/>
                  </a:lnTo>
                  <a:lnTo>
                    <a:pt x="725" y="433"/>
                  </a:lnTo>
                  <a:lnTo>
                    <a:pt x="726" y="432"/>
                  </a:lnTo>
                  <a:lnTo>
                    <a:pt x="727" y="431"/>
                  </a:lnTo>
                  <a:lnTo>
                    <a:pt x="727" y="430"/>
                  </a:lnTo>
                  <a:lnTo>
                    <a:pt x="728" y="430"/>
                  </a:lnTo>
                  <a:lnTo>
                    <a:pt x="729" y="429"/>
                  </a:lnTo>
                  <a:lnTo>
                    <a:pt x="729" y="429"/>
                  </a:lnTo>
                  <a:lnTo>
                    <a:pt x="730" y="427"/>
                  </a:lnTo>
                  <a:lnTo>
                    <a:pt x="731" y="427"/>
                  </a:lnTo>
                  <a:lnTo>
                    <a:pt x="731" y="426"/>
                  </a:lnTo>
                  <a:lnTo>
                    <a:pt x="732" y="425"/>
                  </a:lnTo>
                  <a:lnTo>
                    <a:pt x="732" y="424"/>
                  </a:lnTo>
                  <a:lnTo>
                    <a:pt x="732" y="423"/>
                  </a:lnTo>
                  <a:lnTo>
                    <a:pt x="733" y="422"/>
                  </a:lnTo>
                  <a:lnTo>
                    <a:pt x="734" y="422"/>
                  </a:lnTo>
                  <a:lnTo>
                    <a:pt x="734" y="420"/>
                  </a:lnTo>
                  <a:lnTo>
                    <a:pt x="734" y="420"/>
                  </a:lnTo>
                  <a:lnTo>
                    <a:pt x="734" y="419"/>
                  </a:lnTo>
                  <a:lnTo>
                    <a:pt x="735" y="418"/>
                  </a:lnTo>
                  <a:lnTo>
                    <a:pt x="735" y="416"/>
                  </a:lnTo>
                  <a:lnTo>
                    <a:pt x="735" y="416"/>
                  </a:lnTo>
                  <a:lnTo>
                    <a:pt x="735" y="415"/>
                  </a:lnTo>
                  <a:lnTo>
                    <a:pt x="735" y="414"/>
                  </a:lnTo>
                  <a:lnTo>
                    <a:pt x="735" y="412"/>
                  </a:lnTo>
                  <a:lnTo>
                    <a:pt x="735" y="412"/>
                  </a:lnTo>
                  <a:lnTo>
                    <a:pt x="735" y="411"/>
                  </a:lnTo>
                  <a:lnTo>
                    <a:pt x="735" y="410"/>
                  </a:lnTo>
                  <a:lnTo>
                    <a:pt x="735" y="409"/>
                  </a:lnTo>
                  <a:lnTo>
                    <a:pt x="735" y="408"/>
                  </a:lnTo>
                  <a:lnTo>
                    <a:pt x="735" y="407"/>
                  </a:lnTo>
                  <a:lnTo>
                    <a:pt x="734" y="407"/>
                  </a:lnTo>
                  <a:lnTo>
                    <a:pt x="734" y="405"/>
                  </a:lnTo>
                  <a:lnTo>
                    <a:pt x="734" y="405"/>
                  </a:lnTo>
                  <a:lnTo>
                    <a:pt x="734" y="404"/>
                  </a:lnTo>
                  <a:lnTo>
                    <a:pt x="733" y="403"/>
                  </a:lnTo>
                  <a:lnTo>
                    <a:pt x="732" y="402"/>
                  </a:lnTo>
                  <a:lnTo>
                    <a:pt x="732" y="401"/>
                  </a:lnTo>
                  <a:lnTo>
                    <a:pt x="732" y="401"/>
                  </a:lnTo>
                  <a:lnTo>
                    <a:pt x="732" y="400"/>
                  </a:lnTo>
                  <a:lnTo>
                    <a:pt x="731" y="400"/>
                  </a:lnTo>
                  <a:lnTo>
                    <a:pt x="731" y="399"/>
                  </a:lnTo>
                  <a:lnTo>
                    <a:pt x="730" y="398"/>
                  </a:lnTo>
                  <a:lnTo>
                    <a:pt x="729" y="397"/>
                  </a:lnTo>
                  <a:lnTo>
                    <a:pt x="729" y="397"/>
                  </a:lnTo>
                  <a:lnTo>
                    <a:pt x="728" y="396"/>
                  </a:lnTo>
                  <a:lnTo>
                    <a:pt x="728" y="396"/>
                  </a:lnTo>
                  <a:lnTo>
                    <a:pt x="727" y="395"/>
                  </a:lnTo>
                  <a:lnTo>
                    <a:pt x="727" y="395"/>
                  </a:lnTo>
                  <a:lnTo>
                    <a:pt x="727" y="395"/>
                  </a:lnTo>
                  <a:lnTo>
                    <a:pt x="726" y="395"/>
                  </a:lnTo>
                  <a:lnTo>
                    <a:pt x="726" y="394"/>
                  </a:lnTo>
                  <a:lnTo>
                    <a:pt x="726" y="394"/>
                  </a:lnTo>
                  <a:lnTo>
                    <a:pt x="725" y="393"/>
                  </a:lnTo>
                  <a:lnTo>
                    <a:pt x="725" y="393"/>
                  </a:lnTo>
                  <a:lnTo>
                    <a:pt x="725" y="393"/>
                  </a:lnTo>
                  <a:lnTo>
                    <a:pt x="724" y="393"/>
                  </a:lnTo>
                  <a:lnTo>
                    <a:pt x="724" y="392"/>
                  </a:lnTo>
                  <a:lnTo>
                    <a:pt x="724" y="392"/>
                  </a:lnTo>
                  <a:lnTo>
                    <a:pt x="724" y="392"/>
                  </a:lnTo>
                  <a:lnTo>
                    <a:pt x="723" y="392"/>
                  </a:lnTo>
                  <a:lnTo>
                    <a:pt x="723" y="392"/>
                  </a:lnTo>
                  <a:lnTo>
                    <a:pt x="723" y="392"/>
                  </a:lnTo>
                  <a:lnTo>
                    <a:pt x="723" y="392"/>
                  </a:lnTo>
                  <a:lnTo>
                    <a:pt x="722" y="391"/>
                  </a:lnTo>
                  <a:lnTo>
                    <a:pt x="722" y="391"/>
                  </a:lnTo>
                  <a:lnTo>
                    <a:pt x="721" y="391"/>
                  </a:lnTo>
                  <a:lnTo>
                    <a:pt x="721" y="391"/>
                  </a:lnTo>
                  <a:lnTo>
                    <a:pt x="720" y="391"/>
                  </a:lnTo>
                  <a:lnTo>
                    <a:pt x="720" y="391"/>
                  </a:lnTo>
                  <a:lnTo>
                    <a:pt x="720" y="390"/>
                  </a:lnTo>
                  <a:lnTo>
                    <a:pt x="719" y="390"/>
                  </a:lnTo>
                  <a:lnTo>
                    <a:pt x="719" y="389"/>
                  </a:lnTo>
                  <a:lnTo>
                    <a:pt x="719" y="389"/>
                  </a:lnTo>
                  <a:lnTo>
                    <a:pt x="718" y="389"/>
                  </a:lnTo>
                  <a:lnTo>
                    <a:pt x="718" y="389"/>
                  </a:lnTo>
                  <a:lnTo>
                    <a:pt x="717" y="389"/>
                  </a:lnTo>
                  <a:lnTo>
                    <a:pt x="717" y="389"/>
                  </a:lnTo>
                  <a:lnTo>
                    <a:pt x="716" y="389"/>
                  </a:lnTo>
                  <a:lnTo>
                    <a:pt x="716" y="389"/>
                  </a:lnTo>
                  <a:lnTo>
                    <a:pt x="715" y="388"/>
                  </a:lnTo>
                  <a:lnTo>
                    <a:pt x="715" y="388"/>
                  </a:lnTo>
                  <a:lnTo>
                    <a:pt x="714" y="388"/>
                  </a:lnTo>
                  <a:lnTo>
                    <a:pt x="713" y="388"/>
                  </a:lnTo>
                  <a:lnTo>
                    <a:pt x="713" y="388"/>
                  </a:lnTo>
                  <a:lnTo>
                    <a:pt x="712" y="388"/>
                  </a:lnTo>
                  <a:lnTo>
                    <a:pt x="712" y="388"/>
                  </a:lnTo>
                  <a:lnTo>
                    <a:pt x="711" y="388"/>
                  </a:lnTo>
                  <a:lnTo>
                    <a:pt x="711" y="387"/>
                  </a:lnTo>
                  <a:lnTo>
                    <a:pt x="710" y="387"/>
                  </a:lnTo>
                  <a:lnTo>
                    <a:pt x="709" y="386"/>
                  </a:lnTo>
                  <a:lnTo>
                    <a:pt x="709" y="386"/>
                  </a:lnTo>
                  <a:lnTo>
                    <a:pt x="708" y="386"/>
                  </a:lnTo>
                  <a:lnTo>
                    <a:pt x="707" y="386"/>
                  </a:lnTo>
                  <a:lnTo>
                    <a:pt x="706" y="386"/>
                  </a:lnTo>
                  <a:lnTo>
                    <a:pt x="706" y="386"/>
                  </a:lnTo>
                  <a:lnTo>
                    <a:pt x="705" y="385"/>
                  </a:lnTo>
                  <a:lnTo>
                    <a:pt x="704" y="385"/>
                  </a:lnTo>
                  <a:lnTo>
                    <a:pt x="703" y="385"/>
                  </a:lnTo>
                  <a:lnTo>
                    <a:pt x="702" y="385"/>
                  </a:lnTo>
                  <a:lnTo>
                    <a:pt x="701" y="384"/>
                  </a:lnTo>
                  <a:lnTo>
                    <a:pt x="700" y="384"/>
                  </a:lnTo>
                  <a:lnTo>
                    <a:pt x="699" y="384"/>
                  </a:lnTo>
                  <a:lnTo>
                    <a:pt x="698" y="383"/>
                  </a:lnTo>
                  <a:lnTo>
                    <a:pt x="697" y="383"/>
                  </a:lnTo>
                  <a:lnTo>
                    <a:pt x="697" y="382"/>
                  </a:lnTo>
                  <a:lnTo>
                    <a:pt x="696" y="382"/>
                  </a:lnTo>
                  <a:lnTo>
                    <a:pt x="696" y="382"/>
                  </a:lnTo>
                  <a:lnTo>
                    <a:pt x="694" y="381"/>
                  </a:lnTo>
                  <a:lnTo>
                    <a:pt x="694" y="381"/>
                  </a:lnTo>
                  <a:lnTo>
                    <a:pt x="694" y="381"/>
                  </a:lnTo>
                  <a:lnTo>
                    <a:pt x="693" y="380"/>
                  </a:lnTo>
                  <a:lnTo>
                    <a:pt x="693" y="380"/>
                  </a:lnTo>
                  <a:lnTo>
                    <a:pt x="693" y="380"/>
                  </a:lnTo>
                  <a:lnTo>
                    <a:pt x="692" y="379"/>
                  </a:lnTo>
                  <a:lnTo>
                    <a:pt x="692" y="378"/>
                  </a:lnTo>
                  <a:lnTo>
                    <a:pt x="692" y="378"/>
                  </a:lnTo>
                  <a:lnTo>
                    <a:pt x="692" y="377"/>
                  </a:lnTo>
                  <a:lnTo>
                    <a:pt x="692" y="377"/>
                  </a:lnTo>
                  <a:lnTo>
                    <a:pt x="692" y="376"/>
                  </a:lnTo>
                  <a:lnTo>
                    <a:pt x="692" y="376"/>
                  </a:lnTo>
                  <a:lnTo>
                    <a:pt x="692" y="376"/>
                  </a:lnTo>
                  <a:lnTo>
                    <a:pt x="692" y="375"/>
                  </a:lnTo>
                  <a:lnTo>
                    <a:pt x="692" y="375"/>
                  </a:lnTo>
                  <a:lnTo>
                    <a:pt x="692" y="374"/>
                  </a:lnTo>
                  <a:lnTo>
                    <a:pt x="692" y="374"/>
                  </a:lnTo>
                  <a:lnTo>
                    <a:pt x="692" y="374"/>
                  </a:lnTo>
                  <a:lnTo>
                    <a:pt x="693" y="374"/>
                  </a:lnTo>
                  <a:lnTo>
                    <a:pt x="693" y="373"/>
                  </a:lnTo>
                  <a:lnTo>
                    <a:pt x="693" y="373"/>
                  </a:lnTo>
                  <a:lnTo>
                    <a:pt x="693" y="373"/>
                  </a:lnTo>
                  <a:lnTo>
                    <a:pt x="693" y="373"/>
                  </a:lnTo>
                  <a:lnTo>
                    <a:pt x="693" y="372"/>
                  </a:lnTo>
                  <a:lnTo>
                    <a:pt x="694" y="372"/>
                  </a:lnTo>
                  <a:lnTo>
                    <a:pt x="694" y="372"/>
                  </a:lnTo>
                  <a:lnTo>
                    <a:pt x="695" y="372"/>
                  </a:lnTo>
                  <a:lnTo>
                    <a:pt x="696" y="372"/>
                  </a:lnTo>
                  <a:lnTo>
                    <a:pt x="696" y="372"/>
                  </a:lnTo>
                  <a:lnTo>
                    <a:pt x="697" y="371"/>
                  </a:lnTo>
                  <a:lnTo>
                    <a:pt x="697" y="371"/>
                  </a:lnTo>
                  <a:lnTo>
                    <a:pt x="698" y="371"/>
                  </a:lnTo>
                  <a:lnTo>
                    <a:pt x="698" y="371"/>
                  </a:lnTo>
                  <a:lnTo>
                    <a:pt x="699" y="371"/>
                  </a:lnTo>
                  <a:lnTo>
                    <a:pt x="700" y="371"/>
                  </a:lnTo>
                  <a:lnTo>
                    <a:pt x="700" y="370"/>
                  </a:lnTo>
                  <a:lnTo>
                    <a:pt x="700" y="371"/>
                  </a:lnTo>
                  <a:lnTo>
                    <a:pt x="701" y="371"/>
                  </a:lnTo>
                  <a:lnTo>
                    <a:pt x="701" y="371"/>
                  </a:lnTo>
                  <a:lnTo>
                    <a:pt x="702" y="371"/>
                  </a:lnTo>
                  <a:lnTo>
                    <a:pt x="702" y="371"/>
                  </a:lnTo>
                  <a:lnTo>
                    <a:pt x="703" y="371"/>
                  </a:lnTo>
                  <a:lnTo>
                    <a:pt x="703" y="372"/>
                  </a:lnTo>
                  <a:lnTo>
                    <a:pt x="704" y="372"/>
                  </a:lnTo>
                  <a:lnTo>
                    <a:pt x="704" y="372"/>
                  </a:lnTo>
                  <a:lnTo>
                    <a:pt x="704" y="372"/>
                  </a:lnTo>
                  <a:lnTo>
                    <a:pt x="705" y="372"/>
                  </a:lnTo>
                  <a:lnTo>
                    <a:pt x="705" y="372"/>
                  </a:lnTo>
                  <a:lnTo>
                    <a:pt x="705" y="373"/>
                  </a:lnTo>
                  <a:lnTo>
                    <a:pt x="705" y="373"/>
                  </a:lnTo>
                  <a:lnTo>
                    <a:pt x="706" y="373"/>
                  </a:lnTo>
                  <a:lnTo>
                    <a:pt x="706" y="373"/>
                  </a:lnTo>
                  <a:lnTo>
                    <a:pt x="706" y="374"/>
                  </a:lnTo>
                  <a:lnTo>
                    <a:pt x="706" y="374"/>
                  </a:lnTo>
                  <a:lnTo>
                    <a:pt x="706" y="374"/>
                  </a:lnTo>
                  <a:lnTo>
                    <a:pt x="706" y="375"/>
                  </a:lnTo>
                  <a:lnTo>
                    <a:pt x="707" y="376"/>
                  </a:lnTo>
                  <a:lnTo>
                    <a:pt x="707" y="376"/>
                  </a:lnTo>
                  <a:lnTo>
                    <a:pt x="707" y="377"/>
                  </a:lnTo>
                  <a:lnTo>
                    <a:pt x="707" y="377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47" y="438"/>
                  </a:moveTo>
                  <a:lnTo>
                    <a:pt x="773" y="438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73" y="390"/>
                  </a:lnTo>
                  <a:lnTo>
                    <a:pt x="773" y="389"/>
                  </a:lnTo>
                  <a:lnTo>
                    <a:pt x="773" y="389"/>
                  </a:lnTo>
                  <a:lnTo>
                    <a:pt x="773" y="388"/>
                  </a:lnTo>
                  <a:lnTo>
                    <a:pt x="773" y="388"/>
                  </a:lnTo>
                  <a:lnTo>
                    <a:pt x="773" y="388"/>
                  </a:lnTo>
                  <a:lnTo>
                    <a:pt x="773" y="387"/>
                  </a:lnTo>
                  <a:lnTo>
                    <a:pt x="773" y="386"/>
                  </a:lnTo>
                  <a:lnTo>
                    <a:pt x="773" y="386"/>
                  </a:lnTo>
                  <a:lnTo>
                    <a:pt x="773" y="386"/>
                  </a:lnTo>
                  <a:lnTo>
                    <a:pt x="773" y="385"/>
                  </a:lnTo>
                  <a:lnTo>
                    <a:pt x="774" y="385"/>
                  </a:lnTo>
                  <a:lnTo>
                    <a:pt x="774" y="385"/>
                  </a:lnTo>
                  <a:lnTo>
                    <a:pt x="774" y="384"/>
                  </a:lnTo>
                  <a:lnTo>
                    <a:pt x="774" y="384"/>
                  </a:lnTo>
                  <a:lnTo>
                    <a:pt x="774" y="384"/>
                  </a:lnTo>
                  <a:lnTo>
                    <a:pt x="774" y="384"/>
                  </a:lnTo>
                  <a:lnTo>
                    <a:pt x="774" y="383"/>
                  </a:lnTo>
                  <a:lnTo>
                    <a:pt x="774" y="383"/>
                  </a:lnTo>
                  <a:lnTo>
                    <a:pt x="774" y="382"/>
                  </a:lnTo>
                  <a:lnTo>
                    <a:pt x="774" y="382"/>
                  </a:lnTo>
                  <a:lnTo>
                    <a:pt x="774" y="382"/>
                  </a:lnTo>
                  <a:lnTo>
                    <a:pt x="774" y="381"/>
                  </a:lnTo>
                  <a:lnTo>
                    <a:pt x="774" y="381"/>
                  </a:lnTo>
                  <a:lnTo>
                    <a:pt x="774" y="381"/>
                  </a:lnTo>
                  <a:lnTo>
                    <a:pt x="775" y="381"/>
                  </a:lnTo>
                  <a:lnTo>
                    <a:pt x="775" y="381"/>
                  </a:lnTo>
                  <a:lnTo>
                    <a:pt x="776" y="380"/>
                  </a:lnTo>
                  <a:lnTo>
                    <a:pt x="776" y="380"/>
                  </a:lnTo>
                  <a:lnTo>
                    <a:pt x="776" y="380"/>
                  </a:lnTo>
                  <a:lnTo>
                    <a:pt x="776" y="380"/>
                  </a:lnTo>
                  <a:lnTo>
                    <a:pt x="776" y="379"/>
                  </a:lnTo>
                  <a:lnTo>
                    <a:pt x="776" y="379"/>
                  </a:lnTo>
                  <a:lnTo>
                    <a:pt x="776" y="379"/>
                  </a:lnTo>
                  <a:lnTo>
                    <a:pt x="776" y="378"/>
                  </a:lnTo>
                  <a:lnTo>
                    <a:pt x="777" y="378"/>
                  </a:lnTo>
                  <a:lnTo>
                    <a:pt x="777" y="378"/>
                  </a:lnTo>
                  <a:lnTo>
                    <a:pt x="777" y="378"/>
                  </a:lnTo>
                  <a:lnTo>
                    <a:pt x="777" y="378"/>
                  </a:lnTo>
                  <a:lnTo>
                    <a:pt x="777" y="377"/>
                  </a:lnTo>
                  <a:lnTo>
                    <a:pt x="778" y="377"/>
                  </a:lnTo>
                  <a:lnTo>
                    <a:pt x="778" y="377"/>
                  </a:lnTo>
                  <a:lnTo>
                    <a:pt x="778" y="377"/>
                  </a:lnTo>
                  <a:lnTo>
                    <a:pt x="778" y="377"/>
                  </a:lnTo>
                  <a:lnTo>
                    <a:pt x="779" y="377"/>
                  </a:lnTo>
                  <a:lnTo>
                    <a:pt x="779" y="377"/>
                  </a:lnTo>
                  <a:lnTo>
                    <a:pt x="779" y="376"/>
                  </a:lnTo>
                  <a:lnTo>
                    <a:pt x="780" y="376"/>
                  </a:lnTo>
                  <a:lnTo>
                    <a:pt x="780" y="376"/>
                  </a:lnTo>
                  <a:lnTo>
                    <a:pt x="780" y="376"/>
                  </a:lnTo>
                  <a:lnTo>
                    <a:pt x="781" y="376"/>
                  </a:lnTo>
                  <a:lnTo>
                    <a:pt x="781" y="376"/>
                  </a:lnTo>
                  <a:lnTo>
                    <a:pt x="781" y="376"/>
                  </a:lnTo>
                  <a:lnTo>
                    <a:pt x="782" y="375"/>
                  </a:lnTo>
                  <a:lnTo>
                    <a:pt x="782" y="375"/>
                  </a:lnTo>
                  <a:lnTo>
                    <a:pt x="782" y="375"/>
                  </a:lnTo>
                  <a:lnTo>
                    <a:pt x="782" y="375"/>
                  </a:lnTo>
                  <a:lnTo>
                    <a:pt x="783" y="375"/>
                  </a:lnTo>
                  <a:lnTo>
                    <a:pt x="783" y="374"/>
                  </a:lnTo>
                  <a:lnTo>
                    <a:pt x="784" y="374"/>
                  </a:lnTo>
                  <a:lnTo>
                    <a:pt x="784" y="374"/>
                  </a:lnTo>
                  <a:lnTo>
                    <a:pt x="784" y="374"/>
                  </a:lnTo>
                  <a:lnTo>
                    <a:pt x="785" y="374"/>
                  </a:lnTo>
                  <a:lnTo>
                    <a:pt x="785" y="374"/>
                  </a:lnTo>
                  <a:lnTo>
                    <a:pt x="785" y="374"/>
                  </a:lnTo>
                  <a:lnTo>
                    <a:pt x="786" y="374"/>
                  </a:lnTo>
                  <a:lnTo>
                    <a:pt x="786" y="374"/>
                  </a:lnTo>
                  <a:lnTo>
                    <a:pt x="786" y="374"/>
                  </a:lnTo>
                  <a:lnTo>
                    <a:pt x="786" y="374"/>
                  </a:lnTo>
                  <a:lnTo>
                    <a:pt x="787" y="374"/>
                  </a:lnTo>
                  <a:lnTo>
                    <a:pt x="787" y="374"/>
                  </a:lnTo>
                  <a:lnTo>
                    <a:pt x="788" y="374"/>
                  </a:lnTo>
                  <a:lnTo>
                    <a:pt x="789" y="374"/>
                  </a:lnTo>
                  <a:lnTo>
                    <a:pt x="791" y="374"/>
                  </a:lnTo>
                  <a:lnTo>
                    <a:pt x="792" y="374"/>
                  </a:lnTo>
                  <a:lnTo>
                    <a:pt x="792" y="375"/>
                  </a:lnTo>
                  <a:lnTo>
                    <a:pt x="793" y="375"/>
                  </a:lnTo>
                  <a:lnTo>
                    <a:pt x="794" y="376"/>
                  </a:lnTo>
                  <a:lnTo>
                    <a:pt x="795" y="376"/>
                  </a:lnTo>
                  <a:lnTo>
                    <a:pt x="796" y="377"/>
                  </a:lnTo>
                  <a:lnTo>
                    <a:pt x="796" y="377"/>
                  </a:lnTo>
                  <a:lnTo>
                    <a:pt x="797" y="378"/>
                  </a:lnTo>
                  <a:lnTo>
                    <a:pt x="797" y="378"/>
                  </a:lnTo>
                  <a:lnTo>
                    <a:pt x="798" y="380"/>
                  </a:lnTo>
                  <a:lnTo>
                    <a:pt x="799" y="380"/>
                  </a:lnTo>
                  <a:lnTo>
                    <a:pt x="799" y="381"/>
                  </a:lnTo>
                  <a:lnTo>
                    <a:pt x="800" y="382"/>
                  </a:lnTo>
                  <a:lnTo>
                    <a:pt x="800" y="383"/>
                  </a:lnTo>
                  <a:lnTo>
                    <a:pt x="800" y="384"/>
                  </a:lnTo>
                  <a:lnTo>
                    <a:pt x="800" y="385"/>
                  </a:lnTo>
                  <a:lnTo>
                    <a:pt x="801" y="386"/>
                  </a:lnTo>
                  <a:lnTo>
                    <a:pt x="801" y="388"/>
                  </a:lnTo>
                  <a:lnTo>
                    <a:pt x="801" y="389"/>
                  </a:lnTo>
                  <a:lnTo>
                    <a:pt x="801" y="391"/>
                  </a:lnTo>
                  <a:lnTo>
                    <a:pt x="801" y="392"/>
                  </a:lnTo>
                  <a:lnTo>
                    <a:pt x="801" y="438"/>
                  </a:lnTo>
                  <a:lnTo>
                    <a:pt x="826" y="438"/>
                  </a:lnTo>
                  <a:lnTo>
                    <a:pt x="826" y="391"/>
                  </a:lnTo>
                  <a:lnTo>
                    <a:pt x="827" y="390"/>
                  </a:lnTo>
                  <a:lnTo>
                    <a:pt x="826" y="389"/>
                  </a:lnTo>
                  <a:lnTo>
                    <a:pt x="826" y="388"/>
                  </a:lnTo>
                  <a:lnTo>
                    <a:pt x="827" y="386"/>
                  </a:lnTo>
                  <a:lnTo>
                    <a:pt x="827" y="385"/>
                  </a:lnTo>
                  <a:lnTo>
                    <a:pt x="826" y="385"/>
                  </a:lnTo>
                  <a:lnTo>
                    <a:pt x="827" y="384"/>
                  </a:lnTo>
                  <a:lnTo>
                    <a:pt x="826" y="383"/>
                  </a:lnTo>
                  <a:lnTo>
                    <a:pt x="826" y="382"/>
                  </a:lnTo>
                  <a:lnTo>
                    <a:pt x="827" y="381"/>
                  </a:lnTo>
                  <a:lnTo>
                    <a:pt x="826" y="380"/>
                  </a:lnTo>
                  <a:lnTo>
                    <a:pt x="826" y="379"/>
                  </a:lnTo>
                  <a:lnTo>
                    <a:pt x="826" y="378"/>
                  </a:lnTo>
                  <a:lnTo>
                    <a:pt x="826" y="378"/>
                  </a:lnTo>
                  <a:lnTo>
                    <a:pt x="826" y="377"/>
                  </a:lnTo>
                  <a:lnTo>
                    <a:pt x="826" y="376"/>
                  </a:lnTo>
                  <a:lnTo>
                    <a:pt x="826" y="376"/>
                  </a:lnTo>
                  <a:lnTo>
                    <a:pt x="826" y="375"/>
                  </a:lnTo>
                  <a:lnTo>
                    <a:pt x="826" y="374"/>
                  </a:lnTo>
                  <a:lnTo>
                    <a:pt x="826" y="373"/>
                  </a:lnTo>
                  <a:lnTo>
                    <a:pt x="826" y="373"/>
                  </a:lnTo>
                  <a:lnTo>
                    <a:pt x="826" y="372"/>
                  </a:lnTo>
                  <a:lnTo>
                    <a:pt x="826" y="372"/>
                  </a:lnTo>
                  <a:lnTo>
                    <a:pt x="825" y="370"/>
                  </a:lnTo>
                  <a:lnTo>
                    <a:pt x="825" y="370"/>
                  </a:lnTo>
                  <a:lnTo>
                    <a:pt x="825" y="370"/>
                  </a:lnTo>
                  <a:lnTo>
                    <a:pt x="824" y="369"/>
                  </a:lnTo>
                  <a:lnTo>
                    <a:pt x="824" y="369"/>
                  </a:lnTo>
                  <a:lnTo>
                    <a:pt x="824" y="368"/>
                  </a:lnTo>
                  <a:lnTo>
                    <a:pt x="824" y="368"/>
                  </a:lnTo>
                  <a:lnTo>
                    <a:pt x="824" y="367"/>
                  </a:lnTo>
                  <a:lnTo>
                    <a:pt x="823" y="366"/>
                  </a:lnTo>
                  <a:lnTo>
                    <a:pt x="823" y="366"/>
                  </a:lnTo>
                  <a:lnTo>
                    <a:pt x="823" y="365"/>
                  </a:lnTo>
                  <a:lnTo>
                    <a:pt x="823" y="365"/>
                  </a:lnTo>
                  <a:lnTo>
                    <a:pt x="822" y="364"/>
                  </a:lnTo>
                  <a:lnTo>
                    <a:pt x="822" y="364"/>
                  </a:lnTo>
                  <a:lnTo>
                    <a:pt x="822" y="363"/>
                  </a:lnTo>
                  <a:lnTo>
                    <a:pt x="822" y="363"/>
                  </a:lnTo>
                  <a:lnTo>
                    <a:pt x="821" y="363"/>
                  </a:lnTo>
                  <a:lnTo>
                    <a:pt x="821" y="362"/>
                  </a:lnTo>
                  <a:lnTo>
                    <a:pt x="820" y="362"/>
                  </a:lnTo>
                  <a:lnTo>
                    <a:pt x="820" y="361"/>
                  </a:lnTo>
                  <a:lnTo>
                    <a:pt x="820" y="361"/>
                  </a:lnTo>
                  <a:lnTo>
                    <a:pt x="820" y="361"/>
                  </a:lnTo>
                  <a:lnTo>
                    <a:pt x="819" y="360"/>
                  </a:lnTo>
                  <a:lnTo>
                    <a:pt x="819" y="359"/>
                  </a:lnTo>
                  <a:lnTo>
                    <a:pt x="818" y="359"/>
                  </a:lnTo>
                  <a:lnTo>
                    <a:pt x="818" y="358"/>
                  </a:lnTo>
                  <a:lnTo>
                    <a:pt x="817" y="358"/>
                  </a:lnTo>
                  <a:lnTo>
                    <a:pt x="816" y="357"/>
                  </a:lnTo>
                  <a:lnTo>
                    <a:pt x="816" y="357"/>
                  </a:lnTo>
                  <a:lnTo>
                    <a:pt x="815" y="356"/>
                  </a:lnTo>
                  <a:lnTo>
                    <a:pt x="814" y="355"/>
                  </a:lnTo>
                  <a:lnTo>
                    <a:pt x="813" y="355"/>
                  </a:lnTo>
                  <a:lnTo>
                    <a:pt x="812" y="354"/>
                  </a:lnTo>
                  <a:lnTo>
                    <a:pt x="811" y="354"/>
                  </a:lnTo>
                  <a:lnTo>
                    <a:pt x="811" y="353"/>
                  </a:lnTo>
                  <a:lnTo>
                    <a:pt x="809" y="353"/>
                  </a:lnTo>
                  <a:lnTo>
                    <a:pt x="808" y="352"/>
                  </a:lnTo>
                  <a:lnTo>
                    <a:pt x="808" y="352"/>
                  </a:lnTo>
                  <a:lnTo>
                    <a:pt x="807" y="352"/>
                  </a:lnTo>
                  <a:lnTo>
                    <a:pt x="805" y="351"/>
                  </a:lnTo>
                  <a:lnTo>
                    <a:pt x="804" y="351"/>
                  </a:lnTo>
                  <a:lnTo>
                    <a:pt x="803" y="351"/>
                  </a:lnTo>
                  <a:lnTo>
                    <a:pt x="802" y="351"/>
                  </a:lnTo>
                  <a:lnTo>
                    <a:pt x="801" y="350"/>
                  </a:lnTo>
                  <a:lnTo>
                    <a:pt x="800" y="350"/>
                  </a:lnTo>
                  <a:lnTo>
                    <a:pt x="799" y="350"/>
                  </a:lnTo>
                  <a:lnTo>
                    <a:pt x="797" y="350"/>
                  </a:lnTo>
                  <a:lnTo>
                    <a:pt x="796" y="350"/>
                  </a:lnTo>
                  <a:lnTo>
                    <a:pt x="795" y="350"/>
                  </a:lnTo>
                  <a:lnTo>
                    <a:pt x="794" y="350"/>
                  </a:lnTo>
                  <a:lnTo>
                    <a:pt x="793" y="350"/>
                  </a:lnTo>
                  <a:lnTo>
                    <a:pt x="792" y="350"/>
                  </a:lnTo>
                  <a:lnTo>
                    <a:pt x="791" y="350"/>
                  </a:lnTo>
                  <a:lnTo>
                    <a:pt x="789" y="350"/>
                  </a:lnTo>
                  <a:lnTo>
                    <a:pt x="788" y="351"/>
                  </a:lnTo>
                  <a:lnTo>
                    <a:pt x="787" y="351"/>
                  </a:lnTo>
                  <a:lnTo>
                    <a:pt x="786" y="351"/>
                  </a:lnTo>
                  <a:lnTo>
                    <a:pt x="785" y="351"/>
                  </a:lnTo>
                  <a:lnTo>
                    <a:pt x="784" y="352"/>
                  </a:lnTo>
                  <a:lnTo>
                    <a:pt x="783" y="353"/>
                  </a:lnTo>
                  <a:lnTo>
                    <a:pt x="782" y="353"/>
                  </a:lnTo>
                  <a:lnTo>
                    <a:pt x="781" y="353"/>
                  </a:lnTo>
                  <a:lnTo>
                    <a:pt x="780" y="354"/>
                  </a:lnTo>
                  <a:lnTo>
                    <a:pt x="780" y="354"/>
                  </a:lnTo>
                  <a:lnTo>
                    <a:pt x="778" y="355"/>
                  </a:lnTo>
                  <a:lnTo>
                    <a:pt x="778" y="355"/>
                  </a:lnTo>
                  <a:lnTo>
                    <a:pt x="777" y="356"/>
                  </a:lnTo>
                  <a:lnTo>
                    <a:pt x="776" y="357"/>
                  </a:lnTo>
                  <a:lnTo>
                    <a:pt x="776" y="358"/>
                  </a:lnTo>
                  <a:lnTo>
                    <a:pt x="775" y="358"/>
                  </a:lnTo>
                  <a:lnTo>
                    <a:pt x="774" y="359"/>
                  </a:lnTo>
                  <a:lnTo>
                    <a:pt x="774" y="360"/>
                  </a:lnTo>
                  <a:lnTo>
                    <a:pt x="773" y="361"/>
                  </a:lnTo>
                  <a:lnTo>
                    <a:pt x="773" y="324"/>
                  </a:lnTo>
                  <a:lnTo>
                    <a:pt x="747" y="324"/>
                  </a:lnTo>
                  <a:lnTo>
                    <a:pt x="747" y="438"/>
                  </a:lnTo>
                  <a:lnTo>
                    <a:pt x="747" y="438"/>
                  </a:lnTo>
                  <a:close/>
                  <a:moveTo>
                    <a:pt x="869" y="353"/>
                  </a:moveTo>
                  <a:lnTo>
                    <a:pt x="843" y="353"/>
                  </a:lnTo>
                  <a:lnTo>
                    <a:pt x="843" y="438"/>
                  </a:lnTo>
                  <a:lnTo>
                    <a:pt x="869" y="438"/>
                  </a:lnTo>
                  <a:lnTo>
                    <a:pt x="869" y="353"/>
                  </a:lnTo>
                  <a:lnTo>
                    <a:pt x="869" y="353"/>
                  </a:lnTo>
                  <a:close/>
                  <a:moveTo>
                    <a:pt x="869" y="324"/>
                  </a:moveTo>
                  <a:lnTo>
                    <a:pt x="843" y="324"/>
                  </a:lnTo>
                  <a:lnTo>
                    <a:pt x="843" y="343"/>
                  </a:lnTo>
                  <a:lnTo>
                    <a:pt x="869" y="343"/>
                  </a:lnTo>
                  <a:lnTo>
                    <a:pt x="869" y="324"/>
                  </a:lnTo>
                  <a:lnTo>
                    <a:pt x="869" y="324"/>
                  </a:lnTo>
                  <a:close/>
                  <a:moveTo>
                    <a:pt x="885" y="467"/>
                  </a:moveTo>
                  <a:lnTo>
                    <a:pt x="911" y="467"/>
                  </a:lnTo>
                  <a:lnTo>
                    <a:pt x="911" y="431"/>
                  </a:lnTo>
                  <a:lnTo>
                    <a:pt x="913" y="432"/>
                  </a:lnTo>
                  <a:lnTo>
                    <a:pt x="914" y="433"/>
                  </a:lnTo>
                  <a:lnTo>
                    <a:pt x="914" y="434"/>
                  </a:lnTo>
                  <a:lnTo>
                    <a:pt x="915" y="434"/>
                  </a:lnTo>
                  <a:lnTo>
                    <a:pt x="916" y="435"/>
                  </a:lnTo>
                  <a:lnTo>
                    <a:pt x="917" y="435"/>
                  </a:lnTo>
                  <a:lnTo>
                    <a:pt x="918" y="436"/>
                  </a:lnTo>
                  <a:lnTo>
                    <a:pt x="919" y="437"/>
                  </a:lnTo>
                  <a:lnTo>
                    <a:pt x="920" y="437"/>
                  </a:lnTo>
                  <a:lnTo>
                    <a:pt x="921" y="438"/>
                  </a:lnTo>
                  <a:lnTo>
                    <a:pt x="922" y="438"/>
                  </a:lnTo>
                  <a:lnTo>
                    <a:pt x="923" y="439"/>
                  </a:lnTo>
                  <a:lnTo>
                    <a:pt x="924" y="439"/>
                  </a:lnTo>
                  <a:lnTo>
                    <a:pt x="925" y="440"/>
                  </a:lnTo>
                  <a:lnTo>
                    <a:pt x="926" y="440"/>
                  </a:lnTo>
                  <a:lnTo>
                    <a:pt x="927" y="441"/>
                  </a:lnTo>
                  <a:lnTo>
                    <a:pt x="929" y="441"/>
                  </a:lnTo>
                  <a:lnTo>
                    <a:pt x="930" y="441"/>
                  </a:lnTo>
                  <a:lnTo>
                    <a:pt x="931" y="441"/>
                  </a:lnTo>
                  <a:lnTo>
                    <a:pt x="932" y="441"/>
                  </a:lnTo>
                  <a:lnTo>
                    <a:pt x="933" y="441"/>
                  </a:lnTo>
                  <a:lnTo>
                    <a:pt x="935" y="441"/>
                  </a:lnTo>
                  <a:lnTo>
                    <a:pt x="936" y="441"/>
                  </a:lnTo>
                  <a:lnTo>
                    <a:pt x="937" y="441"/>
                  </a:lnTo>
                  <a:lnTo>
                    <a:pt x="939" y="441"/>
                  </a:lnTo>
                  <a:lnTo>
                    <a:pt x="940" y="441"/>
                  </a:lnTo>
                  <a:lnTo>
                    <a:pt x="942" y="441"/>
                  </a:lnTo>
                  <a:lnTo>
                    <a:pt x="943" y="441"/>
                  </a:lnTo>
                  <a:lnTo>
                    <a:pt x="945" y="441"/>
                  </a:lnTo>
                  <a:lnTo>
                    <a:pt x="946" y="441"/>
                  </a:lnTo>
                  <a:lnTo>
                    <a:pt x="948" y="440"/>
                  </a:lnTo>
                  <a:lnTo>
                    <a:pt x="949" y="440"/>
                  </a:lnTo>
                  <a:lnTo>
                    <a:pt x="950" y="439"/>
                  </a:lnTo>
                  <a:lnTo>
                    <a:pt x="952" y="439"/>
                  </a:lnTo>
                  <a:lnTo>
                    <a:pt x="953" y="438"/>
                  </a:lnTo>
                  <a:lnTo>
                    <a:pt x="954" y="438"/>
                  </a:lnTo>
                  <a:lnTo>
                    <a:pt x="955" y="437"/>
                  </a:lnTo>
                  <a:lnTo>
                    <a:pt x="956" y="437"/>
                  </a:lnTo>
                  <a:lnTo>
                    <a:pt x="957" y="436"/>
                  </a:lnTo>
                  <a:lnTo>
                    <a:pt x="959" y="435"/>
                  </a:lnTo>
                  <a:lnTo>
                    <a:pt x="960" y="435"/>
                  </a:lnTo>
                  <a:lnTo>
                    <a:pt x="961" y="434"/>
                  </a:lnTo>
                  <a:lnTo>
                    <a:pt x="962" y="433"/>
                  </a:lnTo>
                  <a:lnTo>
                    <a:pt x="963" y="433"/>
                  </a:lnTo>
                  <a:lnTo>
                    <a:pt x="964" y="431"/>
                  </a:lnTo>
                  <a:lnTo>
                    <a:pt x="965" y="431"/>
                  </a:lnTo>
                  <a:lnTo>
                    <a:pt x="966" y="430"/>
                  </a:lnTo>
                  <a:lnTo>
                    <a:pt x="967" y="429"/>
                  </a:lnTo>
                  <a:lnTo>
                    <a:pt x="968" y="428"/>
                  </a:lnTo>
                  <a:lnTo>
                    <a:pt x="969" y="427"/>
                  </a:lnTo>
                  <a:lnTo>
                    <a:pt x="969" y="426"/>
                  </a:lnTo>
                  <a:lnTo>
                    <a:pt x="971" y="424"/>
                  </a:lnTo>
                  <a:lnTo>
                    <a:pt x="971" y="423"/>
                  </a:lnTo>
                  <a:lnTo>
                    <a:pt x="972" y="422"/>
                  </a:lnTo>
                  <a:lnTo>
                    <a:pt x="973" y="421"/>
                  </a:lnTo>
                  <a:lnTo>
                    <a:pt x="974" y="419"/>
                  </a:lnTo>
                  <a:lnTo>
                    <a:pt x="974" y="418"/>
                  </a:lnTo>
                  <a:lnTo>
                    <a:pt x="975" y="417"/>
                  </a:lnTo>
                  <a:lnTo>
                    <a:pt x="975" y="416"/>
                  </a:lnTo>
                  <a:lnTo>
                    <a:pt x="976" y="414"/>
                  </a:lnTo>
                  <a:lnTo>
                    <a:pt x="976" y="413"/>
                  </a:lnTo>
                  <a:lnTo>
                    <a:pt x="977" y="411"/>
                  </a:lnTo>
                  <a:lnTo>
                    <a:pt x="978" y="410"/>
                  </a:lnTo>
                  <a:lnTo>
                    <a:pt x="978" y="408"/>
                  </a:lnTo>
                  <a:lnTo>
                    <a:pt x="978" y="407"/>
                  </a:lnTo>
                  <a:lnTo>
                    <a:pt x="978" y="405"/>
                  </a:lnTo>
                  <a:lnTo>
                    <a:pt x="979" y="404"/>
                  </a:lnTo>
                  <a:lnTo>
                    <a:pt x="979" y="403"/>
                  </a:lnTo>
                  <a:lnTo>
                    <a:pt x="979" y="401"/>
                  </a:lnTo>
                  <a:lnTo>
                    <a:pt x="979" y="400"/>
                  </a:lnTo>
                  <a:lnTo>
                    <a:pt x="979" y="398"/>
                  </a:lnTo>
                  <a:lnTo>
                    <a:pt x="979" y="396"/>
                  </a:lnTo>
                  <a:lnTo>
                    <a:pt x="979" y="396"/>
                  </a:lnTo>
                  <a:lnTo>
                    <a:pt x="979" y="395"/>
                  </a:lnTo>
                  <a:lnTo>
                    <a:pt x="979" y="393"/>
                  </a:lnTo>
                  <a:lnTo>
                    <a:pt x="979" y="392"/>
                  </a:lnTo>
                  <a:lnTo>
                    <a:pt x="979" y="391"/>
                  </a:lnTo>
                  <a:lnTo>
                    <a:pt x="979" y="390"/>
                  </a:lnTo>
                  <a:lnTo>
                    <a:pt x="979" y="389"/>
                  </a:lnTo>
                  <a:lnTo>
                    <a:pt x="978" y="388"/>
                  </a:lnTo>
                  <a:lnTo>
                    <a:pt x="978" y="387"/>
                  </a:lnTo>
                  <a:lnTo>
                    <a:pt x="978" y="386"/>
                  </a:lnTo>
                  <a:lnTo>
                    <a:pt x="978" y="385"/>
                  </a:lnTo>
                  <a:lnTo>
                    <a:pt x="978" y="384"/>
                  </a:lnTo>
                  <a:lnTo>
                    <a:pt x="978" y="383"/>
                  </a:lnTo>
                  <a:lnTo>
                    <a:pt x="977" y="382"/>
                  </a:lnTo>
                  <a:lnTo>
                    <a:pt x="977" y="381"/>
                  </a:lnTo>
                  <a:lnTo>
                    <a:pt x="976" y="380"/>
                  </a:lnTo>
                  <a:lnTo>
                    <a:pt x="976" y="379"/>
                  </a:lnTo>
                  <a:lnTo>
                    <a:pt x="976" y="378"/>
                  </a:lnTo>
                  <a:lnTo>
                    <a:pt x="975" y="377"/>
                  </a:lnTo>
                  <a:lnTo>
                    <a:pt x="975" y="376"/>
                  </a:lnTo>
                  <a:lnTo>
                    <a:pt x="975" y="375"/>
                  </a:lnTo>
                  <a:lnTo>
                    <a:pt x="974" y="374"/>
                  </a:lnTo>
                  <a:lnTo>
                    <a:pt x="974" y="373"/>
                  </a:lnTo>
                  <a:lnTo>
                    <a:pt x="973" y="372"/>
                  </a:lnTo>
                  <a:lnTo>
                    <a:pt x="973" y="372"/>
                  </a:lnTo>
                  <a:lnTo>
                    <a:pt x="972" y="370"/>
                  </a:lnTo>
                  <a:lnTo>
                    <a:pt x="972" y="370"/>
                  </a:lnTo>
                  <a:lnTo>
                    <a:pt x="971" y="369"/>
                  </a:lnTo>
                  <a:lnTo>
                    <a:pt x="971" y="368"/>
                  </a:lnTo>
                  <a:lnTo>
                    <a:pt x="970" y="367"/>
                  </a:lnTo>
                  <a:lnTo>
                    <a:pt x="969" y="366"/>
                  </a:lnTo>
                  <a:lnTo>
                    <a:pt x="969" y="366"/>
                  </a:lnTo>
                  <a:lnTo>
                    <a:pt x="968" y="365"/>
                  </a:lnTo>
                  <a:lnTo>
                    <a:pt x="968" y="364"/>
                  </a:lnTo>
                  <a:lnTo>
                    <a:pt x="967" y="363"/>
                  </a:lnTo>
                  <a:lnTo>
                    <a:pt x="967" y="362"/>
                  </a:lnTo>
                  <a:lnTo>
                    <a:pt x="966" y="362"/>
                  </a:lnTo>
                  <a:lnTo>
                    <a:pt x="965" y="361"/>
                  </a:lnTo>
                  <a:lnTo>
                    <a:pt x="964" y="359"/>
                  </a:lnTo>
                  <a:lnTo>
                    <a:pt x="963" y="359"/>
                  </a:lnTo>
                  <a:lnTo>
                    <a:pt x="962" y="358"/>
                  </a:lnTo>
                  <a:lnTo>
                    <a:pt x="961" y="357"/>
                  </a:lnTo>
                  <a:lnTo>
                    <a:pt x="960" y="357"/>
                  </a:lnTo>
                  <a:lnTo>
                    <a:pt x="959" y="355"/>
                  </a:lnTo>
                  <a:lnTo>
                    <a:pt x="957" y="355"/>
                  </a:lnTo>
                  <a:lnTo>
                    <a:pt x="956" y="354"/>
                  </a:lnTo>
                  <a:lnTo>
                    <a:pt x="955" y="354"/>
                  </a:lnTo>
                  <a:lnTo>
                    <a:pt x="953" y="353"/>
                  </a:lnTo>
                  <a:lnTo>
                    <a:pt x="952" y="353"/>
                  </a:lnTo>
                  <a:lnTo>
                    <a:pt x="951" y="353"/>
                  </a:lnTo>
                  <a:lnTo>
                    <a:pt x="950" y="352"/>
                  </a:lnTo>
                  <a:lnTo>
                    <a:pt x="949" y="351"/>
                  </a:lnTo>
                  <a:lnTo>
                    <a:pt x="948" y="351"/>
                  </a:lnTo>
                  <a:lnTo>
                    <a:pt x="946" y="351"/>
                  </a:lnTo>
                  <a:lnTo>
                    <a:pt x="945" y="351"/>
                  </a:lnTo>
                  <a:lnTo>
                    <a:pt x="943" y="350"/>
                  </a:lnTo>
                  <a:lnTo>
                    <a:pt x="942" y="350"/>
                  </a:lnTo>
                  <a:lnTo>
                    <a:pt x="940" y="350"/>
                  </a:lnTo>
                  <a:lnTo>
                    <a:pt x="938" y="350"/>
                  </a:lnTo>
                  <a:lnTo>
                    <a:pt x="937" y="350"/>
                  </a:lnTo>
                  <a:lnTo>
                    <a:pt x="936" y="350"/>
                  </a:lnTo>
                  <a:lnTo>
                    <a:pt x="934" y="350"/>
                  </a:lnTo>
                  <a:lnTo>
                    <a:pt x="933" y="350"/>
                  </a:lnTo>
                  <a:lnTo>
                    <a:pt x="932" y="350"/>
                  </a:lnTo>
                  <a:lnTo>
                    <a:pt x="930" y="350"/>
                  </a:lnTo>
                  <a:lnTo>
                    <a:pt x="929" y="351"/>
                  </a:lnTo>
                  <a:lnTo>
                    <a:pt x="927" y="351"/>
                  </a:lnTo>
                  <a:lnTo>
                    <a:pt x="926" y="351"/>
                  </a:lnTo>
                  <a:lnTo>
                    <a:pt x="925" y="351"/>
                  </a:lnTo>
                  <a:lnTo>
                    <a:pt x="924" y="352"/>
                  </a:lnTo>
                  <a:lnTo>
                    <a:pt x="923" y="353"/>
                  </a:lnTo>
                  <a:lnTo>
                    <a:pt x="921" y="353"/>
                  </a:lnTo>
                  <a:lnTo>
                    <a:pt x="921" y="354"/>
                  </a:lnTo>
                  <a:lnTo>
                    <a:pt x="919" y="354"/>
                  </a:lnTo>
                  <a:lnTo>
                    <a:pt x="918" y="355"/>
                  </a:lnTo>
                  <a:lnTo>
                    <a:pt x="918" y="355"/>
                  </a:lnTo>
                  <a:lnTo>
                    <a:pt x="917" y="356"/>
                  </a:lnTo>
                  <a:lnTo>
                    <a:pt x="915" y="357"/>
                  </a:lnTo>
                  <a:lnTo>
                    <a:pt x="914" y="358"/>
                  </a:lnTo>
                  <a:lnTo>
                    <a:pt x="914" y="358"/>
                  </a:lnTo>
                  <a:lnTo>
                    <a:pt x="913" y="359"/>
                  </a:lnTo>
                  <a:lnTo>
                    <a:pt x="912" y="361"/>
                  </a:lnTo>
                  <a:lnTo>
                    <a:pt x="911" y="362"/>
                  </a:lnTo>
                  <a:lnTo>
                    <a:pt x="910" y="362"/>
                  </a:lnTo>
                  <a:lnTo>
                    <a:pt x="910" y="353"/>
                  </a:lnTo>
                  <a:lnTo>
                    <a:pt x="885" y="353"/>
                  </a:lnTo>
                  <a:lnTo>
                    <a:pt x="885" y="467"/>
                  </a:lnTo>
                  <a:lnTo>
                    <a:pt x="885" y="467"/>
                  </a:lnTo>
                  <a:close/>
                  <a:moveTo>
                    <a:pt x="932" y="374"/>
                  </a:moveTo>
                  <a:lnTo>
                    <a:pt x="933" y="374"/>
                  </a:lnTo>
                  <a:lnTo>
                    <a:pt x="934" y="374"/>
                  </a:lnTo>
                  <a:lnTo>
                    <a:pt x="935" y="374"/>
                  </a:lnTo>
                  <a:lnTo>
                    <a:pt x="936" y="374"/>
                  </a:lnTo>
                  <a:lnTo>
                    <a:pt x="937" y="374"/>
                  </a:lnTo>
                  <a:lnTo>
                    <a:pt x="938" y="375"/>
                  </a:lnTo>
                  <a:lnTo>
                    <a:pt x="938" y="375"/>
                  </a:lnTo>
                  <a:lnTo>
                    <a:pt x="940" y="376"/>
                  </a:lnTo>
                  <a:lnTo>
                    <a:pt x="940" y="376"/>
                  </a:lnTo>
                  <a:lnTo>
                    <a:pt x="941" y="376"/>
                  </a:lnTo>
                  <a:lnTo>
                    <a:pt x="942" y="377"/>
                  </a:lnTo>
                  <a:lnTo>
                    <a:pt x="942" y="377"/>
                  </a:lnTo>
                  <a:lnTo>
                    <a:pt x="944" y="377"/>
                  </a:lnTo>
                  <a:lnTo>
                    <a:pt x="944" y="378"/>
                  </a:lnTo>
                  <a:lnTo>
                    <a:pt x="945" y="378"/>
                  </a:lnTo>
                  <a:lnTo>
                    <a:pt x="946" y="379"/>
                  </a:lnTo>
                  <a:lnTo>
                    <a:pt x="946" y="380"/>
                  </a:lnTo>
                  <a:lnTo>
                    <a:pt x="948" y="380"/>
                  </a:lnTo>
                  <a:lnTo>
                    <a:pt x="948" y="381"/>
                  </a:lnTo>
                  <a:lnTo>
                    <a:pt x="949" y="382"/>
                  </a:lnTo>
                  <a:lnTo>
                    <a:pt x="949" y="382"/>
                  </a:lnTo>
                  <a:lnTo>
                    <a:pt x="950" y="383"/>
                  </a:lnTo>
                  <a:lnTo>
                    <a:pt x="950" y="384"/>
                  </a:lnTo>
                  <a:lnTo>
                    <a:pt x="950" y="384"/>
                  </a:lnTo>
                  <a:lnTo>
                    <a:pt x="951" y="385"/>
                  </a:lnTo>
                  <a:lnTo>
                    <a:pt x="952" y="386"/>
                  </a:lnTo>
                  <a:lnTo>
                    <a:pt x="952" y="387"/>
                  </a:lnTo>
                  <a:lnTo>
                    <a:pt x="952" y="388"/>
                  </a:lnTo>
                  <a:lnTo>
                    <a:pt x="953" y="389"/>
                  </a:lnTo>
                  <a:lnTo>
                    <a:pt x="953" y="390"/>
                  </a:lnTo>
                  <a:lnTo>
                    <a:pt x="953" y="391"/>
                  </a:lnTo>
                  <a:lnTo>
                    <a:pt x="953" y="392"/>
                  </a:lnTo>
                  <a:lnTo>
                    <a:pt x="953" y="392"/>
                  </a:lnTo>
                  <a:lnTo>
                    <a:pt x="953" y="393"/>
                  </a:lnTo>
                  <a:lnTo>
                    <a:pt x="953" y="395"/>
                  </a:lnTo>
                  <a:lnTo>
                    <a:pt x="953" y="395"/>
                  </a:lnTo>
                  <a:lnTo>
                    <a:pt x="953" y="396"/>
                  </a:lnTo>
                  <a:lnTo>
                    <a:pt x="953" y="397"/>
                  </a:lnTo>
                  <a:lnTo>
                    <a:pt x="953" y="399"/>
                  </a:lnTo>
                  <a:lnTo>
                    <a:pt x="953" y="399"/>
                  </a:lnTo>
                  <a:lnTo>
                    <a:pt x="953" y="400"/>
                  </a:lnTo>
                  <a:lnTo>
                    <a:pt x="953" y="401"/>
                  </a:lnTo>
                  <a:lnTo>
                    <a:pt x="953" y="403"/>
                  </a:lnTo>
                  <a:lnTo>
                    <a:pt x="952" y="403"/>
                  </a:lnTo>
                  <a:lnTo>
                    <a:pt x="952" y="404"/>
                  </a:lnTo>
                  <a:lnTo>
                    <a:pt x="952" y="405"/>
                  </a:lnTo>
                  <a:lnTo>
                    <a:pt x="951" y="406"/>
                  </a:lnTo>
                  <a:lnTo>
                    <a:pt x="950" y="407"/>
                  </a:lnTo>
                  <a:lnTo>
                    <a:pt x="950" y="408"/>
                  </a:lnTo>
                  <a:lnTo>
                    <a:pt x="950" y="408"/>
                  </a:lnTo>
                  <a:lnTo>
                    <a:pt x="949" y="409"/>
                  </a:lnTo>
                  <a:lnTo>
                    <a:pt x="949" y="410"/>
                  </a:lnTo>
                  <a:lnTo>
                    <a:pt x="948" y="411"/>
                  </a:lnTo>
                  <a:lnTo>
                    <a:pt x="948" y="411"/>
                  </a:lnTo>
                  <a:lnTo>
                    <a:pt x="946" y="412"/>
                  </a:lnTo>
                  <a:lnTo>
                    <a:pt x="946" y="412"/>
                  </a:lnTo>
                  <a:lnTo>
                    <a:pt x="945" y="413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42" y="414"/>
                  </a:lnTo>
                  <a:lnTo>
                    <a:pt x="942" y="415"/>
                  </a:lnTo>
                  <a:lnTo>
                    <a:pt x="941" y="415"/>
                  </a:lnTo>
                  <a:lnTo>
                    <a:pt x="941" y="416"/>
                  </a:lnTo>
                  <a:lnTo>
                    <a:pt x="940" y="416"/>
                  </a:lnTo>
                  <a:lnTo>
                    <a:pt x="939" y="416"/>
                  </a:lnTo>
                  <a:lnTo>
                    <a:pt x="938" y="416"/>
                  </a:lnTo>
                  <a:lnTo>
                    <a:pt x="937" y="417"/>
                  </a:lnTo>
                  <a:lnTo>
                    <a:pt x="936" y="417"/>
                  </a:lnTo>
                  <a:lnTo>
                    <a:pt x="936" y="417"/>
                  </a:lnTo>
                  <a:lnTo>
                    <a:pt x="934" y="417"/>
                  </a:lnTo>
                  <a:lnTo>
                    <a:pt x="933" y="417"/>
                  </a:lnTo>
                  <a:lnTo>
                    <a:pt x="932" y="417"/>
                  </a:lnTo>
                  <a:lnTo>
                    <a:pt x="932" y="417"/>
                  </a:lnTo>
                  <a:lnTo>
                    <a:pt x="930" y="417"/>
                  </a:lnTo>
                  <a:lnTo>
                    <a:pt x="929" y="417"/>
                  </a:lnTo>
                  <a:lnTo>
                    <a:pt x="928" y="417"/>
                  </a:lnTo>
                  <a:lnTo>
                    <a:pt x="927" y="417"/>
                  </a:lnTo>
                  <a:lnTo>
                    <a:pt x="926" y="416"/>
                  </a:lnTo>
                  <a:lnTo>
                    <a:pt x="925" y="416"/>
                  </a:lnTo>
                  <a:lnTo>
                    <a:pt x="925" y="416"/>
                  </a:lnTo>
                  <a:lnTo>
                    <a:pt x="923" y="416"/>
                  </a:lnTo>
                  <a:lnTo>
                    <a:pt x="923" y="415"/>
                  </a:lnTo>
                  <a:lnTo>
                    <a:pt x="922" y="415"/>
                  </a:lnTo>
                  <a:lnTo>
                    <a:pt x="921" y="414"/>
                  </a:lnTo>
                  <a:lnTo>
                    <a:pt x="920" y="414"/>
                  </a:lnTo>
                  <a:lnTo>
                    <a:pt x="919" y="414"/>
                  </a:lnTo>
                  <a:lnTo>
                    <a:pt x="919" y="413"/>
                  </a:lnTo>
                  <a:lnTo>
                    <a:pt x="918" y="412"/>
                  </a:lnTo>
                  <a:lnTo>
                    <a:pt x="917" y="412"/>
                  </a:lnTo>
                  <a:lnTo>
                    <a:pt x="917" y="411"/>
                  </a:lnTo>
                  <a:lnTo>
                    <a:pt x="916" y="411"/>
                  </a:lnTo>
                  <a:lnTo>
                    <a:pt x="915" y="410"/>
                  </a:lnTo>
                  <a:lnTo>
                    <a:pt x="915" y="409"/>
                  </a:lnTo>
                  <a:lnTo>
                    <a:pt x="914" y="408"/>
                  </a:lnTo>
                  <a:lnTo>
                    <a:pt x="914" y="408"/>
                  </a:lnTo>
                  <a:lnTo>
                    <a:pt x="913" y="407"/>
                  </a:lnTo>
                  <a:lnTo>
                    <a:pt x="913" y="406"/>
                  </a:lnTo>
                  <a:lnTo>
                    <a:pt x="913" y="405"/>
                  </a:lnTo>
                  <a:lnTo>
                    <a:pt x="912" y="404"/>
                  </a:lnTo>
                  <a:lnTo>
                    <a:pt x="912" y="403"/>
                  </a:lnTo>
                  <a:lnTo>
                    <a:pt x="911" y="403"/>
                  </a:lnTo>
                  <a:lnTo>
                    <a:pt x="911" y="401"/>
                  </a:lnTo>
                  <a:lnTo>
                    <a:pt x="911" y="400"/>
                  </a:lnTo>
                  <a:lnTo>
                    <a:pt x="911" y="399"/>
                  </a:lnTo>
                  <a:lnTo>
                    <a:pt x="911" y="399"/>
                  </a:lnTo>
                  <a:lnTo>
                    <a:pt x="911" y="397"/>
                  </a:lnTo>
                  <a:lnTo>
                    <a:pt x="911" y="396"/>
                  </a:lnTo>
                  <a:lnTo>
                    <a:pt x="910" y="395"/>
                  </a:lnTo>
                  <a:lnTo>
                    <a:pt x="911" y="395"/>
                  </a:lnTo>
                  <a:lnTo>
                    <a:pt x="911" y="395"/>
                  </a:lnTo>
                  <a:lnTo>
                    <a:pt x="911" y="394"/>
                  </a:lnTo>
                  <a:lnTo>
                    <a:pt x="911" y="394"/>
                  </a:lnTo>
                  <a:lnTo>
                    <a:pt x="911" y="393"/>
                  </a:lnTo>
                  <a:lnTo>
                    <a:pt x="911" y="393"/>
                  </a:lnTo>
                  <a:lnTo>
                    <a:pt x="911" y="392"/>
                  </a:lnTo>
                  <a:lnTo>
                    <a:pt x="911" y="392"/>
                  </a:lnTo>
                  <a:lnTo>
                    <a:pt x="911" y="392"/>
                  </a:lnTo>
                  <a:lnTo>
                    <a:pt x="911" y="391"/>
                  </a:lnTo>
                  <a:lnTo>
                    <a:pt x="911" y="391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89"/>
                  </a:lnTo>
                  <a:lnTo>
                    <a:pt x="911" y="389"/>
                  </a:lnTo>
                  <a:lnTo>
                    <a:pt x="912" y="389"/>
                  </a:lnTo>
                  <a:lnTo>
                    <a:pt x="912" y="388"/>
                  </a:lnTo>
                  <a:lnTo>
                    <a:pt x="912" y="388"/>
                  </a:lnTo>
                  <a:lnTo>
                    <a:pt x="912" y="387"/>
                  </a:lnTo>
                  <a:lnTo>
                    <a:pt x="913" y="386"/>
                  </a:lnTo>
                  <a:lnTo>
                    <a:pt x="913" y="386"/>
                  </a:lnTo>
                  <a:lnTo>
                    <a:pt x="913" y="386"/>
                  </a:lnTo>
                  <a:lnTo>
                    <a:pt x="913" y="385"/>
                  </a:lnTo>
                  <a:lnTo>
                    <a:pt x="913" y="385"/>
                  </a:lnTo>
                  <a:lnTo>
                    <a:pt x="914" y="385"/>
                  </a:lnTo>
                  <a:lnTo>
                    <a:pt x="914" y="384"/>
                  </a:lnTo>
                  <a:lnTo>
                    <a:pt x="914" y="384"/>
                  </a:lnTo>
                  <a:lnTo>
                    <a:pt x="914" y="384"/>
                  </a:lnTo>
                  <a:lnTo>
                    <a:pt x="914" y="383"/>
                  </a:lnTo>
                  <a:lnTo>
                    <a:pt x="915" y="382"/>
                  </a:lnTo>
                  <a:lnTo>
                    <a:pt x="915" y="382"/>
                  </a:lnTo>
                  <a:lnTo>
                    <a:pt x="915" y="382"/>
                  </a:lnTo>
                  <a:lnTo>
                    <a:pt x="915" y="382"/>
                  </a:lnTo>
                  <a:lnTo>
                    <a:pt x="916" y="381"/>
                  </a:lnTo>
                  <a:lnTo>
                    <a:pt x="916" y="381"/>
                  </a:lnTo>
                  <a:lnTo>
                    <a:pt x="916" y="380"/>
                  </a:lnTo>
                  <a:lnTo>
                    <a:pt x="917" y="380"/>
                  </a:lnTo>
                  <a:lnTo>
                    <a:pt x="917" y="380"/>
                  </a:lnTo>
                  <a:lnTo>
                    <a:pt x="918" y="379"/>
                  </a:lnTo>
                  <a:lnTo>
                    <a:pt x="919" y="378"/>
                  </a:lnTo>
                  <a:lnTo>
                    <a:pt x="919" y="378"/>
                  </a:lnTo>
                  <a:lnTo>
                    <a:pt x="919" y="378"/>
                  </a:lnTo>
                  <a:lnTo>
                    <a:pt x="921" y="377"/>
                  </a:lnTo>
                  <a:lnTo>
                    <a:pt x="921" y="377"/>
                  </a:lnTo>
                  <a:lnTo>
                    <a:pt x="921" y="376"/>
                  </a:lnTo>
                  <a:lnTo>
                    <a:pt x="922" y="376"/>
                  </a:lnTo>
                  <a:lnTo>
                    <a:pt x="922" y="376"/>
                  </a:lnTo>
                  <a:lnTo>
                    <a:pt x="923" y="375"/>
                  </a:lnTo>
                  <a:lnTo>
                    <a:pt x="924" y="375"/>
                  </a:lnTo>
                  <a:lnTo>
                    <a:pt x="925" y="375"/>
                  </a:lnTo>
                  <a:lnTo>
                    <a:pt x="925" y="375"/>
                  </a:lnTo>
                  <a:lnTo>
                    <a:pt x="926" y="375"/>
                  </a:lnTo>
                  <a:lnTo>
                    <a:pt x="927" y="374"/>
                  </a:lnTo>
                  <a:lnTo>
                    <a:pt x="927" y="374"/>
                  </a:lnTo>
                  <a:lnTo>
                    <a:pt x="928" y="374"/>
                  </a:lnTo>
                  <a:lnTo>
                    <a:pt x="929" y="374"/>
                  </a:lnTo>
                  <a:lnTo>
                    <a:pt x="930" y="374"/>
                  </a:lnTo>
                  <a:lnTo>
                    <a:pt x="930" y="374"/>
                  </a:lnTo>
                  <a:lnTo>
                    <a:pt x="931" y="374"/>
                  </a:lnTo>
                  <a:lnTo>
                    <a:pt x="932" y="374"/>
                  </a:lnTo>
                  <a:lnTo>
                    <a:pt x="932" y="374"/>
                  </a:lnTo>
                  <a:close/>
                  <a:moveTo>
                    <a:pt x="81" y="43"/>
                  </a:moveTo>
                  <a:lnTo>
                    <a:pt x="81" y="42"/>
                  </a:lnTo>
                  <a:lnTo>
                    <a:pt x="81" y="42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80" y="38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4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3" y="21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8"/>
                  </a:lnTo>
                  <a:lnTo>
                    <a:pt x="70" y="18"/>
                  </a:lnTo>
                  <a:lnTo>
                    <a:pt x="69" y="17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59" y="11"/>
                  </a:lnTo>
                  <a:lnTo>
                    <a:pt x="58" y="10"/>
                  </a:lnTo>
                  <a:lnTo>
                    <a:pt x="57" y="10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3"/>
                  </a:lnTo>
                  <a:lnTo>
                    <a:pt x="5" y="54"/>
                  </a:lnTo>
                  <a:lnTo>
                    <a:pt x="6" y="56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0" y="61"/>
                  </a:lnTo>
                  <a:lnTo>
                    <a:pt x="11" y="62"/>
                  </a:lnTo>
                  <a:lnTo>
                    <a:pt x="12" y="64"/>
                  </a:lnTo>
                  <a:lnTo>
                    <a:pt x="14" y="65"/>
                  </a:lnTo>
                  <a:lnTo>
                    <a:pt x="15" y="66"/>
                  </a:lnTo>
                  <a:lnTo>
                    <a:pt x="16" y="67"/>
                  </a:lnTo>
                  <a:lnTo>
                    <a:pt x="18" y="68"/>
                  </a:lnTo>
                  <a:lnTo>
                    <a:pt x="20" y="69"/>
                  </a:lnTo>
                  <a:lnTo>
                    <a:pt x="22" y="71"/>
                  </a:lnTo>
                  <a:lnTo>
                    <a:pt x="23" y="71"/>
                  </a:lnTo>
                  <a:lnTo>
                    <a:pt x="26" y="72"/>
                  </a:lnTo>
                  <a:lnTo>
                    <a:pt x="27" y="73"/>
                  </a:lnTo>
                  <a:lnTo>
                    <a:pt x="29" y="73"/>
                  </a:lnTo>
                  <a:lnTo>
                    <a:pt x="29" y="74"/>
                  </a:lnTo>
                  <a:lnTo>
                    <a:pt x="30" y="74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40" y="78"/>
                  </a:lnTo>
                  <a:lnTo>
                    <a:pt x="41" y="78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3" y="79"/>
                  </a:lnTo>
                  <a:lnTo>
                    <a:pt x="43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1" y="84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2" y="85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2" y="87"/>
                  </a:lnTo>
                  <a:lnTo>
                    <a:pt x="52" y="87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8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2" y="94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8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6" y="101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2"/>
                  </a:lnTo>
                  <a:lnTo>
                    <a:pt x="44" y="102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0" y="102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7" y="101"/>
                  </a:lnTo>
                  <a:lnTo>
                    <a:pt x="37" y="100"/>
                  </a:lnTo>
                  <a:lnTo>
                    <a:pt x="36" y="10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8"/>
                  </a:lnTo>
                  <a:lnTo>
                    <a:pt x="33" y="98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2" y="96"/>
                  </a:lnTo>
                  <a:lnTo>
                    <a:pt x="32" y="95"/>
                  </a:lnTo>
                  <a:lnTo>
                    <a:pt x="31" y="95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3"/>
                  </a:lnTo>
                  <a:lnTo>
                    <a:pt x="31" y="92"/>
                  </a:lnTo>
                  <a:lnTo>
                    <a:pt x="30" y="92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30" y="90"/>
                  </a:lnTo>
                  <a:lnTo>
                    <a:pt x="30" y="89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29" y="86"/>
                  </a:lnTo>
                  <a:lnTo>
                    <a:pt x="0" y="86"/>
                  </a:lnTo>
                  <a:lnTo>
                    <a:pt x="1" y="87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0" y="90"/>
                  </a:lnTo>
                  <a:lnTo>
                    <a:pt x="1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2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4" y="106"/>
                  </a:lnTo>
                  <a:lnTo>
                    <a:pt x="4" y="107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6" y="110"/>
                  </a:lnTo>
                  <a:lnTo>
                    <a:pt x="7" y="111"/>
                  </a:lnTo>
                  <a:lnTo>
                    <a:pt x="7" y="112"/>
                  </a:lnTo>
                  <a:lnTo>
                    <a:pt x="8" y="113"/>
                  </a:lnTo>
                  <a:lnTo>
                    <a:pt x="9" y="114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7"/>
                  </a:lnTo>
                  <a:lnTo>
                    <a:pt x="12" y="117"/>
                  </a:lnTo>
                  <a:lnTo>
                    <a:pt x="14" y="118"/>
                  </a:lnTo>
                  <a:lnTo>
                    <a:pt x="15" y="119"/>
                  </a:lnTo>
                  <a:lnTo>
                    <a:pt x="15" y="119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9" y="122"/>
                  </a:lnTo>
                  <a:lnTo>
                    <a:pt x="20" y="122"/>
                  </a:lnTo>
                  <a:lnTo>
                    <a:pt x="22" y="123"/>
                  </a:lnTo>
                  <a:lnTo>
                    <a:pt x="23" y="123"/>
                  </a:lnTo>
                  <a:lnTo>
                    <a:pt x="24" y="123"/>
                  </a:lnTo>
                  <a:lnTo>
                    <a:pt x="26" y="124"/>
                  </a:lnTo>
                  <a:lnTo>
                    <a:pt x="27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31" y="125"/>
                  </a:lnTo>
                  <a:lnTo>
                    <a:pt x="33" y="126"/>
                  </a:lnTo>
                  <a:lnTo>
                    <a:pt x="34" y="126"/>
                  </a:lnTo>
                  <a:lnTo>
                    <a:pt x="35" y="126"/>
                  </a:lnTo>
                  <a:lnTo>
                    <a:pt x="37" y="126"/>
                  </a:lnTo>
                  <a:lnTo>
                    <a:pt x="39" y="126"/>
                  </a:lnTo>
                  <a:lnTo>
                    <a:pt x="41" y="126"/>
                  </a:lnTo>
                  <a:lnTo>
                    <a:pt x="42" y="126"/>
                  </a:lnTo>
                  <a:lnTo>
                    <a:pt x="44" y="126"/>
                  </a:lnTo>
                  <a:lnTo>
                    <a:pt x="46" y="126"/>
                  </a:lnTo>
                  <a:lnTo>
                    <a:pt x="48" y="126"/>
                  </a:lnTo>
                  <a:lnTo>
                    <a:pt x="50" y="126"/>
                  </a:lnTo>
                  <a:lnTo>
                    <a:pt x="52" y="125"/>
                  </a:lnTo>
                  <a:lnTo>
                    <a:pt x="53" y="125"/>
                  </a:lnTo>
                  <a:lnTo>
                    <a:pt x="56" y="125"/>
                  </a:lnTo>
                  <a:lnTo>
                    <a:pt x="57" y="125"/>
                  </a:lnTo>
                  <a:lnTo>
                    <a:pt x="58" y="124"/>
                  </a:lnTo>
                  <a:lnTo>
                    <a:pt x="60" y="123"/>
                  </a:lnTo>
                  <a:lnTo>
                    <a:pt x="62" y="123"/>
                  </a:lnTo>
                  <a:lnTo>
                    <a:pt x="63" y="122"/>
                  </a:lnTo>
                  <a:lnTo>
                    <a:pt x="65" y="121"/>
                  </a:lnTo>
                  <a:lnTo>
                    <a:pt x="66" y="121"/>
                  </a:lnTo>
                  <a:lnTo>
                    <a:pt x="68" y="119"/>
                  </a:lnTo>
                  <a:lnTo>
                    <a:pt x="69" y="119"/>
                  </a:lnTo>
                  <a:lnTo>
                    <a:pt x="70" y="118"/>
                  </a:lnTo>
                  <a:lnTo>
                    <a:pt x="71" y="117"/>
                  </a:lnTo>
                  <a:lnTo>
                    <a:pt x="72" y="116"/>
                  </a:lnTo>
                  <a:lnTo>
                    <a:pt x="73" y="115"/>
                  </a:lnTo>
                  <a:lnTo>
                    <a:pt x="75" y="114"/>
                  </a:lnTo>
                  <a:lnTo>
                    <a:pt x="75" y="113"/>
                  </a:lnTo>
                  <a:lnTo>
                    <a:pt x="76" y="111"/>
                  </a:lnTo>
                  <a:lnTo>
                    <a:pt x="77" y="110"/>
                  </a:lnTo>
                  <a:lnTo>
                    <a:pt x="78" y="109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80" y="104"/>
                  </a:lnTo>
                  <a:lnTo>
                    <a:pt x="80" y="103"/>
                  </a:lnTo>
                  <a:lnTo>
                    <a:pt x="80" y="101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1" y="95"/>
                  </a:lnTo>
                  <a:lnTo>
                    <a:pt x="81" y="93"/>
                  </a:lnTo>
                  <a:lnTo>
                    <a:pt x="81" y="91"/>
                  </a:lnTo>
                  <a:lnTo>
                    <a:pt x="81" y="90"/>
                  </a:lnTo>
                  <a:lnTo>
                    <a:pt x="81" y="89"/>
                  </a:lnTo>
                  <a:lnTo>
                    <a:pt x="81" y="88"/>
                  </a:lnTo>
                  <a:lnTo>
                    <a:pt x="81" y="87"/>
                  </a:lnTo>
                  <a:lnTo>
                    <a:pt x="81" y="85"/>
                  </a:lnTo>
                  <a:lnTo>
                    <a:pt x="81" y="84"/>
                  </a:lnTo>
                  <a:lnTo>
                    <a:pt x="81" y="83"/>
                  </a:lnTo>
                  <a:lnTo>
                    <a:pt x="81" y="82"/>
                  </a:lnTo>
                  <a:lnTo>
                    <a:pt x="80" y="81"/>
                  </a:lnTo>
                  <a:lnTo>
                    <a:pt x="80" y="80"/>
                  </a:lnTo>
                  <a:lnTo>
                    <a:pt x="79" y="79"/>
                  </a:lnTo>
                  <a:lnTo>
                    <a:pt x="79" y="77"/>
                  </a:lnTo>
                  <a:lnTo>
                    <a:pt x="79" y="77"/>
                  </a:lnTo>
                  <a:lnTo>
                    <a:pt x="78" y="76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6" y="73"/>
                  </a:lnTo>
                  <a:lnTo>
                    <a:pt x="76" y="72"/>
                  </a:lnTo>
                  <a:lnTo>
                    <a:pt x="75" y="72"/>
                  </a:lnTo>
                  <a:lnTo>
                    <a:pt x="74" y="71"/>
                  </a:lnTo>
                  <a:lnTo>
                    <a:pt x="73" y="70"/>
                  </a:lnTo>
                  <a:lnTo>
                    <a:pt x="72" y="69"/>
                  </a:lnTo>
                  <a:lnTo>
                    <a:pt x="72" y="68"/>
                  </a:lnTo>
                  <a:lnTo>
                    <a:pt x="71" y="67"/>
                  </a:lnTo>
                  <a:lnTo>
                    <a:pt x="70" y="66"/>
                  </a:lnTo>
                  <a:lnTo>
                    <a:pt x="69" y="66"/>
                  </a:lnTo>
                  <a:lnTo>
                    <a:pt x="68" y="65"/>
                  </a:lnTo>
                  <a:lnTo>
                    <a:pt x="66" y="64"/>
                  </a:lnTo>
                  <a:lnTo>
                    <a:pt x="65" y="64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7" y="59"/>
                  </a:lnTo>
                  <a:lnTo>
                    <a:pt x="55" y="58"/>
                  </a:lnTo>
                  <a:lnTo>
                    <a:pt x="54" y="58"/>
                  </a:lnTo>
                  <a:lnTo>
                    <a:pt x="54" y="57"/>
                  </a:lnTo>
                  <a:lnTo>
                    <a:pt x="53" y="57"/>
                  </a:lnTo>
                  <a:lnTo>
                    <a:pt x="52" y="57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49" y="56"/>
                  </a:lnTo>
                  <a:lnTo>
                    <a:pt x="48" y="55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5" y="54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3" y="53"/>
                  </a:lnTo>
                  <a:lnTo>
                    <a:pt x="43" y="53"/>
                  </a:lnTo>
                  <a:lnTo>
                    <a:pt x="43" y="53"/>
                  </a:lnTo>
                  <a:lnTo>
                    <a:pt x="42" y="53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8" y="34"/>
                  </a:lnTo>
                  <a:lnTo>
                    <a:pt x="49" y="34"/>
                  </a:lnTo>
                  <a:lnTo>
                    <a:pt x="49" y="34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8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2" y="43"/>
                  </a:lnTo>
                  <a:lnTo>
                    <a:pt x="81" y="43"/>
                  </a:lnTo>
                  <a:lnTo>
                    <a:pt x="81" y="43"/>
                  </a:lnTo>
                  <a:close/>
                  <a:moveTo>
                    <a:pt x="95" y="152"/>
                  </a:moveTo>
                  <a:lnTo>
                    <a:pt x="121" y="152"/>
                  </a:lnTo>
                  <a:lnTo>
                    <a:pt x="121" y="116"/>
                  </a:lnTo>
                  <a:lnTo>
                    <a:pt x="122" y="117"/>
                  </a:lnTo>
                  <a:lnTo>
                    <a:pt x="123" y="118"/>
                  </a:lnTo>
                  <a:lnTo>
                    <a:pt x="123" y="119"/>
                  </a:lnTo>
                  <a:lnTo>
                    <a:pt x="125" y="119"/>
                  </a:lnTo>
                  <a:lnTo>
                    <a:pt x="125" y="120"/>
                  </a:lnTo>
                  <a:lnTo>
                    <a:pt x="126" y="121"/>
                  </a:lnTo>
                  <a:lnTo>
                    <a:pt x="127" y="122"/>
                  </a:lnTo>
                  <a:lnTo>
                    <a:pt x="128" y="122"/>
                  </a:lnTo>
                  <a:lnTo>
                    <a:pt x="129" y="123"/>
                  </a:lnTo>
                  <a:lnTo>
                    <a:pt x="130" y="123"/>
                  </a:lnTo>
                  <a:lnTo>
                    <a:pt x="132" y="124"/>
                  </a:lnTo>
                  <a:lnTo>
                    <a:pt x="132" y="124"/>
                  </a:lnTo>
                  <a:lnTo>
                    <a:pt x="133" y="125"/>
                  </a:lnTo>
                  <a:lnTo>
                    <a:pt x="134" y="125"/>
                  </a:lnTo>
                  <a:lnTo>
                    <a:pt x="136" y="125"/>
                  </a:lnTo>
                  <a:lnTo>
                    <a:pt x="137" y="126"/>
                  </a:lnTo>
                  <a:lnTo>
                    <a:pt x="138" y="126"/>
                  </a:lnTo>
                  <a:lnTo>
                    <a:pt x="139" y="126"/>
                  </a:lnTo>
                  <a:lnTo>
                    <a:pt x="140" y="126"/>
                  </a:lnTo>
                  <a:lnTo>
                    <a:pt x="141" y="126"/>
                  </a:lnTo>
                  <a:lnTo>
                    <a:pt x="142" y="126"/>
                  </a:lnTo>
                  <a:lnTo>
                    <a:pt x="144" y="126"/>
                  </a:lnTo>
                  <a:lnTo>
                    <a:pt x="145" y="126"/>
                  </a:lnTo>
                  <a:lnTo>
                    <a:pt x="146" y="126"/>
                  </a:lnTo>
                  <a:lnTo>
                    <a:pt x="148" y="126"/>
                  </a:lnTo>
                  <a:lnTo>
                    <a:pt x="149" y="126"/>
                  </a:lnTo>
                  <a:lnTo>
                    <a:pt x="151" y="126"/>
                  </a:lnTo>
                  <a:lnTo>
                    <a:pt x="152" y="126"/>
                  </a:lnTo>
                  <a:lnTo>
                    <a:pt x="153" y="126"/>
                  </a:lnTo>
                  <a:lnTo>
                    <a:pt x="155" y="126"/>
                  </a:lnTo>
                  <a:lnTo>
                    <a:pt x="156" y="125"/>
                  </a:lnTo>
                  <a:lnTo>
                    <a:pt x="157" y="125"/>
                  </a:lnTo>
                  <a:lnTo>
                    <a:pt x="159" y="125"/>
                  </a:lnTo>
                  <a:lnTo>
                    <a:pt x="160" y="124"/>
                  </a:lnTo>
                  <a:lnTo>
                    <a:pt x="161" y="123"/>
                  </a:lnTo>
                  <a:lnTo>
                    <a:pt x="163" y="123"/>
                  </a:lnTo>
                  <a:lnTo>
                    <a:pt x="164" y="122"/>
                  </a:lnTo>
                  <a:lnTo>
                    <a:pt x="165" y="122"/>
                  </a:lnTo>
                  <a:lnTo>
                    <a:pt x="167" y="121"/>
                  </a:lnTo>
                  <a:lnTo>
                    <a:pt x="168" y="121"/>
                  </a:lnTo>
                  <a:lnTo>
                    <a:pt x="169" y="120"/>
                  </a:lnTo>
                  <a:lnTo>
                    <a:pt x="170" y="119"/>
                  </a:lnTo>
                  <a:lnTo>
                    <a:pt x="171" y="118"/>
                  </a:lnTo>
                  <a:lnTo>
                    <a:pt x="172" y="118"/>
                  </a:lnTo>
                  <a:lnTo>
                    <a:pt x="174" y="117"/>
                  </a:lnTo>
                  <a:lnTo>
                    <a:pt x="174" y="116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2"/>
                  </a:lnTo>
                  <a:lnTo>
                    <a:pt x="179" y="111"/>
                  </a:lnTo>
                  <a:lnTo>
                    <a:pt x="180" y="110"/>
                  </a:lnTo>
                  <a:lnTo>
                    <a:pt x="180" y="109"/>
                  </a:lnTo>
                  <a:lnTo>
                    <a:pt x="181" y="107"/>
                  </a:lnTo>
                  <a:lnTo>
                    <a:pt x="182" y="106"/>
                  </a:lnTo>
                  <a:lnTo>
                    <a:pt x="183" y="104"/>
                  </a:lnTo>
                  <a:lnTo>
                    <a:pt x="183" y="103"/>
                  </a:lnTo>
                  <a:lnTo>
                    <a:pt x="184" y="102"/>
                  </a:lnTo>
                  <a:lnTo>
                    <a:pt x="184" y="101"/>
                  </a:lnTo>
                  <a:lnTo>
                    <a:pt x="184" y="99"/>
                  </a:lnTo>
                  <a:lnTo>
                    <a:pt x="185" y="98"/>
                  </a:lnTo>
                  <a:lnTo>
                    <a:pt x="186" y="96"/>
                  </a:lnTo>
                  <a:lnTo>
                    <a:pt x="186" y="95"/>
                  </a:lnTo>
                  <a:lnTo>
                    <a:pt x="187" y="94"/>
                  </a:lnTo>
                  <a:lnTo>
                    <a:pt x="187" y="92"/>
                  </a:lnTo>
                  <a:lnTo>
                    <a:pt x="187" y="91"/>
                  </a:lnTo>
                  <a:lnTo>
                    <a:pt x="187" y="90"/>
                  </a:lnTo>
                  <a:lnTo>
                    <a:pt x="188" y="88"/>
                  </a:lnTo>
                  <a:lnTo>
                    <a:pt x="188" y="87"/>
                  </a:lnTo>
                  <a:lnTo>
                    <a:pt x="188" y="85"/>
                  </a:lnTo>
                  <a:lnTo>
                    <a:pt x="188" y="83"/>
                  </a:lnTo>
                  <a:lnTo>
                    <a:pt x="188" y="81"/>
                  </a:lnTo>
                  <a:lnTo>
                    <a:pt x="188" y="81"/>
                  </a:lnTo>
                  <a:lnTo>
                    <a:pt x="188" y="80"/>
                  </a:lnTo>
                  <a:lnTo>
                    <a:pt x="188" y="79"/>
                  </a:lnTo>
                  <a:lnTo>
                    <a:pt x="188" y="77"/>
                  </a:lnTo>
                  <a:lnTo>
                    <a:pt x="188" y="76"/>
                  </a:lnTo>
                  <a:lnTo>
                    <a:pt x="188" y="75"/>
                  </a:lnTo>
                  <a:lnTo>
                    <a:pt x="187" y="75"/>
                  </a:lnTo>
                  <a:lnTo>
                    <a:pt x="187" y="73"/>
                  </a:lnTo>
                  <a:lnTo>
                    <a:pt x="187" y="72"/>
                  </a:lnTo>
                  <a:lnTo>
                    <a:pt x="187" y="71"/>
                  </a:lnTo>
                  <a:lnTo>
                    <a:pt x="187" y="70"/>
                  </a:lnTo>
                  <a:lnTo>
                    <a:pt x="186" y="69"/>
                  </a:lnTo>
                  <a:lnTo>
                    <a:pt x="186" y="68"/>
                  </a:lnTo>
                  <a:lnTo>
                    <a:pt x="186" y="67"/>
                  </a:lnTo>
                  <a:lnTo>
                    <a:pt x="186" y="66"/>
                  </a:lnTo>
                  <a:lnTo>
                    <a:pt x="186" y="65"/>
                  </a:lnTo>
                  <a:lnTo>
                    <a:pt x="185" y="64"/>
                  </a:lnTo>
                  <a:lnTo>
                    <a:pt x="185" y="63"/>
                  </a:lnTo>
                  <a:lnTo>
                    <a:pt x="184" y="62"/>
                  </a:lnTo>
                  <a:lnTo>
                    <a:pt x="184" y="61"/>
                  </a:lnTo>
                  <a:lnTo>
                    <a:pt x="184" y="60"/>
                  </a:lnTo>
                  <a:lnTo>
                    <a:pt x="183" y="60"/>
                  </a:lnTo>
                  <a:lnTo>
                    <a:pt x="183" y="58"/>
                  </a:lnTo>
                  <a:lnTo>
                    <a:pt x="182" y="57"/>
                  </a:lnTo>
                  <a:lnTo>
                    <a:pt x="182" y="57"/>
                  </a:lnTo>
                  <a:lnTo>
                    <a:pt x="182" y="56"/>
                  </a:lnTo>
                  <a:lnTo>
                    <a:pt x="181" y="55"/>
                  </a:lnTo>
                  <a:lnTo>
                    <a:pt x="180" y="54"/>
                  </a:lnTo>
                  <a:lnTo>
                    <a:pt x="180" y="53"/>
                  </a:lnTo>
                  <a:lnTo>
                    <a:pt x="179" y="52"/>
                  </a:lnTo>
                  <a:lnTo>
                    <a:pt x="179" y="52"/>
                  </a:lnTo>
                  <a:lnTo>
                    <a:pt x="178" y="51"/>
                  </a:lnTo>
                  <a:lnTo>
                    <a:pt x="178" y="50"/>
                  </a:lnTo>
                  <a:lnTo>
                    <a:pt x="177" y="49"/>
                  </a:lnTo>
                  <a:lnTo>
                    <a:pt x="176" y="49"/>
                  </a:lnTo>
                  <a:lnTo>
                    <a:pt x="176" y="47"/>
                  </a:lnTo>
                  <a:lnTo>
                    <a:pt x="175" y="47"/>
                  </a:lnTo>
                  <a:lnTo>
                    <a:pt x="174" y="46"/>
                  </a:lnTo>
                  <a:lnTo>
                    <a:pt x="173" y="45"/>
                  </a:lnTo>
                  <a:lnTo>
                    <a:pt x="172" y="44"/>
                  </a:lnTo>
                  <a:lnTo>
                    <a:pt x="171" y="43"/>
                  </a:lnTo>
                  <a:lnTo>
                    <a:pt x="170" y="42"/>
                  </a:lnTo>
                  <a:lnTo>
                    <a:pt x="168" y="42"/>
                  </a:lnTo>
                  <a:lnTo>
                    <a:pt x="167" y="41"/>
                  </a:lnTo>
                  <a:lnTo>
                    <a:pt x="166" y="40"/>
                  </a:lnTo>
                  <a:lnTo>
                    <a:pt x="165" y="39"/>
                  </a:lnTo>
                  <a:lnTo>
                    <a:pt x="164" y="39"/>
                  </a:lnTo>
                  <a:lnTo>
                    <a:pt x="163" y="38"/>
                  </a:lnTo>
                  <a:lnTo>
                    <a:pt x="161" y="38"/>
                  </a:lnTo>
                  <a:lnTo>
                    <a:pt x="160" y="38"/>
                  </a:lnTo>
                  <a:lnTo>
                    <a:pt x="159" y="37"/>
                  </a:lnTo>
                  <a:lnTo>
                    <a:pt x="157" y="37"/>
                  </a:lnTo>
                  <a:lnTo>
                    <a:pt x="156" y="37"/>
                  </a:lnTo>
                  <a:lnTo>
                    <a:pt x="155" y="36"/>
                  </a:lnTo>
                  <a:lnTo>
                    <a:pt x="153" y="36"/>
                  </a:lnTo>
                  <a:lnTo>
                    <a:pt x="152" y="35"/>
                  </a:lnTo>
                  <a:lnTo>
                    <a:pt x="151" y="35"/>
                  </a:lnTo>
                  <a:lnTo>
                    <a:pt x="149" y="35"/>
                  </a:lnTo>
                  <a:lnTo>
                    <a:pt x="148" y="35"/>
                  </a:lnTo>
                  <a:lnTo>
                    <a:pt x="146" y="35"/>
                  </a:lnTo>
                  <a:lnTo>
                    <a:pt x="145" y="35"/>
                  </a:lnTo>
                  <a:lnTo>
                    <a:pt x="144" y="35"/>
                  </a:lnTo>
                  <a:lnTo>
                    <a:pt x="142" y="35"/>
                  </a:lnTo>
                  <a:lnTo>
                    <a:pt x="141" y="35"/>
                  </a:lnTo>
                  <a:lnTo>
                    <a:pt x="140" y="35"/>
                  </a:lnTo>
                  <a:lnTo>
                    <a:pt x="138" y="36"/>
                  </a:lnTo>
                  <a:lnTo>
                    <a:pt x="137" y="36"/>
                  </a:lnTo>
                  <a:lnTo>
                    <a:pt x="136" y="37"/>
                  </a:lnTo>
                  <a:lnTo>
                    <a:pt x="134" y="37"/>
                  </a:lnTo>
                  <a:lnTo>
                    <a:pt x="133" y="37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7" y="40"/>
                  </a:lnTo>
                  <a:lnTo>
                    <a:pt x="126" y="41"/>
                  </a:lnTo>
                  <a:lnTo>
                    <a:pt x="125" y="41"/>
                  </a:lnTo>
                  <a:lnTo>
                    <a:pt x="124" y="42"/>
                  </a:lnTo>
                  <a:lnTo>
                    <a:pt x="123" y="43"/>
                  </a:lnTo>
                  <a:lnTo>
                    <a:pt x="122" y="43"/>
                  </a:lnTo>
                  <a:lnTo>
                    <a:pt x="122" y="45"/>
                  </a:lnTo>
                  <a:lnTo>
                    <a:pt x="121" y="46"/>
                  </a:lnTo>
                  <a:lnTo>
                    <a:pt x="120" y="47"/>
                  </a:lnTo>
                  <a:lnTo>
                    <a:pt x="119" y="47"/>
                  </a:lnTo>
                  <a:lnTo>
                    <a:pt x="119" y="38"/>
                  </a:lnTo>
                  <a:lnTo>
                    <a:pt x="95" y="38"/>
                  </a:lnTo>
                  <a:lnTo>
                    <a:pt x="95" y="152"/>
                  </a:lnTo>
                  <a:lnTo>
                    <a:pt x="95" y="152"/>
                  </a:lnTo>
                  <a:close/>
                  <a:moveTo>
                    <a:pt x="141" y="59"/>
                  </a:moveTo>
                  <a:lnTo>
                    <a:pt x="142" y="60"/>
                  </a:lnTo>
                  <a:lnTo>
                    <a:pt x="143" y="60"/>
                  </a:lnTo>
                  <a:lnTo>
                    <a:pt x="144" y="60"/>
                  </a:lnTo>
                  <a:lnTo>
                    <a:pt x="145" y="60"/>
                  </a:lnTo>
                  <a:lnTo>
                    <a:pt x="146" y="60"/>
                  </a:lnTo>
                  <a:lnTo>
                    <a:pt x="146" y="60"/>
                  </a:lnTo>
                  <a:lnTo>
                    <a:pt x="148" y="60"/>
                  </a:lnTo>
                  <a:lnTo>
                    <a:pt x="148" y="61"/>
                  </a:lnTo>
                  <a:lnTo>
                    <a:pt x="149" y="61"/>
                  </a:lnTo>
                  <a:lnTo>
                    <a:pt x="150" y="61"/>
                  </a:lnTo>
                  <a:lnTo>
                    <a:pt x="151" y="62"/>
                  </a:lnTo>
                  <a:lnTo>
                    <a:pt x="152" y="62"/>
                  </a:lnTo>
                  <a:lnTo>
                    <a:pt x="153" y="62"/>
                  </a:lnTo>
                  <a:lnTo>
                    <a:pt x="153" y="63"/>
                  </a:lnTo>
                  <a:lnTo>
                    <a:pt x="155" y="64"/>
                  </a:lnTo>
                  <a:lnTo>
                    <a:pt x="155" y="64"/>
                  </a:lnTo>
                  <a:lnTo>
                    <a:pt x="156" y="65"/>
                  </a:lnTo>
                  <a:lnTo>
                    <a:pt x="156" y="65"/>
                  </a:lnTo>
                  <a:lnTo>
                    <a:pt x="157" y="66"/>
                  </a:lnTo>
                  <a:lnTo>
                    <a:pt x="157" y="67"/>
                  </a:lnTo>
                  <a:lnTo>
                    <a:pt x="158" y="68"/>
                  </a:lnTo>
                  <a:lnTo>
                    <a:pt x="159" y="68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60" y="71"/>
                  </a:lnTo>
                  <a:lnTo>
                    <a:pt x="160" y="72"/>
                  </a:lnTo>
                  <a:lnTo>
                    <a:pt x="161" y="72"/>
                  </a:lnTo>
                  <a:lnTo>
                    <a:pt x="161" y="73"/>
                  </a:lnTo>
                  <a:lnTo>
                    <a:pt x="161" y="74"/>
                  </a:lnTo>
                  <a:lnTo>
                    <a:pt x="161" y="75"/>
                  </a:lnTo>
                  <a:lnTo>
                    <a:pt x="162" y="76"/>
                  </a:lnTo>
                  <a:lnTo>
                    <a:pt x="162" y="77"/>
                  </a:lnTo>
                  <a:lnTo>
                    <a:pt x="162" y="77"/>
                  </a:lnTo>
                  <a:lnTo>
                    <a:pt x="162" y="79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162" y="84"/>
                  </a:lnTo>
                  <a:lnTo>
                    <a:pt x="162" y="85"/>
                  </a:lnTo>
                  <a:lnTo>
                    <a:pt x="162" y="86"/>
                  </a:lnTo>
                  <a:lnTo>
                    <a:pt x="161" y="87"/>
                  </a:lnTo>
                  <a:lnTo>
                    <a:pt x="161" y="88"/>
                  </a:lnTo>
                  <a:lnTo>
                    <a:pt x="161" y="88"/>
                  </a:lnTo>
                  <a:lnTo>
                    <a:pt x="161" y="90"/>
                  </a:lnTo>
                  <a:lnTo>
                    <a:pt x="160" y="90"/>
                  </a:lnTo>
                  <a:lnTo>
                    <a:pt x="160" y="91"/>
                  </a:lnTo>
                  <a:lnTo>
                    <a:pt x="159" y="92"/>
                  </a:lnTo>
                  <a:lnTo>
                    <a:pt x="159" y="93"/>
                  </a:lnTo>
                  <a:lnTo>
                    <a:pt x="159" y="94"/>
                  </a:lnTo>
                  <a:lnTo>
                    <a:pt x="158" y="95"/>
                  </a:lnTo>
                  <a:lnTo>
                    <a:pt x="157" y="95"/>
                  </a:lnTo>
                  <a:lnTo>
                    <a:pt x="157" y="96"/>
                  </a:lnTo>
                  <a:lnTo>
                    <a:pt x="156" y="96"/>
                  </a:lnTo>
                  <a:lnTo>
                    <a:pt x="156" y="97"/>
                  </a:lnTo>
                  <a:lnTo>
                    <a:pt x="155" y="98"/>
                  </a:lnTo>
                  <a:lnTo>
                    <a:pt x="155" y="98"/>
                  </a:lnTo>
                  <a:lnTo>
                    <a:pt x="153" y="99"/>
                  </a:lnTo>
                  <a:lnTo>
                    <a:pt x="153" y="99"/>
                  </a:lnTo>
                  <a:lnTo>
                    <a:pt x="152" y="100"/>
                  </a:lnTo>
                  <a:lnTo>
                    <a:pt x="151" y="100"/>
                  </a:lnTo>
                  <a:lnTo>
                    <a:pt x="151" y="101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48" y="102"/>
                  </a:lnTo>
                  <a:lnTo>
                    <a:pt x="147" y="102"/>
                  </a:lnTo>
                  <a:lnTo>
                    <a:pt x="146" y="103"/>
                  </a:lnTo>
                  <a:lnTo>
                    <a:pt x="145" y="103"/>
                  </a:lnTo>
                  <a:lnTo>
                    <a:pt x="144" y="103"/>
                  </a:lnTo>
                  <a:lnTo>
                    <a:pt x="143" y="103"/>
                  </a:lnTo>
                  <a:lnTo>
                    <a:pt x="142" y="103"/>
                  </a:lnTo>
                  <a:lnTo>
                    <a:pt x="141" y="103"/>
                  </a:lnTo>
                  <a:lnTo>
                    <a:pt x="140" y="103"/>
                  </a:lnTo>
                  <a:lnTo>
                    <a:pt x="139" y="103"/>
                  </a:lnTo>
                  <a:lnTo>
                    <a:pt x="138" y="103"/>
                  </a:lnTo>
                  <a:lnTo>
                    <a:pt x="137" y="103"/>
                  </a:lnTo>
                  <a:lnTo>
                    <a:pt x="136" y="103"/>
                  </a:lnTo>
                  <a:lnTo>
                    <a:pt x="136" y="102"/>
                  </a:lnTo>
                  <a:lnTo>
                    <a:pt x="134" y="102"/>
                  </a:lnTo>
                  <a:lnTo>
                    <a:pt x="134" y="102"/>
                  </a:lnTo>
                  <a:lnTo>
                    <a:pt x="133" y="102"/>
                  </a:lnTo>
                  <a:lnTo>
                    <a:pt x="132" y="101"/>
                  </a:lnTo>
                  <a:lnTo>
                    <a:pt x="131" y="100"/>
                  </a:lnTo>
                  <a:lnTo>
                    <a:pt x="130" y="100"/>
                  </a:lnTo>
                  <a:lnTo>
                    <a:pt x="129" y="99"/>
                  </a:lnTo>
                  <a:lnTo>
                    <a:pt x="129" y="99"/>
                  </a:lnTo>
                  <a:lnTo>
                    <a:pt x="128" y="98"/>
                  </a:lnTo>
                  <a:lnTo>
                    <a:pt x="127" y="98"/>
                  </a:lnTo>
                  <a:lnTo>
                    <a:pt x="126" y="97"/>
                  </a:lnTo>
                  <a:lnTo>
                    <a:pt x="126" y="96"/>
                  </a:lnTo>
                  <a:lnTo>
                    <a:pt x="125" y="96"/>
                  </a:lnTo>
                  <a:lnTo>
                    <a:pt x="125" y="95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3" y="93"/>
                  </a:lnTo>
                  <a:lnTo>
                    <a:pt x="122" y="92"/>
                  </a:lnTo>
                  <a:lnTo>
                    <a:pt x="122" y="91"/>
                  </a:lnTo>
                  <a:lnTo>
                    <a:pt x="122" y="90"/>
                  </a:lnTo>
                  <a:lnTo>
                    <a:pt x="121" y="90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0" y="87"/>
                  </a:lnTo>
                  <a:lnTo>
                    <a:pt x="120" y="85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3"/>
                  </a:lnTo>
                  <a:lnTo>
                    <a:pt x="120" y="81"/>
                  </a:lnTo>
                  <a:lnTo>
                    <a:pt x="119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1" y="76"/>
                  </a:lnTo>
                  <a:lnTo>
                    <a:pt x="121" y="75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21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2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8"/>
                  </a:lnTo>
                  <a:lnTo>
                    <a:pt x="123" y="68"/>
                  </a:lnTo>
                  <a:lnTo>
                    <a:pt x="124" y="68"/>
                  </a:lnTo>
                  <a:lnTo>
                    <a:pt x="124" y="67"/>
                  </a:lnTo>
                  <a:lnTo>
                    <a:pt x="125" y="67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5"/>
                  </a:lnTo>
                  <a:lnTo>
                    <a:pt x="126" y="65"/>
                  </a:lnTo>
                  <a:lnTo>
                    <a:pt x="126" y="65"/>
                  </a:lnTo>
                  <a:lnTo>
                    <a:pt x="127" y="64"/>
                  </a:lnTo>
                  <a:lnTo>
                    <a:pt x="128" y="64"/>
                  </a:lnTo>
                  <a:lnTo>
                    <a:pt x="129" y="64"/>
                  </a:lnTo>
                  <a:lnTo>
                    <a:pt x="129" y="63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2" y="62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3" y="61"/>
                  </a:lnTo>
                  <a:lnTo>
                    <a:pt x="134" y="61"/>
                  </a:lnTo>
                  <a:lnTo>
                    <a:pt x="134" y="60"/>
                  </a:lnTo>
                  <a:lnTo>
                    <a:pt x="135" y="60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37" y="6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0"/>
                  </a:lnTo>
                  <a:lnTo>
                    <a:pt x="141" y="59"/>
                  </a:lnTo>
                  <a:lnTo>
                    <a:pt x="141" y="59"/>
                  </a:lnTo>
                  <a:close/>
                  <a:moveTo>
                    <a:pt x="242" y="35"/>
                  </a:moveTo>
                  <a:lnTo>
                    <a:pt x="241" y="35"/>
                  </a:lnTo>
                  <a:lnTo>
                    <a:pt x="240" y="35"/>
                  </a:lnTo>
                  <a:lnTo>
                    <a:pt x="239" y="35"/>
                  </a:lnTo>
                  <a:lnTo>
                    <a:pt x="238" y="35"/>
                  </a:lnTo>
                  <a:lnTo>
                    <a:pt x="237" y="35"/>
                  </a:lnTo>
                  <a:lnTo>
                    <a:pt x="236" y="35"/>
                  </a:lnTo>
                  <a:lnTo>
                    <a:pt x="235" y="36"/>
                  </a:lnTo>
                  <a:lnTo>
                    <a:pt x="234" y="36"/>
                  </a:lnTo>
                  <a:lnTo>
                    <a:pt x="233" y="36"/>
                  </a:lnTo>
                  <a:lnTo>
                    <a:pt x="232" y="37"/>
                  </a:lnTo>
                  <a:lnTo>
                    <a:pt x="231" y="37"/>
                  </a:lnTo>
                  <a:lnTo>
                    <a:pt x="229" y="37"/>
                  </a:lnTo>
                  <a:lnTo>
                    <a:pt x="229" y="37"/>
                  </a:lnTo>
                  <a:lnTo>
                    <a:pt x="228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25" y="38"/>
                  </a:lnTo>
                  <a:lnTo>
                    <a:pt x="224" y="39"/>
                  </a:lnTo>
                  <a:lnTo>
                    <a:pt x="223" y="39"/>
                  </a:lnTo>
                  <a:lnTo>
                    <a:pt x="222" y="39"/>
                  </a:lnTo>
                  <a:lnTo>
                    <a:pt x="221" y="40"/>
                  </a:lnTo>
                  <a:lnTo>
                    <a:pt x="221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8" y="42"/>
                  </a:lnTo>
                  <a:lnTo>
                    <a:pt x="217" y="42"/>
                  </a:lnTo>
                  <a:lnTo>
                    <a:pt x="216" y="43"/>
                  </a:lnTo>
                  <a:lnTo>
                    <a:pt x="216" y="43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3" y="45"/>
                  </a:lnTo>
                  <a:lnTo>
                    <a:pt x="213" y="46"/>
                  </a:lnTo>
                  <a:lnTo>
                    <a:pt x="212" y="46"/>
                  </a:lnTo>
                  <a:lnTo>
                    <a:pt x="211" y="47"/>
                  </a:lnTo>
                  <a:lnTo>
                    <a:pt x="210" y="47"/>
                  </a:lnTo>
                  <a:lnTo>
                    <a:pt x="209" y="47"/>
                  </a:lnTo>
                  <a:lnTo>
                    <a:pt x="209" y="49"/>
                  </a:lnTo>
                  <a:lnTo>
                    <a:pt x="208" y="49"/>
                  </a:lnTo>
                  <a:lnTo>
                    <a:pt x="207" y="50"/>
                  </a:lnTo>
                  <a:lnTo>
                    <a:pt x="207" y="51"/>
                  </a:lnTo>
                  <a:lnTo>
                    <a:pt x="206" y="52"/>
                  </a:lnTo>
                  <a:lnTo>
                    <a:pt x="206" y="53"/>
                  </a:lnTo>
                  <a:lnTo>
                    <a:pt x="205" y="53"/>
                  </a:lnTo>
                  <a:lnTo>
                    <a:pt x="205" y="54"/>
                  </a:lnTo>
                  <a:lnTo>
                    <a:pt x="204" y="55"/>
                  </a:lnTo>
                  <a:lnTo>
                    <a:pt x="203" y="56"/>
                  </a:lnTo>
                  <a:lnTo>
                    <a:pt x="203" y="57"/>
                  </a:lnTo>
                  <a:lnTo>
                    <a:pt x="202" y="57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1" y="60"/>
                  </a:lnTo>
                  <a:lnTo>
                    <a:pt x="201" y="61"/>
                  </a:lnTo>
                  <a:lnTo>
                    <a:pt x="200" y="62"/>
                  </a:lnTo>
                  <a:lnTo>
                    <a:pt x="199" y="63"/>
                  </a:lnTo>
                  <a:lnTo>
                    <a:pt x="199" y="64"/>
                  </a:lnTo>
                  <a:lnTo>
                    <a:pt x="199" y="65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198" y="69"/>
                  </a:lnTo>
                  <a:lnTo>
                    <a:pt x="198" y="71"/>
                  </a:lnTo>
                  <a:lnTo>
                    <a:pt x="197" y="72"/>
                  </a:lnTo>
                  <a:lnTo>
                    <a:pt x="197" y="73"/>
                  </a:lnTo>
                  <a:lnTo>
                    <a:pt x="197" y="73"/>
                  </a:lnTo>
                  <a:lnTo>
                    <a:pt x="197" y="75"/>
                  </a:lnTo>
                  <a:lnTo>
                    <a:pt x="197" y="76"/>
                  </a:lnTo>
                  <a:lnTo>
                    <a:pt x="197" y="76"/>
                  </a:lnTo>
                  <a:lnTo>
                    <a:pt x="197" y="77"/>
                  </a:lnTo>
                  <a:lnTo>
                    <a:pt x="197" y="79"/>
                  </a:lnTo>
                  <a:lnTo>
                    <a:pt x="197" y="80"/>
                  </a:lnTo>
                  <a:lnTo>
                    <a:pt x="196" y="80"/>
                  </a:lnTo>
                  <a:lnTo>
                    <a:pt x="197" y="82"/>
                  </a:lnTo>
                  <a:lnTo>
                    <a:pt x="197" y="84"/>
                  </a:lnTo>
                  <a:lnTo>
                    <a:pt x="197" y="85"/>
                  </a:lnTo>
                  <a:lnTo>
                    <a:pt x="197" y="87"/>
                  </a:lnTo>
                  <a:lnTo>
                    <a:pt x="197" y="89"/>
                  </a:lnTo>
                  <a:lnTo>
                    <a:pt x="197" y="91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8" y="95"/>
                  </a:lnTo>
                  <a:lnTo>
                    <a:pt x="199" y="96"/>
                  </a:lnTo>
                  <a:lnTo>
                    <a:pt x="199" y="98"/>
                  </a:lnTo>
                  <a:lnTo>
                    <a:pt x="199" y="99"/>
                  </a:lnTo>
                  <a:lnTo>
                    <a:pt x="201" y="100"/>
                  </a:lnTo>
                  <a:lnTo>
                    <a:pt x="201" y="102"/>
                  </a:lnTo>
                  <a:lnTo>
                    <a:pt x="202" y="103"/>
                  </a:lnTo>
                  <a:lnTo>
                    <a:pt x="202" y="104"/>
                  </a:lnTo>
                  <a:lnTo>
                    <a:pt x="203" y="106"/>
                  </a:lnTo>
                  <a:lnTo>
                    <a:pt x="203" y="107"/>
                  </a:lnTo>
                  <a:lnTo>
                    <a:pt x="205" y="109"/>
                  </a:lnTo>
                  <a:lnTo>
                    <a:pt x="205" y="110"/>
                  </a:lnTo>
                  <a:lnTo>
                    <a:pt x="206" y="111"/>
                  </a:lnTo>
                  <a:lnTo>
                    <a:pt x="207" y="112"/>
                  </a:lnTo>
                  <a:lnTo>
                    <a:pt x="208" y="113"/>
                  </a:lnTo>
                  <a:lnTo>
                    <a:pt x="209" y="114"/>
                  </a:lnTo>
                  <a:lnTo>
                    <a:pt x="210" y="115"/>
                  </a:lnTo>
                  <a:lnTo>
                    <a:pt x="212" y="116"/>
                  </a:lnTo>
                  <a:lnTo>
                    <a:pt x="213" y="117"/>
                  </a:lnTo>
                  <a:lnTo>
                    <a:pt x="214" y="118"/>
                  </a:lnTo>
                  <a:lnTo>
                    <a:pt x="215" y="118"/>
                  </a:lnTo>
                  <a:lnTo>
                    <a:pt x="216" y="119"/>
                  </a:lnTo>
                  <a:lnTo>
                    <a:pt x="217" y="120"/>
                  </a:lnTo>
                  <a:lnTo>
                    <a:pt x="218" y="121"/>
                  </a:lnTo>
                  <a:lnTo>
                    <a:pt x="220" y="121"/>
                  </a:lnTo>
                  <a:lnTo>
                    <a:pt x="221" y="122"/>
                  </a:lnTo>
                  <a:lnTo>
                    <a:pt x="222" y="122"/>
                  </a:lnTo>
                  <a:lnTo>
                    <a:pt x="224" y="123"/>
                  </a:lnTo>
                  <a:lnTo>
                    <a:pt x="225" y="123"/>
                  </a:lnTo>
                  <a:lnTo>
                    <a:pt x="227" y="124"/>
                  </a:lnTo>
                  <a:lnTo>
                    <a:pt x="228" y="125"/>
                  </a:lnTo>
                  <a:lnTo>
                    <a:pt x="230" y="125"/>
                  </a:lnTo>
                  <a:lnTo>
                    <a:pt x="231" y="125"/>
                  </a:lnTo>
                  <a:lnTo>
                    <a:pt x="233" y="126"/>
                  </a:lnTo>
                  <a:lnTo>
                    <a:pt x="234" y="126"/>
                  </a:lnTo>
                  <a:lnTo>
                    <a:pt x="236" y="126"/>
                  </a:lnTo>
                  <a:lnTo>
                    <a:pt x="237" y="126"/>
                  </a:lnTo>
                  <a:lnTo>
                    <a:pt x="239" y="126"/>
                  </a:lnTo>
                  <a:lnTo>
                    <a:pt x="241" y="126"/>
                  </a:lnTo>
                  <a:lnTo>
                    <a:pt x="242" y="126"/>
                  </a:lnTo>
                  <a:lnTo>
                    <a:pt x="244" y="126"/>
                  </a:lnTo>
                  <a:lnTo>
                    <a:pt x="245" y="126"/>
                  </a:lnTo>
                  <a:lnTo>
                    <a:pt x="247" y="126"/>
                  </a:lnTo>
                  <a:lnTo>
                    <a:pt x="249" y="126"/>
                  </a:lnTo>
                  <a:lnTo>
                    <a:pt x="251" y="126"/>
                  </a:lnTo>
                  <a:lnTo>
                    <a:pt x="252" y="126"/>
                  </a:lnTo>
                  <a:lnTo>
                    <a:pt x="254" y="126"/>
                  </a:lnTo>
                  <a:lnTo>
                    <a:pt x="255" y="125"/>
                  </a:lnTo>
                  <a:lnTo>
                    <a:pt x="256" y="125"/>
                  </a:lnTo>
                  <a:lnTo>
                    <a:pt x="258" y="125"/>
                  </a:lnTo>
                  <a:lnTo>
                    <a:pt x="259" y="124"/>
                  </a:lnTo>
                  <a:lnTo>
                    <a:pt x="260" y="123"/>
                  </a:lnTo>
                  <a:lnTo>
                    <a:pt x="262" y="123"/>
                  </a:lnTo>
                  <a:lnTo>
                    <a:pt x="263" y="122"/>
                  </a:lnTo>
                  <a:lnTo>
                    <a:pt x="264" y="122"/>
                  </a:lnTo>
                  <a:lnTo>
                    <a:pt x="266" y="121"/>
                  </a:lnTo>
                  <a:lnTo>
                    <a:pt x="267" y="121"/>
                  </a:lnTo>
                  <a:lnTo>
                    <a:pt x="268" y="119"/>
                  </a:lnTo>
                  <a:lnTo>
                    <a:pt x="270" y="119"/>
                  </a:lnTo>
                  <a:lnTo>
                    <a:pt x="271" y="118"/>
                  </a:lnTo>
                  <a:lnTo>
                    <a:pt x="272" y="117"/>
                  </a:lnTo>
                  <a:lnTo>
                    <a:pt x="273" y="116"/>
                  </a:lnTo>
                  <a:lnTo>
                    <a:pt x="274" y="115"/>
                  </a:lnTo>
                  <a:lnTo>
                    <a:pt x="275" y="114"/>
                  </a:lnTo>
                  <a:lnTo>
                    <a:pt x="276" y="113"/>
                  </a:lnTo>
                  <a:lnTo>
                    <a:pt x="277" y="113"/>
                  </a:lnTo>
                  <a:lnTo>
                    <a:pt x="277" y="112"/>
                  </a:lnTo>
                  <a:lnTo>
                    <a:pt x="278" y="111"/>
                  </a:lnTo>
                  <a:lnTo>
                    <a:pt x="278" y="110"/>
                  </a:lnTo>
                  <a:lnTo>
                    <a:pt x="279" y="110"/>
                  </a:lnTo>
                  <a:lnTo>
                    <a:pt x="279" y="109"/>
                  </a:lnTo>
                  <a:lnTo>
                    <a:pt x="280" y="108"/>
                  </a:lnTo>
                  <a:lnTo>
                    <a:pt x="281" y="107"/>
                  </a:lnTo>
                  <a:lnTo>
                    <a:pt x="281" y="106"/>
                  </a:lnTo>
                  <a:lnTo>
                    <a:pt x="282" y="105"/>
                  </a:lnTo>
                  <a:lnTo>
                    <a:pt x="282" y="104"/>
                  </a:lnTo>
                  <a:lnTo>
                    <a:pt x="283" y="103"/>
                  </a:lnTo>
                  <a:lnTo>
                    <a:pt x="283" y="102"/>
                  </a:lnTo>
                  <a:lnTo>
                    <a:pt x="284" y="102"/>
                  </a:lnTo>
                  <a:lnTo>
                    <a:pt x="284" y="100"/>
                  </a:lnTo>
                  <a:lnTo>
                    <a:pt x="285" y="100"/>
                  </a:lnTo>
                  <a:lnTo>
                    <a:pt x="285" y="99"/>
                  </a:lnTo>
                  <a:lnTo>
                    <a:pt x="286" y="98"/>
                  </a:lnTo>
                  <a:lnTo>
                    <a:pt x="286" y="97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7" y="94"/>
                  </a:lnTo>
                  <a:lnTo>
                    <a:pt x="287" y="93"/>
                  </a:lnTo>
                  <a:lnTo>
                    <a:pt x="287" y="92"/>
                  </a:lnTo>
                  <a:lnTo>
                    <a:pt x="287" y="91"/>
                  </a:lnTo>
                  <a:lnTo>
                    <a:pt x="288" y="90"/>
                  </a:lnTo>
                  <a:lnTo>
                    <a:pt x="288" y="89"/>
                  </a:lnTo>
                  <a:lnTo>
                    <a:pt x="288" y="88"/>
                  </a:lnTo>
                  <a:lnTo>
                    <a:pt x="289" y="87"/>
                  </a:lnTo>
                  <a:lnTo>
                    <a:pt x="289" y="86"/>
                  </a:lnTo>
                  <a:lnTo>
                    <a:pt x="289" y="85"/>
                  </a:lnTo>
                  <a:lnTo>
                    <a:pt x="289" y="84"/>
                  </a:lnTo>
                  <a:lnTo>
                    <a:pt x="289" y="83"/>
                  </a:lnTo>
                  <a:lnTo>
                    <a:pt x="289" y="81"/>
                  </a:lnTo>
                  <a:lnTo>
                    <a:pt x="289" y="80"/>
                  </a:lnTo>
                  <a:lnTo>
                    <a:pt x="289" y="79"/>
                  </a:lnTo>
                  <a:lnTo>
                    <a:pt x="289" y="78"/>
                  </a:lnTo>
                  <a:lnTo>
                    <a:pt x="289" y="77"/>
                  </a:lnTo>
                  <a:lnTo>
                    <a:pt x="289" y="76"/>
                  </a:lnTo>
                  <a:lnTo>
                    <a:pt x="289" y="74"/>
                  </a:lnTo>
                  <a:lnTo>
                    <a:pt x="288" y="73"/>
                  </a:lnTo>
                  <a:lnTo>
                    <a:pt x="288" y="72"/>
                  </a:lnTo>
                  <a:lnTo>
                    <a:pt x="287" y="70"/>
                  </a:lnTo>
                  <a:lnTo>
                    <a:pt x="287" y="69"/>
                  </a:lnTo>
                  <a:lnTo>
                    <a:pt x="287" y="68"/>
                  </a:lnTo>
                  <a:lnTo>
                    <a:pt x="286" y="66"/>
                  </a:lnTo>
                  <a:lnTo>
                    <a:pt x="286" y="65"/>
                  </a:lnTo>
                  <a:lnTo>
                    <a:pt x="286" y="64"/>
                  </a:lnTo>
                  <a:lnTo>
                    <a:pt x="285" y="63"/>
                  </a:lnTo>
                  <a:lnTo>
                    <a:pt x="285" y="62"/>
                  </a:lnTo>
                  <a:lnTo>
                    <a:pt x="284" y="61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2" y="57"/>
                  </a:lnTo>
                  <a:lnTo>
                    <a:pt x="281" y="56"/>
                  </a:lnTo>
                  <a:lnTo>
                    <a:pt x="281" y="55"/>
                  </a:lnTo>
                  <a:lnTo>
                    <a:pt x="279" y="54"/>
                  </a:lnTo>
                  <a:lnTo>
                    <a:pt x="279" y="53"/>
                  </a:lnTo>
                  <a:lnTo>
                    <a:pt x="278" y="52"/>
                  </a:lnTo>
                  <a:lnTo>
                    <a:pt x="277" y="50"/>
                  </a:lnTo>
                  <a:lnTo>
                    <a:pt x="276" y="49"/>
                  </a:lnTo>
                  <a:lnTo>
                    <a:pt x="275" y="48"/>
                  </a:lnTo>
                  <a:lnTo>
                    <a:pt x="274" y="46"/>
                  </a:lnTo>
                  <a:lnTo>
                    <a:pt x="273" y="45"/>
                  </a:lnTo>
                  <a:lnTo>
                    <a:pt x="271" y="45"/>
                  </a:lnTo>
                  <a:lnTo>
                    <a:pt x="270" y="43"/>
                  </a:lnTo>
                  <a:lnTo>
                    <a:pt x="268" y="42"/>
                  </a:lnTo>
                  <a:lnTo>
                    <a:pt x="267" y="42"/>
                  </a:lnTo>
                  <a:lnTo>
                    <a:pt x="266" y="41"/>
                  </a:lnTo>
                  <a:lnTo>
                    <a:pt x="264" y="40"/>
                  </a:lnTo>
                  <a:lnTo>
                    <a:pt x="263" y="39"/>
                  </a:lnTo>
                  <a:lnTo>
                    <a:pt x="262" y="39"/>
                  </a:lnTo>
                  <a:lnTo>
                    <a:pt x="260" y="38"/>
                  </a:lnTo>
                  <a:lnTo>
                    <a:pt x="258" y="38"/>
                  </a:lnTo>
                  <a:lnTo>
                    <a:pt x="256" y="37"/>
                  </a:lnTo>
                  <a:lnTo>
                    <a:pt x="255" y="37"/>
                  </a:lnTo>
                  <a:lnTo>
                    <a:pt x="253" y="36"/>
                  </a:lnTo>
                  <a:lnTo>
                    <a:pt x="251" y="36"/>
                  </a:lnTo>
                  <a:lnTo>
                    <a:pt x="250" y="35"/>
                  </a:lnTo>
                  <a:lnTo>
                    <a:pt x="248" y="35"/>
                  </a:lnTo>
                  <a:lnTo>
                    <a:pt x="246" y="35"/>
                  </a:lnTo>
                  <a:lnTo>
                    <a:pt x="244" y="35"/>
                  </a:lnTo>
                  <a:lnTo>
                    <a:pt x="242" y="35"/>
                  </a:lnTo>
                  <a:lnTo>
                    <a:pt x="242" y="35"/>
                  </a:lnTo>
                  <a:close/>
                  <a:moveTo>
                    <a:pt x="243" y="59"/>
                  </a:moveTo>
                  <a:lnTo>
                    <a:pt x="244" y="60"/>
                  </a:lnTo>
                  <a:lnTo>
                    <a:pt x="244" y="60"/>
                  </a:lnTo>
                  <a:lnTo>
                    <a:pt x="245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8" y="60"/>
                  </a:lnTo>
                  <a:lnTo>
                    <a:pt x="249" y="60"/>
                  </a:lnTo>
                  <a:lnTo>
                    <a:pt x="250" y="61"/>
                  </a:lnTo>
                  <a:lnTo>
                    <a:pt x="251" y="61"/>
                  </a:lnTo>
                  <a:lnTo>
                    <a:pt x="251" y="61"/>
                  </a:lnTo>
                  <a:lnTo>
                    <a:pt x="252" y="62"/>
                  </a:lnTo>
                  <a:lnTo>
                    <a:pt x="252" y="62"/>
                  </a:lnTo>
                  <a:lnTo>
                    <a:pt x="254" y="63"/>
                  </a:lnTo>
                  <a:lnTo>
                    <a:pt x="254" y="64"/>
                  </a:lnTo>
                  <a:lnTo>
                    <a:pt x="255" y="64"/>
                  </a:lnTo>
                  <a:lnTo>
                    <a:pt x="256" y="65"/>
                  </a:lnTo>
                  <a:lnTo>
                    <a:pt x="256" y="65"/>
                  </a:lnTo>
                  <a:lnTo>
                    <a:pt x="257" y="66"/>
                  </a:lnTo>
                  <a:lnTo>
                    <a:pt x="258" y="66"/>
                  </a:lnTo>
                  <a:lnTo>
                    <a:pt x="258" y="67"/>
                  </a:lnTo>
                  <a:lnTo>
                    <a:pt x="259" y="68"/>
                  </a:lnTo>
                  <a:lnTo>
                    <a:pt x="259" y="69"/>
                  </a:lnTo>
                  <a:lnTo>
                    <a:pt x="260" y="69"/>
                  </a:lnTo>
                  <a:lnTo>
                    <a:pt x="260" y="70"/>
                  </a:lnTo>
                  <a:lnTo>
                    <a:pt x="260" y="71"/>
                  </a:lnTo>
                  <a:lnTo>
                    <a:pt x="261" y="72"/>
                  </a:lnTo>
                  <a:lnTo>
                    <a:pt x="262" y="72"/>
                  </a:lnTo>
                  <a:lnTo>
                    <a:pt x="262" y="73"/>
                  </a:lnTo>
                  <a:lnTo>
                    <a:pt x="262" y="74"/>
                  </a:lnTo>
                  <a:lnTo>
                    <a:pt x="262" y="75"/>
                  </a:lnTo>
                  <a:lnTo>
                    <a:pt x="263" y="76"/>
                  </a:lnTo>
                  <a:lnTo>
                    <a:pt x="263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0"/>
                  </a:lnTo>
                  <a:lnTo>
                    <a:pt x="263" y="80"/>
                  </a:lnTo>
                  <a:lnTo>
                    <a:pt x="263" y="81"/>
                  </a:lnTo>
                  <a:lnTo>
                    <a:pt x="263" y="83"/>
                  </a:lnTo>
                  <a:lnTo>
                    <a:pt x="263" y="84"/>
                  </a:lnTo>
                  <a:lnTo>
                    <a:pt x="263" y="85"/>
                  </a:lnTo>
                  <a:lnTo>
                    <a:pt x="263" y="86"/>
                  </a:lnTo>
                  <a:lnTo>
                    <a:pt x="262" y="87"/>
                  </a:lnTo>
                  <a:lnTo>
                    <a:pt x="262" y="88"/>
                  </a:lnTo>
                  <a:lnTo>
                    <a:pt x="262" y="88"/>
                  </a:lnTo>
                  <a:lnTo>
                    <a:pt x="262" y="90"/>
                  </a:lnTo>
                  <a:lnTo>
                    <a:pt x="261" y="90"/>
                  </a:lnTo>
                  <a:lnTo>
                    <a:pt x="260" y="91"/>
                  </a:lnTo>
                  <a:lnTo>
                    <a:pt x="260" y="92"/>
                  </a:lnTo>
                  <a:lnTo>
                    <a:pt x="260" y="93"/>
                  </a:lnTo>
                  <a:lnTo>
                    <a:pt x="259" y="94"/>
                  </a:lnTo>
                  <a:lnTo>
                    <a:pt x="259" y="95"/>
                  </a:lnTo>
                  <a:lnTo>
                    <a:pt x="258" y="95"/>
                  </a:lnTo>
                  <a:lnTo>
                    <a:pt x="258" y="96"/>
                  </a:lnTo>
                  <a:lnTo>
                    <a:pt x="257" y="96"/>
                  </a:lnTo>
                  <a:lnTo>
                    <a:pt x="256" y="97"/>
                  </a:lnTo>
                  <a:lnTo>
                    <a:pt x="256" y="98"/>
                  </a:lnTo>
                  <a:lnTo>
                    <a:pt x="255" y="98"/>
                  </a:lnTo>
                  <a:lnTo>
                    <a:pt x="254" y="99"/>
                  </a:lnTo>
                  <a:lnTo>
                    <a:pt x="254" y="99"/>
                  </a:lnTo>
                  <a:lnTo>
                    <a:pt x="252" y="100"/>
                  </a:lnTo>
                  <a:lnTo>
                    <a:pt x="252" y="100"/>
                  </a:lnTo>
                  <a:lnTo>
                    <a:pt x="251" y="101"/>
                  </a:lnTo>
                  <a:lnTo>
                    <a:pt x="251" y="102"/>
                  </a:lnTo>
                  <a:lnTo>
                    <a:pt x="250" y="102"/>
                  </a:lnTo>
                  <a:lnTo>
                    <a:pt x="249" y="102"/>
                  </a:lnTo>
                  <a:lnTo>
                    <a:pt x="248" y="102"/>
                  </a:lnTo>
                  <a:lnTo>
                    <a:pt x="247" y="103"/>
                  </a:lnTo>
                  <a:lnTo>
                    <a:pt x="246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3" y="103"/>
                  </a:lnTo>
                  <a:lnTo>
                    <a:pt x="242" y="103"/>
                  </a:lnTo>
                  <a:lnTo>
                    <a:pt x="241" y="103"/>
                  </a:lnTo>
                  <a:lnTo>
                    <a:pt x="240" y="103"/>
                  </a:lnTo>
                  <a:lnTo>
                    <a:pt x="239" y="103"/>
                  </a:lnTo>
                  <a:lnTo>
                    <a:pt x="238" y="103"/>
                  </a:lnTo>
                  <a:lnTo>
                    <a:pt x="237" y="102"/>
                  </a:lnTo>
                  <a:lnTo>
                    <a:pt x="236" y="102"/>
                  </a:lnTo>
                  <a:lnTo>
                    <a:pt x="235" y="102"/>
                  </a:lnTo>
                  <a:lnTo>
                    <a:pt x="235" y="102"/>
                  </a:lnTo>
                  <a:lnTo>
                    <a:pt x="233" y="101"/>
                  </a:lnTo>
                  <a:lnTo>
                    <a:pt x="233" y="100"/>
                  </a:lnTo>
                  <a:lnTo>
                    <a:pt x="232" y="100"/>
                  </a:lnTo>
                  <a:lnTo>
                    <a:pt x="231" y="99"/>
                  </a:lnTo>
                  <a:lnTo>
                    <a:pt x="231" y="99"/>
                  </a:lnTo>
                  <a:lnTo>
                    <a:pt x="230" y="98"/>
                  </a:lnTo>
                  <a:lnTo>
                    <a:pt x="229" y="98"/>
                  </a:lnTo>
                  <a:lnTo>
                    <a:pt x="229" y="97"/>
                  </a:lnTo>
                  <a:lnTo>
                    <a:pt x="228" y="96"/>
                  </a:lnTo>
                  <a:lnTo>
                    <a:pt x="228" y="96"/>
                  </a:lnTo>
                  <a:lnTo>
                    <a:pt x="227" y="95"/>
                  </a:lnTo>
                  <a:lnTo>
                    <a:pt x="226" y="95"/>
                  </a:lnTo>
                  <a:lnTo>
                    <a:pt x="226" y="94"/>
                  </a:lnTo>
                  <a:lnTo>
                    <a:pt x="225" y="93"/>
                  </a:lnTo>
                  <a:lnTo>
                    <a:pt x="225" y="92"/>
                  </a:lnTo>
                  <a:lnTo>
                    <a:pt x="225" y="91"/>
                  </a:lnTo>
                  <a:lnTo>
                    <a:pt x="224" y="90"/>
                  </a:lnTo>
                  <a:lnTo>
                    <a:pt x="224" y="90"/>
                  </a:lnTo>
                  <a:lnTo>
                    <a:pt x="223" y="88"/>
                  </a:lnTo>
                  <a:lnTo>
                    <a:pt x="223" y="88"/>
                  </a:lnTo>
                  <a:lnTo>
                    <a:pt x="222" y="87"/>
                  </a:lnTo>
                  <a:lnTo>
                    <a:pt x="222" y="86"/>
                  </a:lnTo>
                  <a:lnTo>
                    <a:pt x="222" y="85"/>
                  </a:lnTo>
                  <a:lnTo>
                    <a:pt x="222" y="84"/>
                  </a:lnTo>
                  <a:lnTo>
                    <a:pt x="222" y="83"/>
                  </a:lnTo>
                  <a:lnTo>
                    <a:pt x="222" y="81"/>
                  </a:lnTo>
                  <a:lnTo>
                    <a:pt x="221" y="80"/>
                  </a:lnTo>
                  <a:lnTo>
                    <a:pt x="222" y="80"/>
                  </a:lnTo>
                  <a:lnTo>
                    <a:pt x="222" y="79"/>
                  </a:lnTo>
                  <a:lnTo>
                    <a:pt x="222" y="77"/>
                  </a:lnTo>
                  <a:lnTo>
                    <a:pt x="222" y="77"/>
                  </a:lnTo>
                  <a:lnTo>
                    <a:pt x="222" y="76"/>
                  </a:lnTo>
                  <a:lnTo>
                    <a:pt x="222" y="75"/>
                  </a:lnTo>
                  <a:lnTo>
                    <a:pt x="223" y="74"/>
                  </a:lnTo>
                  <a:lnTo>
                    <a:pt x="223" y="73"/>
                  </a:lnTo>
                  <a:lnTo>
                    <a:pt x="224" y="72"/>
                  </a:lnTo>
                  <a:lnTo>
                    <a:pt x="224" y="72"/>
                  </a:lnTo>
                  <a:lnTo>
                    <a:pt x="225" y="71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7" y="67"/>
                  </a:lnTo>
                  <a:lnTo>
                    <a:pt x="228" y="66"/>
                  </a:lnTo>
                  <a:lnTo>
                    <a:pt x="228" y="65"/>
                  </a:lnTo>
                  <a:lnTo>
                    <a:pt x="229" y="65"/>
                  </a:lnTo>
                  <a:lnTo>
                    <a:pt x="229" y="64"/>
                  </a:lnTo>
                  <a:lnTo>
                    <a:pt x="230" y="64"/>
                  </a:lnTo>
                  <a:lnTo>
                    <a:pt x="231" y="63"/>
                  </a:lnTo>
                  <a:lnTo>
                    <a:pt x="231" y="62"/>
                  </a:lnTo>
                  <a:lnTo>
                    <a:pt x="232" y="62"/>
                  </a:lnTo>
                  <a:lnTo>
                    <a:pt x="233" y="62"/>
                  </a:lnTo>
                  <a:lnTo>
                    <a:pt x="234" y="61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0"/>
                  </a:lnTo>
                  <a:lnTo>
                    <a:pt x="237" y="60"/>
                  </a:lnTo>
                  <a:lnTo>
                    <a:pt x="238" y="60"/>
                  </a:lnTo>
                  <a:lnTo>
                    <a:pt x="239" y="60"/>
                  </a:lnTo>
                  <a:lnTo>
                    <a:pt x="240" y="60"/>
                  </a:lnTo>
                  <a:lnTo>
                    <a:pt x="241" y="60"/>
                  </a:lnTo>
                  <a:lnTo>
                    <a:pt x="242" y="60"/>
                  </a:lnTo>
                  <a:lnTo>
                    <a:pt x="243" y="59"/>
                  </a:lnTo>
                  <a:lnTo>
                    <a:pt x="243" y="59"/>
                  </a:lnTo>
                  <a:close/>
                  <a:moveTo>
                    <a:pt x="300" y="123"/>
                  </a:moveTo>
                  <a:lnTo>
                    <a:pt x="326" y="123"/>
                  </a:lnTo>
                  <a:lnTo>
                    <a:pt x="326" y="10"/>
                  </a:lnTo>
                  <a:lnTo>
                    <a:pt x="300" y="10"/>
                  </a:lnTo>
                  <a:lnTo>
                    <a:pt x="300" y="123"/>
                  </a:lnTo>
                  <a:lnTo>
                    <a:pt x="300" y="123"/>
                  </a:lnTo>
                  <a:close/>
                  <a:moveTo>
                    <a:pt x="400" y="97"/>
                  </a:moveTo>
                  <a:lnTo>
                    <a:pt x="400" y="98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9" y="98"/>
                  </a:lnTo>
                  <a:lnTo>
                    <a:pt x="398" y="98"/>
                  </a:lnTo>
                  <a:lnTo>
                    <a:pt x="398" y="99"/>
                  </a:lnTo>
                  <a:lnTo>
                    <a:pt x="397" y="99"/>
                  </a:lnTo>
                  <a:lnTo>
                    <a:pt x="397" y="100"/>
                  </a:lnTo>
                  <a:lnTo>
                    <a:pt x="397" y="100"/>
                  </a:lnTo>
                  <a:lnTo>
                    <a:pt x="396" y="100"/>
                  </a:lnTo>
                  <a:lnTo>
                    <a:pt x="396" y="100"/>
                  </a:lnTo>
                  <a:lnTo>
                    <a:pt x="395" y="101"/>
                  </a:lnTo>
                  <a:lnTo>
                    <a:pt x="395" y="101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4" y="102"/>
                  </a:lnTo>
                  <a:lnTo>
                    <a:pt x="393" y="102"/>
                  </a:lnTo>
                  <a:lnTo>
                    <a:pt x="393" y="103"/>
                  </a:lnTo>
                  <a:lnTo>
                    <a:pt x="393" y="103"/>
                  </a:lnTo>
                  <a:lnTo>
                    <a:pt x="392" y="103"/>
                  </a:lnTo>
                  <a:lnTo>
                    <a:pt x="392" y="103"/>
                  </a:lnTo>
                  <a:lnTo>
                    <a:pt x="392" y="104"/>
                  </a:lnTo>
                  <a:lnTo>
                    <a:pt x="391" y="104"/>
                  </a:lnTo>
                  <a:lnTo>
                    <a:pt x="391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88" y="104"/>
                  </a:lnTo>
                  <a:lnTo>
                    <a:pt x="388" y="105"/>
                  </a:lnTo>
                  <a:lnTo>
                    <a:pt x="388" y="105"/>
                  </a:lnTo>
                  <a:lnTo>
                    <a:pt x="387" y="105"/>
                  </a:lnTo>
                  <a:lnTo>
                    <a:pt x="386" y="105"/>
                  </a:lnTo>
                  <a:lnTo>
                    <a:pt x="386" y="105"/>
                  </a:lnTo>
                  <a:lnTo>
                    <a:pt x="386" y="105"/>
                  </a:lnTo>
                  <a:lnTo>
                    <a:pt x="385" y="105"/>
                  </a:lnTo>
                  <a:lnTo>
                    <a:pt x="385" y="105"/>
                  </a:lnTo>
                  <a:lnTo>
                    <a:pt x="384" y="105"/>
                  </a:lnTo>
                  <a:lnTo>
                    <a:pt x="384" y="105"/>
                  </a:lnTo>
                  <a:lnTo>
                    <a:pt x="383" y="105"/>
                  </a:lnTo>
                  <a:lnTo>
                    <a:pt x="382" y="105"/>
                  </a:lnTo>
                  <a:lnTo>
                    <a:pt x="382" y="105"/>
                  </a:lnTo>
                  <a:lnTo>
                    <a:pt x="381" y="105"/>
                  </a:lnTo>
                  <a:lnTo>
                    <a:pt x="380" y="105"/>
                  </a:lnTo>
                  <a:lnTo>
                    <a:pt x="380" y="104"/>
                  </a:lnTo>
                  <a:lnTo>
                    <a:pt x="378" y="104"/>
                  </a:lnTo>
                  <a:lnTo>
                    <a:pt x="378" y="104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6" y="104"/>
                  </a:lnTo>
                  <a:lnTo>
                    <a:pt x="375" y="103"/>
                  </a:lnTo>
                  <a:lnTo>
                    <a:pt x="374" y="103"/>
                  </a:lnTo>
                  <a:lnTo>
                    <a:pt x="373" y="103"/>
                  </a:lnTo>
                  <a:lnTo>
                    <a:pt x="373" y="103"/>
                  </a:lnTo>
                  <a:lnTo>
                    <a:pt x="373" y="102"/>
                  </a:lnTo>
                  <a:lnTo>
                    <a:pt x="372" y="102"/>
                  </a:lnTo>
                  <a:lnTo>
                    <a:pt x="372" y="102"/>
                  </a:lnTo>
                  <a:lnTo>
                    <a:pt x="371" y="101"/>
                  </a:lnTo>
                  <a:lnTo>
                    <a:pt x="370" y="101"/>
                  </a:lnTo>
                  <a:lnTo>
                    <a:pt x="370" y="100"/>
                  </a:lnTo>
                  <a:lnTo>
                    <a:pt x="369" y="100"/>
                  </a:lnTo>
                  <a:lnTo>
                    <a:pt x="369" y="99"/>
                  </a:lnTo>
                  <a:lnTo>
                    <a:pt x="368" y="99"/>
                  </a:lnTo>
                  <a:lnTo>
                    <a:pt x="367" y="98"/>
                  </a:lnTo>
                  <a:lnTo>
                    <a:pt x="367" y="98"/>
                  </a:lnTo>
                  <a:lnTo>
                    <a:pt x="367" y="97"/>
                  </a:lnTo>
                  <a:lnTo>
                    <a:pt x="366" y="96"/>
                  </a:lnTo>
                  <a:lnTo>
                    <a:pt x="366" y="96"/>
                  </a:lnTo>
                  <a:lnTo>
                    <a:pt x="366" y="95"/>
                  </a:lnTo>
                  <a:lnTo>
                    <a:pt x="365" y="94"/>
                  </a:lnTo>
                  <a:lnTo>
                    <a:pt x="365" y="94"/>
                  </a:lnTo>
                  <a:lnTo>
                    <a:pt x="365" y="93"/>
                  </a:lnTo>
                  <a:lnTo>
                    <a:pt x="365" y="92"/>
                  </a:lnTo>
                  <a:lnTo>
                    <a:pt x="365" y="91"/>
                  </a:lnTo>
                  <a:lnTo>
                    <a:pt x="365" y="91"/>
                  </a:lnTo>
                  <a:lnTo>
                    <a:pt x="365" y="90"/>
                  </a:lnTo>
                  <a:lnTo>
                    <a:pt x="364" y="89"/>
                  </a:lnTo>
                  <a:lnTo>
                    <a:pt x="428" y="89"/>
                  </a:lnTo>
                  <a:lnTo>
                    <a:pt x="428" y="89"/>
                  </a:lnTo>
                  <a:lnTo>
                    <a:pt x="428" y="89"/>
                  </a:lnTo>
                  <a:lnTo>
                    <a:pt x="428" y="88"/>
                  </a:lnTo>
                  <a:lnTo>
                    <a:pt x="428" y="88"/>
                  </a:lnTo>
                  <a:lnTo>
                    <a:pt x="428" y="88"/>
                  </a:lnTo>
                  <a:lnTo>
                    <a:pt x="428" y="88"/>
                  </a:lnTo>
                  <a:lnTo>
                    <a:pt x="428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7"/>
                  </a:lnTo>
                  <a:lnTo>
                    <a:pt x="428" y="87"/>
                  </a:lnTo>
                  <a:lnTo>
                    <a:pt x="428" y="87"/>
                  </a:lnTo>
                  <a:lnTo>
                    <a:pt x="429" y="87"/>
                  </a:lnTo>
                  <a:lnTo>
                    <a:pt x="428" y="87"/>
                  </a:lnTo>
                  <a:lnTo>
                    <a:pt x="428" y="86"/>
                  </a:lnTo>
                  <a:lnTo>
                    <a:pt x="429" y="86"/>
                  </a:lnTo>
                  <a:lnTo>
                    <a:pt x="429" y="85"/>
                  </a:lnTo>
                  <a:lnTo>
                    <a:pt x="428" y="85"/>
                  </a:lnTo>
                  <a:lnTo>
                    <a:pt x="429" y="85"/>
                  </a:lnTo>
                  <a:lnTo>
                    <a:pt x="428" y="85"/>
                  </a:lnTo>
                  <a:lnTo>
                    <a:pt x="428" y="85"/>
                  </a:lnTo>
                  <a:lnTo>
                    <a:pt x="429" y="85"/>
                  </a:lnTo>
                  <a:lnTo>
                    <a:pt x="428" y="85"/>
                  </a:lnTo>
                  <a:lnTo>
                    <a:pt x="428" y="84"/>
                  </a:lnTo>
                  <a:lnTo>
                    <a:pt x="429" y="84"/>
                  </a:lnTo>
                  <a:lnTo>
                    <a:pt x="428" y="84"/>
                  </a:lnTo>
                  <a:lnTo>
                    <a:pt x="428" y="84"/>
                  </a:lnTo>
                  <a:lnTo>
                    <a:pt x="429" y="84"/>
                  </a:lnTo>
                  <a:lnTo>
                    <a:pt x="429" y="84"/>
                  </a:lnTo>
                  <a:lnTo>
                    <a:pt x="428" y="83"/>
                  </a:lnTo>
                  <a:lnTo>
                    <a:pt x="429" y="83"/>
                  </a:lnTo>
                  <a:lnTo>
                    <a:pt x="428" y="83"/>
                  </a:lnTo>
                  <a:lnTo>
                    <a:pt x="428" y="83"/>
                  </a:lnTo>
                  <a:lnTo>
                    <a:pt x="429" y="83"/>
                  </a:lnTo>
                  <a:lnTo>
                    <a:pt x="428" y="83"/>
                  </a:lnTo>
                  <a:lnTo>
                    <a:pt x="428" y="82"/>
                  </a:lnTo>
                  <a:lnTo>
                    <a:pt x="428" y="81"/>
                  </a:lnTo>
                  <a:lnTo>
                    <a:pt x="428" y="79"/>
                  </a:lnTo>
                  <a:lnTo>
                    <a:pt x="428" y="77"/>
                  </a:lnTo>
                  <a:lnTo>
                    <a:pt x="428" y="76"/>
                  </a:lnTo>
                  <a:lnTo>
                    <a:pt x="428" y="74"/>
                  </a:lnTo>
                  <a:lnTo>
                    <a:pt x="428" y="72"/>
                  </a:lnTo>
                  <a:lnTo>
                    <a:pt x="427" y="71"/>
                  </a:lnTo>
                  <a:lnTo>
                    <a:pt x="427" y="69"/>
                  </a:lnTo>
                  <a:lnTo>
                    <a:pt x="427" y="68"/>
                  </a:lnTo>
                  <a:lnTo>
                    <a:pt x="426" y="66"/>
                  </a:lnTo>
                  <a:lnTo>
                    <a:pt x="426" y="65"/>
                  </a:lnTo>
                  <a:lnTo>
                    <a:pt x="425" y="64"/>
                  </a:lnTo>
                  <a:lnTo>
                    <a:pt x="424" y="62"/>
                  </a:lnTo>
                  <a:lnTo>
                    <a:pt x="424" y="61"/>
                  </a:lnTo>
                  <a:lnTo>
                    <a:pt x="423" y="60"/>
                  </a:lnTo>
                  <a:lnTo>
                    <a:pt x="423" y="58"/>
                  </a:lnTo>
                  <a:lnTo>
                    <a:pt x="422" y="57"/>
                  </a:lnTo>
                  <a:lnTo>
                    <a:pt x="422" y="56"/>
                  </a:lnTo>
                  <a:lnTo>
                    <a:pt x="420" y="54"/>
                  </a:lnTo>
                  <a:lnTo>
                    <a:pt x="420" y="53"/>
                  </a:lnTo>
                  <a:lnTo>
                    <a:pt x="419" y="52"/>
                  </a:lnTo>
                  <a:lnTo>
                    <a:pt x="418" y="51"/>
                  </a:lnTo>
                  <a:lnTo>
                    <a:pt x="417" y="50"/>
                  </a:lnTo>
                  <a:lnTo>
                    <a:pt x="416" y="48"/>
                  </a:lnTo>
                  <a:lnTo>
                    <a:pt x="415" y="47"/>
                  </a:lnTo>
                  <a:lnTo>
                    <a:pt x="414" y="46"/>
                  </a:lnTo>
                  <a:lnTo>
                    <a:pt x="413" y="46"/>
                  </a:lnTo>
                  <a:lnTo>
                    <a:pt x="412" y="45"/>
                  </a:lnTo>
                  <a:lnTo>
                    <a:pt x="411" y="44"/>
                  </a:lnTo>
                  <a:lnTo>
                    <a:pt x="410" y="43"/>
                  </a:lnTo>
                  <a:lnTo>
                    <a:pt x="408" y="42"/>
                  </a:lnTo>
                  <a:lnTo>
                    <a:pt x="407" y="42"/>
                  </a:lnTo>
                  <a:lnTo>
                    <a:pt x="405" y="41"/>
                  </a:lnTo>
                  <a:lnTo>
                    <a:pt x="404" y="40"/>
                  </a:lnTo>
                  <a:lnTo>
                    <a:pt x="403" y="39"/>
                  </a:lnTo>
                  <a:lnTo>
                    <a:pt x="401" y="38"/>
                  </a:lnTo>
                  <a:lnTo>
                    <a:pt x="400" y="38"/>
                  </a:lnTo>
                  <a:lnTo>
                    <a:pt x="399" y="38"/>
                  </a:lnTo>
                  <a:lnTo>
                    <a:pt x="397" y="37"/>
                  </a:lnTo>
                  <a:lnTo>
                    <a:pt x="396" y="37"/>
                  </a:lnTo>
                  <a:lnTo>
                    <a:pt x="395" y="37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5"/>
                  </a:lnTo>
                  <a:lnTo>
                    <a:pt x="389" y="35"/>
                  </a:lnTo>
                  <a:lnTo>
                    <a:pt x="387" y="35"/>
                  </a:lnTo>
                  <a:lnTo>
                    <a:pt x="385" y="35"/>
                  </a:lnTo>
                  <a:lnTo>
                    <a:pt x="384" y="35"/>
                  </a:lnTo>
                  <a:lnTo>
                    <a:pt x="382" y="35"/>
                  </a:lnTo>
                  <a:lnTo>
                    <a:pt x="381" y="35"/>
                  </a:lnTo>
                  <a:lnTo>
                    <a:pt x="379" y="35"/>
                  </a:lnTo>
                  <a:lnTo>
                    <a:pt x="378" y="35"/>
                  </a:lnTo>
                  <a:lnTo>
                    <a:pt x="376" y="36"/>
                  </a:lnTo>
                  <a:lnTo>
                    <a:pt x="375" y="36"/>
                  </a:lnTo>
                  <a:lnTo>
                    <a:pt x="373" y="37"/>
                  </a:lnTo>
                  <a:lnTo>
                    <a:pt x="372" y="37"/>
                  </a:lnTo>
                  <a:lnTo>
                    <a:pt x="370" y="37"/>
                  </a:lnTo>
                  <a:lnTo>
                    <a:pt x="369" y="38"/>
                  </a:lnTo>
                  <a:lnTo>
                    <a:pt x="367" y="38"/>
                  </a:lnTo>
                  <a:lnTo>
                    <a:pt x="366" y="38"/>
                  </a:lnTo>
                  <a:lnTo>
                    <a:pt x="365" y="39"/>
                  </a:lnTo>
                  <a:lnTo>
                    <a:pt x="363" y="40"/>
                  </a:lnTo>
                  <a:lnTo>
                    <a:pt x="362" y="41"/>
                  </a:lnTo>
                  <a:lnTo>
                    <a:pt x="361" y="42"/>
                  </a:lnTo>
                  <a:lnTo>
                    <a:pt x="360" y="42"/>
                  </a:lnTo>
                  <a:lnTo>
                    <a:pt x="359" y="43"/>
                  </a:lnTo>
                  <a:lnTo>
                    <a:pt x="358" y="44"/>
                  </a:lnTo>
                  <a:lnTo>
                    <a:pt x="357" y="45"/>
                  </a:lnTo>
                  <a:lnTo>
                    <a:pt x="355" y="46"/>
                  </a:lnTo>
                  <a:lnTo>
                    <a:pt x="354" y="46"/>
                  </a:lnTo>
                  <a:lnTo>
                    <a:pt x="353" y="47"/>
                  </a:lnTo>
                  <a:lnTo>
                    <a:pt x="352" y="48"/>
                  </a:lnTo>
                  <a:lnTo>
                    <a:pt x="351" y="50"/>
                  </a:lnTo>
                  <a:lnTo>
                    <a:pt x="350" y="51"/>
                  </a:lnTo>
                  <a:lnTo>
                    <a:pt x="349" y="52"/>
                  </a:lnTo>
                  <a:lnTo>
                    <a:pt x="348" y="53"/>
                  </a:lnTo>
                  <a:lnTo>
                    <a:pt x="347" y="54"/>
                  </a:lnTo>
                  <a:lnTo>
                    <a:pt x="347" y="56"/>
                  </a:lnTo>
                  <a:lnTo>
                    <a:pt x="346" y="57"/>
                  </a:lnTo>
                  <a:lnTo>
                    <a:pt x="345" y="58"/>
                  </a:lnTo>
                  <a:lnTo>
                    <a:pt x="344" y="59"/>
                  </a:lnTo>
                  <a:lnTo>
                    <a:pt x="344" y="61"/>
                  </a:lnTo>
                  <a:lnTo>
                    <a:pt x="343" y="62"/>
                  </a:lnTo>
                  <a:lnTo>
                    <a:pt x="342" y="63"/>
                  </a:lnTo>
                  <a:lnTo>
                    <a:pt x="342" y="65"/>
                  </a:lnTo>
                  <a:lnTo>
                    <a:pt x="342" y="66"/>
                  </a:lnTo>
                  <a:lnTo>
                    <a:pt x="341" y="68"/>
                  </a:lnTo>
                  <a:lnTo>
                    <a:pt x="341" y="69"/>
                  </a:lnTo>
                  <a:lnTo>
                    <a:pt x="340" y="71"/>
                  </a:lnTo>
                  <a:lnTo>
                    <a:pt x="340" y="72"/>
                  </a:lnTo>
                  <a:lnTo>
                    <a:pt x="340" y="73"/>
                  </a:lnTo>
                  <a:lnTo>
                    <a:pt x="339" y="75"/>
                  </a:lnTo>
                  <a:lnTo>
                    <a:pt x="339" y="76"/>
                  </a:lnTo>
                  <a:lnTo>
                    <a:pt x="339" y="78"/>
                  </a:lnTo>
                  <a:lnTo>
                    <a:pt x="339" y="80"/>
                  </a:lnTo>
                  <a:lnTo>
                    <a:pt x="339" y="81"/>
                  </a:lnTo>
                  <a:lnTo>
                    <a:pt x="339" y="83"/>
                  </a:lnTo>
                  <a:lnTo>
                    <a:pt x="339" y="84"/>
                  </a:lnTo>
                  <a:lnTo>
                    <a:pt x="339" y="86"/>
                  </a:lnTo>
                  <a:lnTo>
                    <a:pt x="339" y="87"/>
                  </a:lnTo>
                  <a:lnTo>
                    <a:pt x="340" y="89"/>
                  </a:lnTo>
                  <a:lnTo>
                    <a:pt x="340" y="91"/>
                  </a:lnTo>
                  <a:lnTo>
                    <a:pt x="340" y="92"/>
                  </a:lnTo>
                  <a:lnTo>
                    <a:pt x="341" y="94"/>
                  </a:lnTo>
                  <a:lnTo>
                    <a:pt x="341" y="95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99"/>
                  </a:lnTo>
                  <a:lnTo>
                    <a:pt x="343" y="100"/>
                  </a:lnTo>
                  <a:lnTo>
                    <a:pt x="344" y="102"/>
                  </a:lnTo>
                  <a:lnTo>
                    <a:pt x="344" y="103"/>
                  </a:lnTo>
                  <a:lnTo>
                    <a:pt x="345" y="104"/>
                  </a:lnTo>
                  <a:lnTo>
                    <a:pt x="346" y="106"/>
                  </a:lnTo>
                  <a:lnTo>
                    <a:pt x="347" y="107"/>
                  </a:lnTo>
                  <a:lnTo>
                    <a:pt x="347" y="108"/>
                  </a:lnTo>
                  <a:lnTo>
                    <a:pt x="348" y="109"/>
                  </a:lnTo>
                  <a:lnTo>
                    <a:pt x="349" y="110"/>
                  </a:lnTo>
                  <a:lnTo>
                    <a:pt x="350" y="111"/>
                  </a:lnTo>
                  <a:lnTo>
                    <a:pt x="351" y="113"/>
                  </a:lnTo>
                  <a:lnTo>
                    <a:pt x="352" y="113"/>
                  </a:lnTo>
                  <a:lnTo>
                    <a:pt x="353" y="114"/>
                  </a:lnTo>
                  <a:lnTo>
                    <a:pt x="354" y="115"/>
                  </a:lnTo>
                  <a:lnTo>
                    <a:pt x="355" y="117"/>
                  </a:lnTo>
                  <a:lnTo>
                    <a:pt x="357" y="117"/>
                  </a:lnTo>
                  <a:lnTo>
                    <a:pt x="358" y="118"/>
                  </a:lnTo>
                  <a:lnTo>
                    <a:pt x="359" y="119"/>
                  </a:lnTo>
                  <a:lnTo>
                    <a:pt x="360" y="120"/>
                  </a:lnTo>
                  <a:lnTo>
                    <a:pt x="362" y="121"/>
                  </a:lnTo>
                  <a:lnTo>
                    <a:pt x="363" y="121"/>
                  </a:lnTo>
                  <a:lnTo>
                    <a:pt x="364" y="122"/>
                  </a:lnTo>
                  <a:lnTo>
                    <a:pt x="365" y="122"/>
                  </a:lnTo>
                  <a:lnTo>
                    <a:pt x="366" y="123"/>
                  </a:lnTo>
                  <a:lnTo>
                    <a:pt x="368" y="123"/>
                  </a:lnTo>
                  <a:lnTo>
                    <a:pt x="369" y="124"/>
                  </a:lnTo>
                  <a:lnTo>
                    <a:pt x="370" y="125"/>
                  </a:lnTo>
                  <a:lnTo>
                    <a:pt x="372" y="125"/>
                  </a:lnTo>
                  <a:lnTo>
                    <a:pt x="373" y="125"/>
                  </a:lnTo>
                  <a:lnTo>
                    <a:pt x="375" y="126"/>
                  </a:lnTo>
                  <a:lnTo>
                    <a:pt x="376" y="126"/>
                  </a:lnTo>
                  <a:lnTo>
                    <a:pt x="378" y="126"/>
                  </a:lnTo>
                  <a:lnTo>
                    <a:pt x="379" y="126"/>
                  </a:lnTo>
                  <a:lnTo>
                    <a:pt x="381" y="126"/>
                  </a:lnTo>
                  <a:lnTo>
                    <a:pt x="382" y="126"/>
                  </a:lnTo>
                  <a:lnTo>
                    <a:pt x="384" y="126"/>
                  </a:lnTo>
                  <a:lnTo>
                    <a:pt x="385" y="126"/>
                  </a:lnTo>
                  <a:lnTo>
                    <a:pt x="387" y="126"/>
                  </a:lnTo>
                  <a:lnTo>
                    <a:pt x="389" y="126"/>
                  </a:lnTo>
                  <a:lnTo>
                    <a:pt x="390" y="126"/>
                  </a:lnTo>
                  <a:lnTo>
                    <a:pt x="392" y="126"/>
                  </a:lnTo>
                  <a:lnTo>
                    <a:pt x="393" y="126"/>
                  </a:lnTo>
                  <a:lnTo>
                    <a:pt x="395" y="125"/>
                  </a:lnTo>
                  <a:lnTo>
                    <a:pt x="396" y="125"/>
                  </a:lnTo>
                  <a:lnTo>
                    <a:pt x="397" y="125"/>
                  </a:lnTo>
                  <a:lnTo>
                    <a:pt x="399" y="124"/>
                  </a:lnTo>
                  <a:lnTo>
                    <a:pt x="400" y="123"/>
                  </a:lnTo>
                  <a:lnTo>
                    <a:pt x="401" y="123"/>
                  </a:lnTo>
                  <a:lnTo>
                    <a:pt x="403" y="122"/>
                  </a:lnTo>
                  <a:lnTo>
                    <a:pt x="404" y="122"/>
                  </a:lnTo>
                  <a:lnTo>
                    <a:pt x="405" y="121"/>
                  </a:lnTo>
                  <a:lnTo>
                    <a:pt x="407" y="121"/>
                  </a:lnTo>
                  <a:lnTo>
                    <a:pt x="408" y="119"/>
                  </a:lnTo>
                  <a:lnTo>
                    <a:pt x="409" y="119"/>
                  </a:lnTo>
                  <a:lnTo>
                    <a:pt x="410" y="118"/>
                  </a:lnTo>
                  <a:lnTo>
                    <a:pt x="411" y="117"/>
                  </a:lnTo>
                  <a:lnTo>
                    <a:pt x="412" y="116"/>
                  </a:lnTo>
                  <a:lnTo>
                    <a:pt x="414" y="115"/>
                  </a:lnTo>
                  <a:lnTo>
                    <a:pt x="415" y="114"/>
                  </a:lnTo>
                  <a:lnTo>
                    <a:pt x="415" y="113"/>
                  </a:lnTo>
                  <a:lnTo>
                    <a:pt x="416" y="112"/>
                  </a:lnTo>
                  <a:lnTo>
                    <a:pt x="418" y="111"/>
                  </a:lnTo>
                  <a:lnTo>
                    <a:pt x="419" y="110"/>
                  </a:lnTo>
                  <a:lnTo>
                    <a:pt x="420" y="109"/>
                  </a:lnTo>
                  <a:lnTo>
                    <a:pt x="420" y="107"/>
                  </a:lnTo>
                  <a:lnTo>
                    <a:pt x="422" y="106"/>
                  </a:lnTo>
                  <a:lnTo>
                    <a:pt x="422" y="104"/>
                  </a:lnTo>
                  <a:lnTo>
                    <a:pt x="423" y="103"/>
                  </a:lnTo>
                  <a:lnTo>
                    <a:pt x="424" y="102"/>
                  </a:lnTo>
                  <a:lnTo>
                    <a:pt x="424" y="100"/>
                  </a:lnTo>
                  <a:lnTo>
                    <a:pt x="425" y="99"/>
                  </a:lnTo>
                  <a:lnTo>
                    <a:pt x="426" y="97"/>
                  </a:lnTo>
                  <a:lnTo>
                    <a:pt x="400" y="97"/>
                  </a:lnTo>
                  <a:lnTo>
                    <a:pt x="400" y="97"/>
                  </a:lnTo>
                  <a:close/>
                  <a:moveTo>
                    <a:pt x="364" y="72"/>
                  </a:moveTo>
                  <a:lnTo>
                    <a:pt x="365" y="71"/>
                  </a:lnTo>
                  <a:lnTo>
                    <a:pt x="365" y="70"/>
                  </a:lnTo>
                  <a:lnTo>
                    <a:pt x="365" y="69"/>
                  </a:lnTo>
                  <a:lnTo>
                    <a:pt x="366" y="68"/>
                  </a:lnTo>
                  <a:lnTo>
                    <a:pt x="366" y="66"/>
                  </a:lnTo>
                  <a:lnTo>
                    <a:pt x="367" y="66"/>
                  </a:lnTo>
                  <a:lnTo>
                    <a:pt x="367" y="65"/>
                  </a:lnTo>
                  <a:lnTo>
                    <a:pt x="368" y="64"/>
                  </a:lnTo>
                  <a:lnTo>
                    <a:pt x="369" y="63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3" y="60"/>
                  </a:lnTo>
                  <a:lnTo>
                    <a:pt x="374" y="60"/>
                  </a:lnTo>
                  <a:lnTo>
                    <a:pt x="375" y="59"/>
                  </a:lnTo>
                  <a:lnTo>
                    <a:pt x="376" y="58"/>
                  </a:lnTo>
                  <a:lnTo>
                    <a:pt x="377" y="58"/>
                  </a:lnTo>
                  <a:lnTo>
                    <a:pt x="378" y="58"/>
                  </a:lnTo>
                  <a:lnTo>
                    <a:pt x="379" y="57"/>
                  </a:lnTo>
                  <a:lnTo>
                    <a:pt x="380" y="57"/>
                  </a:lnTo>
                  <a:lnTo>
                    <a:pt x="381" y="57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5" y="57"/>
                  </a:lnTo>
                  <a:lnTo>
                    <a:pt x="385" y="57"/>
                  </a:lnTo>
                  <a:lnTo>
                    <a:pt x="386" y="57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9" y="57"/>
                  </a:lnTo>
                  <a:lnTo>
                    <a:pt x="389" y="58"/>
                  </a:lnTo>
                  <a:lnTo>
                    <a:pt x="390" y="58"/>
                  </a:lnTo>
                  <a:lnTo>
                    <a:pt x="391" y="58"/>
                  </a:lnTo>
                  <a:lnTo>
                    <a:pt x="391" y="58"/>
                  </a:lnTo>
                  <a:lnTo>
                    <a:pt x="392" y="58"/>
                  </a:lnTo>
                  <a:lnTo>
                    <a:pt x="392" y="58"/>
                  </a:lnTo>
                  <a:lnTo>
                    <a:pt x="393" y="59"/>
                  </a:lnTo>
                  <a:lnTo>
                    <a:pt x="394" y="60"/>
                  </a:lnTo>
                  <a:lnTo>
                    <a:pt x="395" y="60"/>
                  </a:lnTo>
                  <a:lnTo>
                    <a:pt x="395" y="60"/>
                  </a:lnTo>
                  <a:lnTo>
                    <a:pt x="396" y="61"/>
                  </a:lnTo>
                  <a:lnTo>
                    <a:pt x="396" y="61"/>
                  </a:lnTo>
                  <a:lnTo>
                    <a:pt x="397" y="61"/>
                  </a:lnTo>
                  <a:lnTo>
                    <a:pt x="397" y="62"/>
                  </a:lnTo>
                  <a:lnTo>
                    <a:pt x="398" y="62"/>
                  </a:lnTo>
                  <a:lnTo>
                    <a:pt x="399" y="63"/>
                  </a:lnTo>
                  <a:lnTo>
                    <a:pt x="399" y="64"/>
                  </a:lnTo>
                  <a:lnTo>
                    <a:pt x="400" y="64"/>
                  </a:lnTo>
                  <a:lnTo>
                    <a:pt x="400" y="65"/>
                  </a:lnTo>
                  <a:lnTo>
                    <a:pt x="401" y="65"/>
                  </a:lnTo>
                  <a:lnTo>
                    <a:pt x="401" y="66"/>
                  </a:lnTo>
                  <a:lnTo>
                    <a:pt x="401" y="66"/>
                  </a:lnTo>
                  <a:lnTo>
                    <a:pt x="402" y="67"/>
                  </a:lnTo>
                  <a:lnTo>
                    <a:pt x="402" y="68"/>
                  </a:lnTo>
                  <a:lnTo>
                    <a:pt x="403" y="68"/>
                  </a:lnTo>
                  <a:lnTo>
                    <a:pt x="403" y="69"/>
                  </a:lnTo>
                  <a:lnTo>
                    <a:pt x="403" y="70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2"/>
                  </a:lnTo>
                  <a:lnTo>
                    <a:pt x="364" y="72"/>
                  </a:lnTo>
                  <a:lnTo>
                    <a:pt x="364" y="72"/>
                  </a:lnTo>
                  <a:close/>
                  <a:moveTo>
                    <a:pt x="503" y="91"/>
                  </a:moveTo>
                  <a:lnTo>
                    <a:pt x="503" y="92"/>
                  </a:lnTo>
                  <a:lnTo>
                    <a:pt x="502" y="92"/>
                  </a:lnTo>
                  <a:lnTo>
                    <a:pt x="502" y="93"/>
                  </a:lnTo>
                  <a:lnTo>
                    <a:pt x="502" y="94"/>
                  </a:lnTo>
                  <a:lnTo>
                    <a:pt x="501" y="94"/>
                  </a:lnTo>
                  <a:lnTo>
                    <a:pt x="500" y="95"/>
                  </a:lnTo>
                  <a:lnTo>
                    <a:pt x="500" y="95"/>
                  </a:lnTo>
                  <a:lnTo>
                    <a:pt x="499" y="96"/>
                  </a:lnTo>
                  <a:lnTo>
                    <a:pt x="499" y="96"/>
                  </a:lnTo>
                  <a:lnTo>
                    <a:pt x="499" y="97"/>
                  </a:lnTo>
                  <a:lnTo>
                    <a:pt x="498" y="98"/>
                  </a:lnTo>
                  <a:lnTo>
                    <a:pt x="498" y="98"/>
                  </a:lnTo>
                  <a:lnTo>
                    <a:pt x="498" y="98"/>
                  </a:lnTo>
                  <a:lnTo>
                    <a:pt x="497" y="99"/>
                  </a:lnTo>
                  <a:lnTo>
                    <a:pt x="496" y="99"/>
                  </a:lnTo>
                  <a:lnTo>
                    <a:pt x="496" y="99"/>
                  </a:lnTo>
                  <a:lnTo>
                    <a:pt x="495" y="100"/>
                  </a:lnTo>
                  <a:lnTo>
                    <a:pt x="495" y="100"/>
                  </a:lnTo>
                  <a:lnTo>
                    <a:pt x="494" y="100"/>
                  </a:lnTo>
                  <a:lnTo>
                    <a:pt x="494" y="100"/>
                  </a:lnTo>
                  <a:lnTo>
                    <a:pt x="493" y="101"/>
                  </a:lnTo>
                  <a:lnTo>
                    <a:pt x="492" y="101"/>
                  </a:lnTo>
                  <a:lnTo>
                    <a:pt x="492" y="102"/>
                  </a:lnTo>
                  <a:lnTo>
                    <a:pt x="491" y="102"/>
                  </a:lnTo>
                  <a:lnTo>
                    <a:pt x="491" y="102"/>
                  </a:lnTo>
                  <a:lnTo>
                    <a:pt x="490" y="102"/>
                  </a:lnTo>
                  <a:lnTo>
                    <a:pt x="489" y="102"/>
                  </a:lnTo>
                  <a:lnTo>
                    <a:pt x="489" y="102"/>
                  </a:lnTo>
                  <a:lnTo>
                    <a:pt x="488" y="103"/>
                  </a:lnTo>
                  <a:lnTo>
                    <a:pt x="488" y="103"/>
                  </a:lnTo>
                  <a:lnTo>
                    <a:pt x="487" y="103"/>
                  </a:lnTo>
                  <a:lnTo>
                    <a:pt x="487" y="103"/>
                  </a:lnTo>
                  <a:lnTo>
                    <a:pt x="486" y="103"/>
                  </a:lnTo>
                  <a:lnTo>
                    <a:pt x="485" y="103"/>
                  </a:lnTo>
                  <a:lnTo>
                    <a:pt x="485" y="103"/>
                  </a:lnTo>
                  <a:lnTo>
                    <a:pt x="484" y="103"/>
                  </a:lnTo>
                  <a:lnTo>
                    <a:pt x="483" y="103"/>
                  </a:lnTo>
                  <a:lnTo>
                    <a:pt x="482" y="103"/>
                  </a:lnTo>
                  <a:lnTo>
                    <a:pt x="481" y="103"/>
                  </a:lnTo>
                  <a:lnTo>
                    <a:pt x="480" y="103"/>
                  </a:lnTo>
                  <a:lnTo>
                    <a:pt x="479" y="103"/>
                  </a:lnTo>
                  <a:lnTo>
                    <a:pt x="479" y="102"/>
                  </a:lnTo>
                  <a:lnTo>
                    <a:pt x="477" y="102"/>
                  </a:lnTo>
                  <a:lnTo>
                    <a:pt x="477" y="102"/>
                  </a:lnTo>
                  <a:lnTo>
                    <a:pt x="476" y="102"/>
                  </a:lnTo>
                  <a:lnTo>
                    <a:pt x="475" y="101"/>
                  </a:lnTo>
                  <a:lnTo>
                    <a:pt x="475" y="100"/>
                  </a:lnTo>
                  <a:lnTo>
                    <a:pt x="473" y="100"/>
                  </a:lnTo>
                  <a:lnTo>
                    <a:pt x="473" y="99"/>
                  </a:lnTo>
                  <a:lnTo>
                    <a:pt x="472" y="99"/>
                  </a:lnTo>
                  <a:lnTo>
                    <a:pt x="472" y="98"/>
                  </a:lnTo>
                  <a:lnTo>
                    <a:pt x="471" y="98"/>
                  </a:lnTo>
                  <a:lnTo>
                    <a:pt x="471" y="97"/>
                  </a:lnTo>
                  <a:lnTo>
                    <a:pt x="470" y="96"/>
                  </a:lnTo>
                  <a:lnTo>
                    <a:pt x="469" y="96"/>
                  </a:lnTo>
                  <a:lnTo>
                    <a:pt x="469" y="95"/>
                  </a:lnTo>
                  <a:lnTo>
                    <a:pt x="468" y="95"/>
                  </a:lnTo>
                  <a:lnTo>
                    <a:pt x="468" y="94"/>
                  </a:lnTo>
                  <a:lnTo>
                    <a:pt x="467" y="94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91"/>
                  </a:lnTo>
                  <a:lnTo>
                    <a:pt x="465" y="90"/>
                  </a:lnTo>
                  <a:lnTo>
                    <a:pt x="465" y="89"/>
                  </a:lnTo>
                  <a:lnTo>
                    <a:pt x="465" y="88"/>
                  </a:lnTo>
                  <a:lnTo>
                    <a:pt x="465" y="87"/>
                  </a:lnTo>
                  <a:lnTo>
                    <a:pt x="464" y="87"/>
                  </a:lnTo>
                  <a:lnTo>
                    <a:pt x="464" y="85"/>
                  </a:lnTo>
                  <a:lnTo>
                    <a:pt x="464" y="84"/>
                  </a:lnTo>
                  <a:lnTo>
                    <a:pt x="464" y="83"/>
                  </a:lnTo>
                  <a:lnTo>
                    <a:pt x="464" y="82"/>
                  </a:lnTo>
                  <a:lnTo>
                    <a:pt x="464" y="81"/>
                  </a:lnTo>
                  <a:lnTo>
                    <a:pt x="464" y="80"/>
                  </a:lnTo>
                  <a:lnTo>
                    <a:pt x="464" y="79"/>
                  </a:lnTo>
                  <a:lnTo>
                    <a:pt x="464" y="78"/>
                  </a:lnTo>
                  <a:lnTo>
                    <a:pt x="464" y="77"/>
                  </a:lnTo>
                  <a:lnTo>
                    <a:pt x="464" y="76"/>
                  </a:lnTo>
                  <a:lnTo>
                    <a:pt x="465" y="75"/>
                  </a:lnTo>
                  <a:lnTo>
                    <a:pt x="465" y="74"/>
                  </a:lnTo>
                  <a:lnTo>
                    <a:pt x="465" y="73"/>
                  </a:lnTo>
                  <a:lnTo>
                    <a:pt x="465" y="72"/>
                  </a:lnTo>
                  <a:lnTo>
                    <a:pt x="466" y="72"/>
                  </a:lnTo>
                  <a:lnTo>
                    <a:pt x="466" y="71"/>
                  </a:lnTo>
                  <a:lnTo>
                    <a:pt x="466" y="69"/>
                  </a:lnTo>
                  <a:lnTo>
                    <a:pt x="467" y="69"/>
                  </a:lnTo>
                  <a:lnTo>
                    <a:pt x="468" y="68"/>
                  </a:lnTo>
                  <a:lnTo>
                    <a:pt x="468" y="68"/>
                  </a:lnTo>
                  <a:lnTo>
                    <a:pt x="469" y="67"/>
                  </a:lnTo>
                  <a:lnTo>
                    <a:pt x="469" y="66"/>
                  </a:lnTo>
                  <a:lnTo>
                    <a:pt x="470" y="65"/>
                  </a:lnTo>
                  <a:lnTo>
                    <a:pt x="471" y="65"/>
                  </a:lnTo>
                  <a:lnTo>
                    <a:pt x="471" y="64"/>
                  </a:lnTo>
                  <a:lnTo>
                    <a:pt x="472" y="64"/>
                  </a:lnTo>
                  <a:lnTo>
                    <a:pt x="472" y="63"/>
                  </a:lnTo>
                  <a:lnTo>
                    <a:pt x="473" y="62"/>
                  </a:lnTo>
                  <a:lnTo>
                    <a:pt x="473" y="62"/>
                  </a:lnTo>
                  <a:lnTo>
                    <a:pt x="475" y="62"/>
                  </a:lnTo>
                  <a:lnTo>
                    <a:pt x="475" y="61"/>
                  </a:lnTo>
                  <a:lnTo>
                    <a:pt x="476" y="61"/>
                  </a:lnTo>
                  <a:lnTo>
                    <a:pt x="477" y="61"/>
                  </a:lnTo>
                  <a:lnTo>
                    <a:pt x="477" y="60"/>
                  </a:lnTo>
                  <a:lnTo>
                    <a:pt x="479" y="60"/>
                  </a:lnTo>
                  <a:lnTo>
                    <a:pt x="479" y="60"/>
                  </a:lnTo>
                  <a:lnTo>
                    <a:pt x="480" y="60"/>
                  </a:lnTo>
                  <a:lnTo>
                    <a:pt x="481" y="60"/>
                  </a:lnTo>
                  <a:lnTo>
                    <a:pt x="482" y="60"/>
                  </a:lnTo>
                  <a:lnTo>
                    <a:pt x="483" y="60"/>
                  </a:lnTo>
                  <a:lnTo>
                    <a:pt x="484" y="59"/>
                  </a:lnTo>
                  <a:lnTo>
                    <a:pt x="485" y="60"/>
                  </a:lnTo>
                  <a:lnTo>
                    <a:pt x="485" y="60"/>
                  </a:lnTo>
                  <a:lnTo>
                    <a:pt x="486" y="60"/>
                  </a:lnTo>
                  <a:lnTo>
                    <a:pt x="487" y="60"/>
                  </a:lnTo>
                  <a:lnTo>
                    <a:pt x="488" y="60"/>
                  </a:lnTo>
                  <a:lnTo>
                    <a:pt x="488" y="60"/>
                  </a:lnTo>
                  <a:lnTo>
                    <a:pt x="489" y="60"/>
                  </a:lnTo>
                  <a:lnTo>
                    <a:pt x="489" y="60"/>
                  </a:lnTo>
                  <a:lnTo>
                    <a:pt x="490" y="60"/>
                  </a:lnTo>
                  <a:lnTo>
                    <a:pt x="491" y="60"/>
                  </a:lnTo>
                  <a:lnTo>
                    <a:pt x="491" y="60"/>
                  </a:lnTo>
                  <a:lnTo>
                    <a:pt x="492" y="60"/>
                  </a:lnTo>
                  <a:lnTo>
                    <a:pt x="492" y="61"/>
                  </a:lnTo>
                  <a:lnTo>
                    <a:pt x="493" y="61"/>
                  </a:lnTo>
                  <a:lnTo>
                    <a:pt x="494" y="61"/>
                  </a:lnTo>
                  <a:lnTo>
                    <a:pt x="494" y="62"/>
                  </a:lnTo>
                  <a:lnTo>
                    <a:pt x="495" y="62"/>
                  </a:lnTo>
                  <a:lnTo>
                    <a:pt x="495" y="62"/>
                  </a:lnTo>
                  <a:lnTo>
                    <a:pt x="496" y="62"/>
                  </a:lnTo>
                  <a:lnTo>
                    <a:pt x="496" y="63"/>
                  </a:lnTo>
                  <a:lnTo>
                    <a:pt x="497" y="63"/>
                  </a:lnTo>
                  <a:lnTo>
                    <a:pt x="498" y="64"/>
                  </a:lnTo>
                  <a:lnTo>
                    <a:pt x="498" y="64"/>
                  </a:lnTo>
                  <a:lnTo>
                    <a:pt x="498" y="64"/>
                  </a:lnTo>
                  <a:lnTo>
                    <a:pt x="499" y="65"/>
                  </a:lnTo>
                  <a:lnTo>
                    <a:pt x="499" y="65"/>
                  </a:lnTo>
                  <a:lnTo>
                    <a:pt x="500" y="66"/>
                  </a:lnTo>
                  <a:lnTo>
                    <a:pt x="500" y="66"/>
                  </a:lnTo>
                  <a:lnTo>
                    <a:pt x="500" y="67"/>
                  </a:lnTo>
                  <a:lnTo>
                    <a:pt x="501" y="68"/>
                  </a:lnTo>
                  <a:lnTo>
                    <a:pt x="501" y="68"/>
                  </a:lnTo>
                  <a:lnTo>
                    <a:pt x="502" y="69"/>
                  </a:lnTo>
                  <a:lnTo>
                    <a:pt x="502" y="69"/>
                  </a:lnTo>
                  <a:lnTo>
                    <a:pt x="502" y="70"/>
                  </a:lnTo>
                  <a:lnTo>
                    <a:pt x="502" y="71"/>
                  </a:lnTo>
                  <a:lnTo>
                    <a:pt x="502" y="71"/>
                  </a:lnTo>
                  <a:lnTo>
                    <a:pt x="529" y="71"/>
                  </a:lnTo>
                  <a:lnTo>
                    <a:pt x="529" y="70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7" y="66"/>
                  </a:lnTo>
                  <a:lnTo>
                    <a:pt x="527" y="65"/>
                  </a:lnTo>
                  <a:lnTo>
                    <a:pt x="526" y="64"/>
                  </a:lnTo>
                  <a:lnTo>
                    <a:pt x="526" y="62"/>
                  </a:lnTo>
                  <a:lnTo>
                    <a:pt x="525" y="61"/>
                  </a:lnTo>
                  <a:lnTo>
                    <a:pt x="525" y="60"/>
                  </a:lnTo>
                  <a:lnTo>
                    <a:pt x="524" y="59"/>
                  </a:lnTo>
                  <a:lnTo>
                    <a:pt x="523" y="58"/>
                  </a:lnTo>
                  <a:lnTo>
                    <a:pt x="523" y="56"/>
                  </a:lnTo>
                  <a:lnTo>
                    <a:pt x="522" y="56"/>
                  </a:lnTo>
                  <a:lnTo>
                    <a:pt x="522" y="54"/>
                  </a:lnTo>
                  <a:lnTo>
                    <a:pt x="521" y="53"/>
                  </a:lnTo>
                  <a:lnTo>
                    <a:pt x="520" y="53"/>
                  </a:lnTo>
                  <a:lnTo>
                    <a:pt x="519" y="52"/>
                  </a:lnTo>
                  <a:lnTo>
                    <a:pt x="518" y="50"/>
                  </a:lnTo>
                  <a:lnTo>
                    <a:pt x="518" y="50"/>
                  </a:lnTo>
                  <a:lnTo>
                    <a:pt x="517" y="49"/>
                  </a:lnTo>
                  <a:lnTo>
                    <a:pt x="516" y="48"/>
                  </a:lnTo>
                  <a:lnTo>
                    <a:pt x="515" y="47"/>
                  </a:lnTo>
                  <a:lnTo>
                    <a:pt x="514" y="46"/>
                  </a:lnTo>
                  <a:lnTo>
                    <a:pt x="513" y="45"/>
                  </a:lnTo>
                  <a:lnTo>
                    <a:pt x="512" y="45"/>
                  </a:lnTo>
                  <a:lnTo>
                    <a:pt x="511" y="44"/>
                  </a:lnTo>
                  <a:lnTo>
                    <a:pt x="510" y="43"/>
                  </a:lnTo>
                  <a:lnTo>
                    <a:pt x="508" y="42"/>
                  </a:lnTo>
                  <a:lnTo>
                    <a:pt x="507" y="42"/>
                  </a:lnTo>
                  <a:lnTo>
                    <a:pt x="506" y="41"/>
                  </a:lnTo>
                  <a:lnTo>
                    <a:pt x="505" y="41"/>
                  </a:lnTo>
                  <a:lnTo>
                    <a:pt x="504" y="40"/>
                  </a:lnTo>
                  <a:lnTo>
                    <a:pt x="503" y="39"/>
                  </a:lnTo>
                  <a:lnTo>
                    <a:pt x="502" y="39"/>
                  </a:lnTo>
                  <a:lnTo>
                    <a:pt x="500" y="38"/>
                  </a:lnTo>
                  <a:lnTo>
                    <a:pt x="499" y="38"/>
                  </a:lnTo>
                  <a:lnTo>
                    <a:pt x="498" y="38"/>
                  </a:lnTo>
                  <a:lnTo>
                    <a:pt x="497" y="37"/>
                  </a:lnTo>
                  <a:lnTo>
                    <a:pt x="496" y="37"/>
                  </a:lnTo>
                  <a:lnTo>
                    <a:pt x="494" y="37"/>
                  </a:lnTo>
                  <a:lnTo>
                    <a:pt x="493" y="36"/>
                  </a:lnTo>
                  <a:lnTo>
                    <a:pt x="492" y="36"/>
                  </a:lnTo>
                  <a:lnTo>
                    <a:pt x="491" y="35"/>
                  </a:lnTo>
                  <a:lnTo>
                    <a:pt x="489" y="35"/>
                  </a:lnTo>
                  <a:lnTo>
                    <a:pt x="488" y="35"/>
                  </a:lnTo>
                  <a:lnTo>
                    <a:pt x="486" y="35"/>
                  </a:lnTo>
                  <a:lnTo>
                    <a:pt x="485" y="35"/>
                  </a:lnTo>
                  <a:lnTo>
                    <a:pt x="483" y="35"/>
                  </a:lnTo>
                  <a:lnTo>
                    <a:pt x="482" y="35"/>
                  </a:lnTo>
                  <a:lnTo>
                    <a:pt x="480" y="35"/>
                  </a:lnTo>
                  <a:lnTo>
                    <a:pt x="479" y="35"/>
                  </a:lnTo>
                  <a:lnTo>
                    <a:pt x="477" y="35"/>
                  </a:lnTo>
                  <a:lnTo>
                    <a:pt x="476" y="36"/>
                  </a:lnTo>
                  <a:lnTo>
                    <a:pt x="475" y="36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70" y="37"/>
                  </a:lnTo>
                  <a:lnTo>
                    <a:pt x="469" y="38"/>
                  </a:lnTo>
                  <a:lnTo>
                    <a:pt x="467" y="38"/>
                  </a:lnTo>
                  <a:lnTo>
                    <a:pt x="465" y="38"/>
                  </a:lnTo>
                  <a:lnTo>
                    <a:pt x="464" y="39"/>
                  </a:lnTo>
                  <a:lnTo>
                    <a:pt x="463" y="40"/>
                  </a:lnTo>
                  <a:lnTo>
                    <a:pt x="462" y="41"/>
                  </a:lnTo>
                  <a:lnTo>
                    <a:pt x="461" y="41"/>
                  </a:lnTo>
                  <a:lnTo>
                    <a:pt x="459" y="42"/>
                  </a:lnTo>
                  <a:lnTo>
                    <a:pt x="458" y="43"/>
                  </a:lnTo>
                  <a:lnTo>
                    <a:pt x="457" y="43"/>
                  </a:lnTo>
                  <a:lnTo>
                    <a:pt x="456" y="45"/>
                  </a:lnTo>
                  <a:lnTo>
                    <a:pt x="454" y="45"/>
                  </a:lnTo>
                  <a:lnTo>
                    <a:pt x="453" y="46"/>
                  </a:lnTo>
                  <a:lnTo>
                    <a:pt x="452" y="47"/>
                  </a:lnTo>
                  <a:lnTo>
                    <a:pt x="451" y="48"/>
                  </a:lnTo>
                  <a:lnTo>
                    <a:pt x="450" y="49"/>
                  </a:lnTo>
                  <a:lnTo>
                    <a:pt x="449" y="50"/>
                  </a:lnTo>
                  <a:lnTo>
                    <a:pt x="449" y="52"/>
                  </a:lnTo>
                  <a:lnTo>
                    <a:pt x="447" y="53"/>
                  </a:lnTo>
                  <a:lnTo>
                    <a:pt x="447" y="54"/>
                  </a:lnTo>
                  <a:lnTo>
                    <a:pt x="446" y="55"/>
                  </a:lnTo>
                  <a:lnTo>
                    <a:pt x="445" y="56"/>
                  </a:lnTo>
                  <a:lnTo>
                    <a:pt x="445" y="58"/>
                  </a:lnTo>
                  <a:lnTo>
                    <a:pt x="443" y="59"/>
                  </a:lnTo>
                  <a:lnTo>
                    <a:pt x="443" y="60"/>
                  </a:lnTo>
                  <a:lnTo>
                    <a:pt x="442" y="61"/>
                  </a:lnTo>
                  <a:lnTo>
                    <a:pt x="441" y="62"/>
                  </a:lnTo>
                  <a:lnTo>
                    <a:pt x="441" y="64"/>
                  </a:lnTo>
                  <a:lnTo>
                    <a:pt x="441" y="66"/>
                  </a:lnTo>
                  <a:lnTo>
                    <a:pt x="440" y="67"/>
                  </a:lnTo>
                  <a:lnTo>
                    <a:pt x="439" y="69"/>
                  </a:lnTo>
                  <a:lnTo>
                    <a:pt x="439" y="70"/>
                  </a:lnTo>
                  <a:lnTo>
                    <a:pt x="439" y="72"/>
                  </a:lnTo>
                  <a:lnTo>
                    <a:pt x="439" y="73"/>
                  </a:lnTo>
                  <a:lnTo>
                    <a:pt x="438" y="75"/>
                  </a:lnTo>
                  <a:lnTo>
                    <a:pt x="438" y="76"/>
                  </a:lnTo>
                  <a:lnTo>
                    <a:pt x="438" y="77"/>
                  </a:lnTo>
                  <a:lnTo>
                    <a:pt x="438" y="79"/>
                  </a:lnTo>
                  <a:lnTo>
                    <a:pt x="438" y="80"/>
                  </a:lnTo>
                  <a:lnTo>
                    <a:pt x="438" y="82"/>
                  </a:lnTo>
                  <a:lnTo>
                    <a:pt x="438" y="84"/>
                  </a:lnTo>
                  <a:lnTo>
                    <a:pt x="438" y="85"/>
                  </a:lnTo>
                  <a:lnTo>
                    <a:pt x="438" y="87"/>
                  </a:lnTo>
                  <a:lnTo>
                    <a:pt x="439" y="89"/>
                  </a:lnTo>
                  <a:lnTo>
                    <a:pt x="439" y="90"/>
                  </a:lnTo>
                  <a:lnTo>
                    <a:pt x="439" y="92"/>
                  </a:lnTo>
                  <a:lnTo>
                    <a:pt x="439" y="93"/>
                  </a:lnTo>
                  <a:lnTo>
                    <a:pt x="440" y="95"/>
                  </a:lnTo>
                  <a:lnTo>
                    <a:pt x="441" y="96"/>
                  </a:lnTo>
                  <a:lnTo>
                    <a:pt x="441" y="98"/>
                  </a:lnTo>
                  <a:lnTo>
                    <a:pt x="442" y="99"/>
                  </a:lnTo>
                  <a:lnTo>
                    <a:pt x="443" y="100"/>
                  </a:lnTo>
                  <a:lnTo>
                    <a:pt x="443" y="102"/>
                  </a:lnTo>
                  <a:lnTo>
                    <a:pt x="444" y="103"/>
                  </a:lnTo>
                  <a:lnTo>
                    <a:pt x="445" y="104"/>
                  </a:lnTo>
                  <a:lnTo>
                    <a:pt x="445" y="106"/>
                  </a:lnTo>
                  <a:lnTo>
                    <a:pt x="446" y="107"/>
                  </a:lnTo>
                  <a:lnTo>
                    <a:pt x="447" y="108"/>
                  </a:lnTo>
                  <a:lnTo>
                    <a:pt x="447" y="109"/>
                  </a:lnTo>
                  <a:lnTo>
                    <a:pt x="449" y="110"/>
                  </a:lnTo>
                  <a:lnTo>
                    <a:pt x="449" y="111"/>
                  </a:lnTo>
                  <a:lnTo>
                    <a:pt x="450" y="113"/>
                  </a:lnTo>
                  <a:lnTo>
                    <a:pt x="451" y="113"/>
                  </a:lnTo>
                  <a:lnTo>
                    <a:pt x="453" y="114"/>
                  </a:lnTo>
                  <a:lnTo>
                    <a:pt x="454" y="115"/>
                  </a:lnTo>
                  <a:lnTo>
                    <a:pt x="455" y="117"/>
                  </a:lnTo>
                  <a:lnTo>
                    <a:pt x="456" y="117"/>
                  </a:lnTo>
                  <a:lnTo>
                    <a:pt x="457" y="118"/>
                  </a:lnTo>
                  <a:lnTo>
                    <a:pt x="458" y="119"/>
                  </a:lnTo>
                  <a:lnTo>
                    <a:pt x="460" y="120"/>
                  </a:lnTo>
                  <a:lnTo>
                    <a:pt x="461" y="121"/>
                  </a:lnTo>
                  <a:lnTo>
                    <a:pt x="462" y="121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6" y="123"/>
                  </a:lnTo>
                  <a:lnTo>
                    <a:pt x="468" y="123"/>
                  </a:lnTo>
                  <a:lnTo>
                    <a:pt x="469" y="124"/>
                  </a:lnTo>
                  <a:lnTo>
                    <a:pt x="471" y="125"/>
                  </a:lnTo>
                  <a:lnTo>
                    <a:pt x="472" y="125"/>
                  </a:lnTo>
                  <a:lnTo>
                    <a:pt x="473" y="125"/>
                  </a:lnTo>
                  <a:lnTo>
                    <a:pt x="475" y="126"/>
                  </a:lnTo>
                  <a:lnTo>
                    <a:pt x="476" y="126"/>
                  </a:lnTo>
                  <a:lnTo>
                    <a:pt x="478" y="126"/>
                  </a:lnTo>
                  <a:lnTo>
                    <a:pt x="479" y="126"/>
                  </a:lnTo>
                  <a:lnTo>
                    <a:pt x="481" y="126"/>
                  </a:lnTo>
                  <a:lnTo>
                    <a:pt x="483" y="126"/>
                  </a:lnTo>
                  <a:lnTo>
                    <a:pt x="484" y="126"/>
                  </a:lnTo>
                  <a:lnTo>
                    <a:pt x="485" y="126"/>
                  </a:lnTo>
                  <a:lnTo>
                    <a:pt x="487" y="126"/>
                  </a:lnTo>
                  <a:lnTo>
                    <a:pt x="488" y="126"/>
                  </a:lnTo>
                  <a:lnTo>
                    <a:pt x="489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3" y="126"/>
                  </a:lnTo>
                  <a:lnTo>
                    <a:pt x="494" y="126"/>
                  </a:lnTo>
                  <a:lnTo>
                    <a:pt x="496" y="125"/>
                  </a:lnTo>
                  <a:lnTo>
                    <a:pt x="497" y="125"/>
                  </a:lnTo>
                  <a:lnTo>
                    <a:pt x="498" y="125"/>
                  </a:lnTo>
                  <a:lnTo>
                    <a:pt x="499" y="124"/>
                  </a:lnTo>
                  <a:lnTo>
                    <a:pt x="500" y="124"/>
                  </a:lnTo>
                  <a:lnTo>
                    <a:pt x="502" y="123"/>
                  </a:lnTo>
                  <a:lnTo>
                    <a:pt x="503" y="123"/>
                  </a:lnTo>
                  <a:lnTo>
                    <a:pt x="504" y="122"/>
                  </a:lnTo>
                  <a:lnTo>
                    <a:pt x="505" y="122"/>
                  </a:lnTo>
                  <a:lnTo>
                    <a:pt x="506" y="121"/>
                  </a:lnTo>
                  <a:lnTo>
                    <a:pt x="507" y="121"/>
                  </a:lnTo>
                  <a:lnTo>
                    <a:pt x="508" y="120"/>
                  </a:lnTo>
                  <a:lnTo>
                    <a:pt x="510" y="119"/>
                  </a:lnTo>
                  <a:lnTo>
                    <a:pt x="511" y="118"/>
                  </a:lnTo>
                  <a:lnTo>
                    <a:pt x="512" y="118"/>
                  </a:lnTo>
                  <a:lnTo>
                    <a:pt x="513" y="117"/>
                  </a:lnTo>
                  <a:lnTo>
                    <a:pt x="514" y="116"/>
                  </a:lnTo>
                  <a:lnTo>
                    <a:pt x="515" y="115"/>
                  </a:lnTo>
                  <a:lnTo>
                    <a:pt x="516" y="114"/>
                  </a:lnTo>
                  <a:lnTo>
                    <a:pt x="517" y="114"/>
                  </a:lnTo>
                  <a:lnTo>
                    <a:pt x="518" y="113"/>
                  </a:lnTo>
                  <a:lnTo>
                    <a:pt x="518" y="112"/>
                  </a:lnTo>
                  <a:lnTo>
                    <a:pt x="519" y="111"/>
                  </a:lnTo>
                  <a:lnTo>
                    <a:pt x="520" y="110"/>
                  </a:lnTo>
                  <a:lnTo>
                    <a:pt x="521" y="109"/>
                  </a:lnTo>
                  <a:lnTo>
                    <a:pt x="521" y="108"/>
                  </a:lnTo>
                  <a:lnTo>
                    <a:pt x="522" y="107"/>
                  </a:lnTo>
                  <a:lnTo>
                    <a:pt x="522" y="106"/>
                  </a:lnTo>
                  <a:lnTo>
                    <a:pt x="523" y="104"/>
                  </a:lnTo>
                  <a:lnTo>
                    <a:pt x="524" y="103"/>
                  </a:lnTo>
                  <a:lnTo>
                    <a:pt x="525" y="102"/>
                  </a:lnTo>
                  <a:lnTo>
                    <a:pt x="525" y="101"/>
                  </a:lnTo>
                  <a:lnTo>
                    <a:pt x="526" y="100"/>
                  </a:lnTo>
                  <a:lnTo>
                    <a:pt x="526" y="99"/>
                  </a:lnTo>
                  <a:lnTo>
                    <a:pt x="527" y="98"/>
                  </a:lnTo>
                  <a:lnTo>
                    <a:pt x="527" y="96"/>
                  </a:lnTo>
                  <a:lnTo>
                    <a:pt x="528" y="95"/>
                  </a:lnTo>
                  <a:lnTo>
                    <a:pt x="528" y="94"/>
                  </a:lnTo>
                  <a:lnTo>
                    <a:pt x="529" y="93"/>
                  </a:lnTo>
                  <a:lnTo>
                    <a:pt x="529" y="91"/>
                  </a:lnTo>
                  <a:lnTo>
                    <a:pt x="503" y="91"/>
                  </a:lnTo>
                  <a:lnTo>
                    <a:pt x="503" y="91"/>
                  </a:lnTo>
                  <a:close/>
                  <a:moveTo>
                    <a:pt x="484" y="10"/>
                  </a:moveTo>
                  <a:lnTo>
                    <a:pt x="477" y="0"/>
                  </a:lnTo>
                  <a:lnTo>
                    <a:pt x="453" y="0"/>
                  </a:lnTo>
                  <a:lnTo>
                    <a:pt x="475" y="26"/>
                  </a:lnTo>
                  <a:lnTo>
                    <a:pt x="493" y="26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84" y="10"/>
                  </a:lnTo>
                  <a:lnTo>
                    <a:pt x="484" y="10"/>
                  </a:lnTo>
                  <a:close/>
                  <a:moveTo>
                    <a:pt x="540" y="123"/>
                  </a:moveTo>
                  <a:lnTo>
                    <a:pt x="566" y="123"/>
                  </a:lnTo>
                  <a:lnTo>
                    <a:pt x="566" y="76"/>
                  </a:lnTo>
                  <a:lnTo>
                    <a:pt x="567" y="76"/>
                  </a:lnTo>
                  <a:lnTo>
                    <a:pt x="566" y="75"/>
                  </a:lnTo>
                  <a:lnTo>
                    <a:pt x="566" y="75"/>
                  </a:lnTo>
                  <a:lnTo>
                    <a:pt x="567" y="75"/>
                  </a:lnTo>
                  <a:lnTo>
                    <a:pt x="567" y="74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6" y="73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6" y="72"/>
                  </a:lnTo>
                  <a:lnTo>
                    <a:pt x="566" y="71"/>
                  </a:lnTo>
                  <a:lnTo>
                    <a:pt x="567" y="71"/>
                  </a:lnTo>
                  <a:lnTo>
                    <a:pt x="567" y="71"/>
                  </a:lnTo>
                  <a:lnTo>
                    <a:pt x="567" y="70"/>
                  </a:lnTo>
                  <a:lnTo>
                    <a:pt x="567" y="70"/>
                  </a:lnTo>
                  <a:lnTo>
                    <a:pt x="567" y="69"/>
                  </a:lnTo>
                  <a:lnTo>
                    <a:pt x="567" y="69"/>
                  </a:lnTo>
                  <a:lnTo>
                    <a:pt x="567" y="69"/>
                  </a:lnTo>
                  <a:lnTo>
                    <a:pt x="567" y="69"/>
                  </a:lnTo>
                  <a:lnTo>
                    <a:pt x="567" y="68"/>
                  </a:lnTo>
                  <a:lnTo>
                    <a:pt x="567" y="68"/>
                  </a:lnTo>
                  <a:lnTo>
                    <a:pt x="567" y="68"/>
                  </a:lnTo>
                  <a:lnTo>
                    <a:pt x="567" y="68"/>
                  </a:lnTo>
                  <a:lnTo>
                    <a:pt x="567" y="68"/>
                  </a:lnTo>
                  <a:lnTo>
                    <a:pt x="567" y="68"/>
                  </a:lnTo>
                  <a:lnTo>
                    <a:pt x="567" y="67"/>
                  </a:lnTo>
                  <a:lnTo>
                    <a:pt x="568" y="67"/>
                  </a:lnTo>
                  <a:lnTo>
                    <a:pt x="568" y="66"/>
                  </a:lnTo>
                  <a:lnTo>
                    <a:pt x="568" y="66"/>
                  </a:lnTo>
                  <a:lnTo>
                    <a:pt x="568" y="66"/>
                  </a:lnTo>
                  <a:lnTo>
                    <a:pt x="568" y="66"/>
                  </a:lnTo>
                  <a:lnTo>
                    <a:pt x="568" y="66"/>
                  </a:lnTo>
                  <a:lnTo>
                    <a:pt x="568" y="65"/>
                  </a:lnTo>
                  <a:lnTo>
                    <a:pt x="568" y="65"/>
                  </a:lnTo>
                  <a:lnTo>
                    <a:pt x="568" y="65"/>
                  </a:lnTo>
                  <a:lnTo>
                    <a:pt x="569" y="65"/>
                  </a:lnTo>
                  <a:lnTo>
                    <a:pt x="569" y="64"/>
                  </a:lnTo>
                  <a:lnTo>
                    <a:pt x="569" y="64"/>
                  </a:lnTo>
                  <a:lnTo>
                    <a:pt x="570" y="64"/>
                  </a:lnTo>
                  <a:lnTo>
                    <a:pt x="571" y="63"/>
                  </a:lnTo>
                  <a:lnTo>
                    <a:pt x="571" y="62"/>
                  </a:lnTo>
                  <a:lnTo>
                    <a:pt x="571" y="62"/>
                  </a:lnTo>
                  <a:lnTo>
                    <a:pt x="572" y="62"/>
                  </a:lnTo>
                  <a:lnTo>
                    <a:pt x="572" y="62"/>
                  </a:lnTo>
                  <a:lnTo>
                    <a:pt x="573" y="61"/>
                  </a:lnTo>
                  <a:lnTo>
                    <a:pt x="574" y="61"/>
                  </a:lnTo>
                  <a:lnTo>
                    <a:pt x="574" y="61"/>
                  </a:lnTo>
                  <a:lnTo>
                    <a:pt x="574" y="61"/>
                  </a:lnTo>
                  <a:lnTo>
                    <a:pt x="575" y="61"/>
                  </a:lnTo>
                  <a:lnTo>
                    <a:pt x="575" y="60"/>
                  </a:lnTo>
                  <a:lnTo>
                    <a:pt x="576" y="60"/>
                  </a:lnTo>
                  <a:lnTo>
                    <a:pt x="576" y="60"/>
                  </a:lnTo>
                  <a:lnTo>
                    <a:pt x="577" y="60"/>
                  </a:lnTo>
                  <a:lnTo>
                    <a:pt x="578" y="60"/>
                  </a:lnTo>
                  <a:lnTo>
                    <a:pt x="578" y="60"/>
                  </a:lnTo>
                  <a:lnTo>
                    <a:pt x="579" y="60"/>
                  </a:lnTo>
                  <a:lnTo>
                    <a:pt x="579" y="60"/>
                  </a:lnTo>
                  <a:lnTo>
                    <a:pt x="580" y="60"/>
                  </a:lnTo>
                  <a:lnTo>
                    <a:pt x="580" y="59"/>
                  </a:lnTo>
                  <a:lnTo>
                    <a:pt x="581" y="60"/>
                  </a:lnTo>
                  <a:lnTo>
                    <a:pt x="582" y="60"/>
                  </a:lnTo>
                  <a:lnTo>
                    <a:pt x="582" y="60"/>
                  </a:lnTo>
                  <a:lnTo>
                    <a:pt x="583" y="60"/>
                  </a:lnTo>
                  <a:lnTo>
                    <a:pt x="583" y="60"/>
                  </a:lnTo>
                  <a:lnTo>
                    <a:pt x="584" y="60"/>
                  </a:lnTo>
                  <a:lnTo>
                    <a:pt x="584" y="60"/>
                  </a:lnTo>
                  <a:lnTo>
                    <a:pt x="585" y="60"/>
                  </a:lnTo>
                  <a:lnTo>
                    <a:pt x="586" y="60"/>
                  </a:lnTo>
                  <a:lnTo>
                    <a:pt x="586" y="60"/>
                  </a:lnTo>
                  <a:lnTo>
                    <a:pt x="587" y="60"/>
                  </a:lnTo>
                  <a:lnTo>
                    <a:pt x="587" y="60"/>
                  </a:lnTo>
                  <a:lnTo>
                    <a:pt x="587" y="61"/>
                  </a:lnTo>
                  <a:lnTo>
                    <a:pt x="588" y="61"/>
                  </a:lnTo>
                  <a:lnTo>
                    <a:pt x="588" y="61"/>
                  </a:lnTo>
                  <a:lnTo>
                    <a:pt x="588" y="62"/>
                  </a:lnTo>
                  <a:lnTo>
                    <a:pt x="589" y="62"/>
                  </a:lnTo>
                  <a:lnTo>
                    <a:pt x="590" y="62"/>
                  </a:lnTo>
                  <a:lnTo>
                    <a:pt x="590" y="62"/>
                  </a:lnTo>
                  <a:lnTo>
                    <a:pt x="590" y="63"/>
                  </a:lnTo>
                  <a:lnTo>
                    <a:pt x="591" y="63"/>
                  </a:lnTo>
                  <a:lnTo>
                    <a:pt x="591" y="64"/>
                  </a:lnTo>
                  <a:lnTo>
                    <a:pt x="591" y="64"/>
                  </a:lnTo>
                  <a:lnTo>
                    <a:pt x="591" y="64"/>
                  </a:lnTo>
                  <a:lnTo>
                    <a:pt x="592" y="65"/>
                  </a:lnTo>
                  <a:lnTo>
                    <a:pt x="592" y="65"/>
                  </a:lnTo>
                  <a:lnTo>
                    <a:pt x="592" y="65"/>
                  </a:lnTo>
                  <a:lnTo>
                    <a:pt x="592" y="66"/>
                  </a:lnTo>
                  <a:lnTo>
                    <a:pt x="593" y="66"/>
                  </a:lnTo>
                  <a:lnTo>
                    <a:pt x="593" y="66"/>
                  </a:lnTo>
                  <a:lnTo>
                    <a:pt x="593" y="66"/>
                  </a:lnTo>
                  <a:lnTo>
                    <a:pt x="593" y="66"/>
                  </a:lnTo>
                  <a:lnTo>
                    <a:pt x="593" y="67"/>
                  </a:lnTo>
                  <a:lnTo>
                    <a:pt x="593" y="68"/>
                  </a:lnTo>
                  <a:lnTo>
                    <a:pt x="593" y="68"/>
                  </a:lnTo>
                  <a:lnTo>
                    <a:pt x="593" y="68"/>
                  </a:lnTo>
                  <a:lnTo>
                    <a:pt x="593" y="68"/>
                  </a:lnTo>
                  <a:lnTo>
                    <a:pt x="593" y="68"/>
                  </a:lnTo>
                  <a:lnTo>
                    <a:pt x="593" y="69"/>
                  </a:lnTo>
                  <a:lnTo>
                    <a:pt x="593" y="69"/>
                  </a:lnTo>
                  <a:lnTo>
                    <a:pt x="594" y="69"/>
                  </a:lnTo>
                  <a:lnTo>
                    <a:pt x="594" y="69"/>
                  </a:lnTo>
                  <a:lnTo>
                    <a:pt x="594" y="70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4" y="72"/>
                  </a:lnTo>
                  <a:lnTo>
                    <a:pt x="594" y="72"/>
                  </a:lnTo>
                  <a:lnTo>
                    <a:pt x="594" y="72"/>
                  </a:lnTo>
                  <a:lnTo>
                    <a:pt x="594" y="73"/>
                  </a:lnTo>
                  <a:lnTo>
                    <a:pt x="594" y="73"/>
                  </a:lnTo>
                  <a:lnTo>
                    <a:pt x="594" y="73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5"/>
                  </a:lnTo>
                  <a:lnTo>
                    <a:pt x="594" y="75"/>
                  </a:lnTo>
                  <a:lnTo>
                    <a:pt x="594" y="76"/>
                  </a:lnTo>
                  <a:lnTo>
                    <a:pt x="594" y="76"/>
                  </a:lnTo>
                  <a:lnTo>
                    <a:pt x="594" y="77"/>
                  </a:lnTo>
                  <a:lnTo>
                    <a:pt x="594" y="77"/>
                  </a:lnTo>
                  <a:lnTo>
                    <a:pt x="594" y="123"/>
                  </a:lnTo>
                  <a:lnTo>
                    <a:pt x="620" y="123"/>
                  </a:lnTo>
                  <a:lnTo>
                    <a:pt x="620" y="70"/>
                  </a:lnTo>
                  <a:lnTo>
                    <a:pt x="620" y="69"/>
                  </a:lnTo>
                  <a:lnTo>
                    <a:pt x="620" y="68"/>
                  </a:lnTo>
                  <a:lnTo>
                    <a:pt x="620" y="67"/>
                  </a:lnTo>
                  <a:lnTo>
                    <a:pt x="620" y="66"/>
                  </a:lnTo>
                  <a:lnTo>
                    <a:pt x="620" y="65"/>
                  </a:lnTo>
                  <a:lnTo>
                    <a:pt x="620" y="64"/>
                  </a:lnTo>
                  <a:lnTo>
                    <a:pt x="620" y="63"/>
                  </a:lnTo>
                  <a:lnTo>
                    <a:pt x="620" y="62"/>
                  </a:lnTo>
                  <a:lnTo>
                    <a:pt x="620" y="61"/>
                  </a:lnTo>
                  <a:lnTo>
                    <a:pt x="620" y="61"/>
                  </a:lnTo>
                  <a:lnTo>
                    <a:pt x="620" y="60"/>
                  </a:lnTo>
                  <a:lnTo>
                    <a:pt x="619" y="58"/>
                  </a:lnTo>
                  <a:lnTo>
                    <a:pt x="619" y="58"/>
                  </a:lnTo>
                  <a:lnTo>
                    <a:pt x="619" y="57"/>
                  </a:lnTo>
                  <a:lnTo>
                    <a:pt x="619" y="57"/>
                  </a:lnTo>
                  <a:lnTo>
                    <a:pt x="618" y="56"/>
                  </a:lnTo>
                  <a:lnTo>
                    <a:pt x="618" y="55"/>
                  </a:lnTo>
                  <a:lnTo>
                    <a:pt x="618" y="54"/>
                  </a:lnTo>
                  <a:lnTo>
                    <a:pt x="618" y="54"/>
                  </a:lnTo>
                  <a:lnTo>
                    <a:pt x="617" y="53"/>
                  </a:lnTo>
                  <a:lnTo>
                    <a:pt x="617" y="53"/>
                  </a:lnTo>
                  <a:lnTo>
                    <a:pt x="617" y="52"/>
                  </a:lnTo>
                  <a:lnTo>
                    <a:pt x="617" y="52"/>
                  </a:lnTo>
                  <a:lnTo>
                    <a:pt x="616" y="50"/>
                  </a:lnTo>
                  <a:lnTo>
                    <a:pt x="616" y="50"/>
                  </a:lnTo>
                  <a:lnTo>
                    <a:pt x="616" y="49"/>
                  </a:lnTo>
                  <a:lnTo>
                    <a:pt x="616" y="49"/>
                  </a:lnTo>
                  <a:lnTo>
                    <a:pt x="615" y="49"/>
                  </a:lnTo>
                  <a:lnTo>
                    <a:pt x="614" y="48"/>
                  </a:lnTo>
                  <a:lnTo>
                    <a:pt x="614" y="47"/>
                  </a:lnTo>
                  <a:lnTo>
                    <a:pt x="614" y="47"/>
                  </a:lnTo>
                  <a:lnTo>
                    <a:pt x="613" y="46"/>
                  </a:lnTo>
                  <a:lnTo>
                    <a:pt x="613" y="45"/>
                  </a:lnTo>
                  <a:lnTo>
                    <a:pt x="612" y="45"/>
                  </a:lnTo>
                  <a:lnTo>
                    <a:pt x="612" y="44"/>
                  </a:lnTo>
                  <a:lnTo>
                    <a:pt x="611" y="43"/>
                  </a:lnTo>
                  <a:lnTo>
                    <a:pt x="610" y="43"/>
                  </a:lnTo>
                  <a:lnTo>
                    <a:pt x="610" y="43"/>
                  </a:lnTo>
                  <a:lnTo>
                    <a:pt x="609" y="42"/>
                  </a:lnTo>
                  <a:lnTo>
                    <a:pt x="608" y="42"/>
                  </a:lnTo>
                  <a:lnTo>
                    <a:pt x="607" y="41"/>
                  </a:lnTo>
                  <a:lnTo>
                    <a:pt x="606" y="41"/>
                  </a:lnTo>
                  <a:lnTo>
                    <a:pt x="606" y="40"/>
                  </a:lnTo>
                  <a:lnTo>
                    <a:pt x="605" y="39"/>
                  </a:lnTo>
                  <a:lnTo>
                    <a:pt x="604" y="39"/>
                  </a:lnTo>
                  <a:lnTo>
                    <a:pt x="603" y="38"/>
                  </a:lnTo>
                  <a:lnTo>
                    <a:pt x="602" y="38"/>
                  </a:lnTo>
                  <a:lnTo>
                    <a:pt x="601" y="37"/>
                  </a:lnTo>
                  <a:lnTo>
                    <a:pt x="600" y="37"/>
                  </a:lnTo>
                  <a:lnTo>
                    <a:pt x="599" y="37"/>
                  </a:lnTo>
                  <a:lnTo>
                    <a:pt x="598" y="37"/>
                  </a:lnTo>
                  <a:lnTo>
                    <a:pt x="597" y="37"/>
                  </a:lnTo>
                  <a:lnTo>
                    <a:pt x="596" y="36"/>
                  </a:lnTo>
                  <a:lnTo>
                    <a:pt x="595" y="36"/>
                  </a:lnTo>
                  <a:lnTo>
                    <a:pt x="594" y="35"/>
                  </a:lnTo>
                  <a:lnTo>
                    <a:pt x="593" y="35"/>
                  </a:lnTo>
                  <a:lnTo>
                    <a:pt x="591" y="35"/>
                  </a:lnTo>
                  <a:lnTo>
                    <a:pt x="590" y="35"/>
                  </a:lnTo>
                  <a:lnTo>
                    <a:pt x="589" y="35"/>
                  </a:lnTo>
                  <a:lnTo>
                    <a:pt x="588" y="35"/>
                  </a:lnTo>
                  <a:lnTo>
                    <a:pt x="587" y="35"/>
                  </a:lnTo>
                  <a:lnTo>
                    <a:pt x="587" y="35"/>
                  </a:lnTo>
                  <a:lnTo>
                    <a:pt x="586" y="35"/>
                  </a:lnTo>
                  <a:lnTo>
                    <a:pt x="585" y="35"/>
                  </a:lnTo>
                  <a:lnTo>
                    <a:pt x="584" y="35"/>
                  </a:lnTo>
                  <a:lnTo>
                    <a:pt x="583" y="35"/>
                  </a:lnTo>
                  <a:lnTo>
                    <a:pt x="582" y="36"/>
                  </a:lnTo>
                  <a:lnTo>
                    <a:pt x="582" y="36"/>
                  </a:lnTo>
                  <a:lnTo>
                    <a:pt x="581" y="36"/>
                  </a:lnTo>
                  <a:lnTo>
                    <a:pt x="580" y="37"/>
                  </a:lnTo>
                  <a:lnTo>
                    <a:pt x="580" y="37"/>
                  </a:lnTo>
                  <a:lnTo>
                    <a:pt x="579" y="37"/>
                  </a:lnTo>
                  <a:lnTo>
                    <a:pt x="578" y="37"/>
                  </a:lnTo>
                  <a:lnTo>
                    <a:pt x="578" y="37"/>
                  </a:lnTo>
                  <a:lnTo>
                    <a:pt x="577" y="37"/>
                  </a:lnTo>
                  <a:lnTo>
                    <a:pt x="576" y="38"/>
                  </a:lnTo>
                  <a:lnTo>
                    <a:pt x="575" y="38"/>
                  </a:lnTo>
                  <a:lnTo>
                    <a:pt x="575" y="38"/>
                  </a:lnTo>
                  <a:lnTo>
                    <a:pt x="574" y="38"/>
                  </a:lnTo>
                  <a:lnTo>
                    <a:pt x="574" y="39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2" y="40"/>
                  </a:lnTo>
                  <a:lnTo>
                    <a:pt x="571" y="40"/>
                  </a:lnTo>
                  <a:lnTo>
                    <a:pt x="571" y="41"/>
                  </a:lnTo>
                  <a:lnTo>
                    <a:pt x="570" y="41"/>
                  </a:lnTo>
                  <a:lnTo>
                    <a:pt x="569" y="42"/>
                  </a:lnTo>
                  <a:lnTo>
                    <a:pt x="569" y="42"/>
                  </a:lnTo>
                  <a:lnTo>
                    <a:pt x="568" y="43"/>
                  </a:lnTo>
                  <a:lnTo>
                    <a:pt x="568" y="43"/>
                  </a:lnTo>
                  <a:lnTo>
                    <a:pt x="567" y="44"/>
                  </a:lnTo>
                  <a:lnTo>
                    <a:pt x="567" y="45"/>
                  </a:lnTo>
                  <a:lnTo>
                    <a:pt x="566" y="45"/>
                  </a:lnTo>
                  <a:lnTo>
                    <a:pt x="565" y="46"/>
                  </a:lnTo>
                  <a:lnTo>
                    <a:pt x="565" y="46"/>
                  </a:lnTo>
                  <a:lnTo>
                    <a:pt x="564" y="47"/>
                  </a:lnTo>
                  <a:lnTo>
                    <a:pt x="564" y="38"/>
                  </a:lnTo>
                  <a:lnTo>
                    <a:pt x="540" y="38"/>
                  </a:lnTo>
                  <a:lnTo>
                    <a:pt x="540" y="123"/>
                  </a:lnTo>
                  <a:lnTo>
                    <a:pt x="540" y="123"/>
                  </a:lnTo>
                  <a:close/>
                  <a:moveTo>
                    <a:pt x="678" y="35"/>
                  </a:moveTo>
                  <a:lnTo>
                    <a:pt x="678" y="35"/>
                  </a:lnTo>
                  <a:lnTo>
                    <a:pt x="677" y="35"/>
                  </a:lnTo>
                  <a:lnTo>
                    <a:pt x="675" y="35"/>
                  </a:lnTo>
                  <a:lnTo>
                    <a:pt x="675" y="35"/>
                  </a:lnTo>
                  <a:lnTo>
                    <a:pt x="674" y="35"/>
                  </a:lnTo>
                  <a:lnTo>
                    <a:pt x="673" y="35"/>
                  </a:lnTo>
                  <a:lnTo>
                    <a:pt x="671" y="36"/>
                  </a:lnTo>
                  <a:lnTo>
                    <a:pt x="670" y="36"/>
                  </a:lnTo>
                  <a:lnTo>
                    <a:pt x="670" y="36"/>
                  </a:lnTo>
                  <a:lnTo>
                    <a:pt x="668" y="37"/>
                  </a:lnTo>
                  <a:lnTo>
                    <a:pt x="667" y="37"/>
                  </a:lnTo>
                  <a:lnTo>
                    <a:pt x="666" y="37"/>
                  </a:lnTo>
                  <a:lnTo>
                    <a:pt x="666" y="37"/>
                  </a:lnTo>
                  <a:lnTo>
                    <a:pt x="664" y="38"/>
                  </a:lnTo>
                  <a:lnTo>
                    <a:pt x="663" y="38"/>
                  </a:lnTo>
                  <a:lnTo>
                    <a:pt x="663" y="38"/>
                  </a:lnTo>
                  <a:lnTo>
                    <a:pt x="662" y="38"/>
                  </a:lnTo>
                  <a:lnTo>
                    <a:pt x="660" y="39"/>
                  </a:lnTo>
                  <a:lnTo>
                    <a:pt x="659" y="39"/>
                  </a:lnTo>
                  <a:lnTo>
                    <a:pt x="659" y="39"/>
                  </a:lnTo>
                  <a:lnTo>
                    <a:pt x="658" y="40"/>
                  </a:lnTo>
                  <a:lnTo>
                    <a:pt x="657" y="41"/>
                  </a:lnTo>
                  <a:lnTo>
                    <a:pt x="656" y="41"/>
                  </a:lnTo>
                  <a:lnTo>
                    <a:pt x="655" y="41"/>
                  </a:lnTo>
                  <a:lnTo>
                    <a:pt x="654" y="42"/>
                  </a:lnTo>
                  <a:lnTo>
                    <a:pt x="654" y="42"/>
                  </a:lnTo>
                  <a:lnTo>
                    <a:pt x="652" y="43"/>
                  </a:lnTo>
                  <a:lnTo>
                    <a:pt x="652" y="43"/>
                  </a:lnTo>
                  <a:lnTo>
                    <a:pt x="651" y="44"/>
                  </a:lnTo>
                  <a:lnTo>
                    <a:pt x="650" y="45"/>
                  </a:lnTo>
                  <a:lnTo>
                    <a:pt x="649" y="45"/>
                  </a:lnTo>
                  <a:lnTo>
                    <a:pt x="649" y="46"/>
                  </a:lnTo>
                  <a:lnTo>
                    <a:pt x="648" y="46"/>
                  </a:lnTo>
                  <a:lnTo>
                    <a:pt x="647" y="47"/>
                  </a:lnTo>
                  <a:lnTo>
                    <a:pt x="647" y="47"/>
                  </a:lnTo>
                  <a:lnTo>
                    <a:pt x="645" y="47"/>
                  </a:lnTo>
                  <a:lnTo>
                    <a:pt x="645" y="49"/>
                  </a:lnTo>
                  <a:lnTo>
                    <a:pt x="644" y="49"/>
                  </a:lnTo>
                  <a:lnTo>
                    <a:pt x="644" y="50"/>
                  </a:lnTo>
                  <a:lnTo>
                    <a:pt x="643" y="51"/>
                  </a:lnTo>
                  <a:lnTo>
                    <a:pt x="643" y="52"/>
                  </a:lnTo>
                  <a:lnTo>
                    <a:pt x="642" y="53"/>
                  </a:lnTo>
                  <a:lnTo>
                    <a:pt x="641" y="53"/>
                  </a:lnTo>
                  <a:lnTo>
                    <a:pt x="641" y="54"/>
                  </a:lnTo>
                  <a:lnTo>
                    <a:pt x="640" y="55"/>
                  </a:lnTo>
                  <a:lnTo>
                    <a:pt x="640" y="56"/>
                  </a:lnTo>
                  <a:lnTo>
                    <a:pt x="639" y="57"/>
                  </a:lnTo>
                  <a:lnTo>
                    <a:pt x="639" y="57"/>
                  </a:lnTo>
                  <a:lnTo>
                    <a:pt x="639" y="58"/>
                  </a:lnTo>
                  <a:lnTo>
                    <a:pt x="638" y="60"/>
                  </a:lnTo>
                  <a:lnTo>
                    <a:pt x="637" y="60"/>
                  </a:lnTo>
                  <a:lnTo>
                    <a:pt x="637" y="61"/>
                  </a:lnTo>
                  <a:lnTo>
                    <a:pt x="636" y="62"/>
                  </a:lnTo>
                  <a:lnTo>
                    <a:pt x="636" y="63"/>
                  </a:lnTo>
                  <a:lnTo>
                    <a:pt x="636" y="64"/>
                  </a:lnTo>
                  <a:lnTo>
                    <a:pt x="636" y="65"/>
                  </a:lnTo>
                  <a:lnTo>
                    <a:pt x="635" y="66"/>
                  </a:lnTo>
                  <a:lnTo>
                    <a:pt x="635" y="66"/>
                  </a:lnTo>
                  <a:lnTo>
                    <a:pt x="635" y="68"/>
                  </a:lnTo>
                  <a:lnTo>
                    <a:pt x="634" y="68"/>
                  </a:lnTo>
                  <a:lnTo>
                    <a:pt x="634" y="69"/>
                  </a:lnTo>
                  <a:lnTo>
                    <a:pt x="634" y="71"/>
                  </a:lnTo>
                  <a:lnTo>
                    <a:pt x="633" y="72"/>
                  </a:lnTo>
                  <a:lnTo>
                    <a:pt x="633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6"/>
                  </a:lnTo>
                  <a:lnTo>
                    <a:pt x="633" y="76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3" y="80"/>
                  </a:lnTo>
                  <a:lnTo>
                    <a:pt x="632" y="80"/>
                  </a:lnTo>
                  <a:lnTo>
                    <a:pt x="633" y="82"/>
                  </a:lnTo>
                  <a:lnTo>
                    <a:pt x="633" y="84"/>
                  </a:lnTo>
                  <a:lnTo>
                    <a:pt x="633" y="85"/>
                  </a:lnTo>
                  <a:lnTo>
                    <a:pt x="633" y="87"/>
                  </a:lnTo>
                  <a:lnTo>
                    <a:pt x="633" y="89"/>
                  </a:lnTo>
                  <a:lnTo>
                    <a:pt x="633" y="91"/>
                  </a:lnTo>
                  <a:lnTo>
                    <a:pt x="634" y="92"/>
                  </a:lnTo>
                  <a:lnTo>
                    <a:pt x="634" y="94"/>
                  </a:lnTo>
                  <a:lnTo>
                    <a:pt x="635" y="95"/>
                  </a:lnTo>
                  <a:lnTo>
                    <a:pt x="635" y="96"/>
                  </a:lnTo>
                  <a:lnTo>
                    <a:pt x="636" y="98"/>
                  </a:lnTo>
                  <a:lnTo>
                    <a:pt x="636" y="99"/>
                  </a:lnTo>
                  <a:lnTo>
                    <a:pt x="637" y="100"/>
                  </a:lnTo>
                  <a:lnTo>
                    <a:pt x="637" y="102"/>
                  </a:lnTo>
                  <a:lnTo>
                    <a:pt x="638" y="103"/>
                  </a:lnTo>
                  <a:lnTo>
                    <a:pt x="639" y="104"/>
                  </a:lnTo>
                  <a:lnTo>
                    <a:pt x="639" y="106"/>
                  </a:lnTo>
                  <a:lnTo>
                    <a:pt x="640" y="107"/>
                  </a:lnTo>
                  <a:lnTo>
                    <a:pt x="641" y="109"/>
                  </a:lnTo>
                  <a:lnTo>
                    <a:pt x="641" y="110"/>
                  </a:lnTo>
                  <a:lnTo>
                    <a:pt x="643" y="111"/>
                  </a:lnTo>
                  <a:lnTo>
                    <a:pt x="643" y="112"/>
                  </a:lnTo>
                  <a:lnTo>
                    <a:pt x="644" y="113"/>
                  </a:lnTo>
                  <a:lnTo>
                    <a:pt x="645" y="114"/>
                  </a:lnTo>
                  <a:lnTo>
                    <a:pt x="646" y="115"/>
                  </a:lnTo>
                  <a:lnTo>
                    <a:pt x="647" y="116"/>
                  </a:lnTo>
                  <a:lnTo>
                    <a:pt x="648" y="117"/>
                  </a:lnTo>
                  <a:lnTo>
                    <a:pt x="649" y="118"/>
                  </a:lnTo>
                  <a:lnTo>
                    <a:pt x="651" y="118"/>
                  </a:lnTo>
                  <a:lnTo>
                    <a:pt x="652" y="119"/>
                  </a:lnTo>
                  <a:lnTo>
                    <a:pt x="654" y="120"/>
                  </a:lnTo>
                  <a:lnTo>
                    <a:pt x="655" y="121"/>
                  </a:lnTo>
                  <a:lnTo>
                    <a:pt x="656" y="121"/>
                  </a:lnTo>
                  <a:lnTo>
                    <a:pt x="658" y="122"/>
                  </a:lnTo>
                  <a:lnTo>
                    <a:pt x="659" y="122"/>
                  </a:lnTo>
                  <a:lnTo>
                    <a:pt x="660" y="123"/>
                  </a:lnTo>
                  <a:lnTo>
                    <a:pt x="662" y="123"/>
                  </a:lnTo>
                  <a:lnTo>
                    <a:pt x="663" y="124"/>
                  </a:lnTo>
                  <a:lnTo>
                    <a:pt x="664" y="125"/>
                  </a:lnTo>
                  <a:lnTo>
                    <a:pt x="666" y="125"/>
                  </a:lnTo>
                  <a:lnTo>
                    <a:pt x="667" y="125"/>
                  </a:lnTo>
                  <a:lnTo>
                    <a:pt x="668" y="126"/>
                  </a:lnTo>
                  <a:lnTo>
                    <a:pt x="670" y="126"/>
                  </a:lnTo>
                  <a:lnTo>
                    <a:pt x="672" y="126"/>
                  </a:lnTo>
                  <a:lnTo>
                    <a:pt x="674" y="126"/>
                  </a:lnTo>
                  <a:lnTo>
                    <a:pt x="675" y="126"/>
                  </a:lnTo>
                  <a:lnTo>
                    <a:pt x="677" y="126"/>
                  </a:lnTo>
                  <a:lnTo>
                    <a:pt x="678" y="126"/>
                  </a:lnTo>
                  <a:lnTo>
                    <a:pt x="680" y="126"/>
                  </a:lnTo>
                  <a:lnTo>
                    <a:pt x="682" y="126"/>
                  </a:lnTo>
                  <a:lnTo>
                    <a:pt x="683" y="126"/>
                  </a:lnTo>
                  <a:lnTo>
                    <a:pt x="685" y="126"/>
                  </a:lnTo>
                  <a:lnTo>
                    <a:pt x="687" y="126"/>
                  </a:lnTo>
                  <a:lnTo>
                    <a:pt x="688" y="126"/>
                  </a:lnTo>
                  <a:lnTo>
                    <a:pt x="690" y="126"/>
                  </a:lnTo>
                  <a:lnTo>
                    <a:pt x="691" y="125"/>
                  </a:lnTo>
                  <a:lnTo>
                    <a:pt x="693" y="125"/>
                  </a:lnTo>
                  <a:lnTo>
                    <a:pt x="694" y="125"/>
                  </a:lnTo>
                  <a:lnTo>
                    <a:pt x="696" y="124"/>
                  </a:lnTo>
                  <a:lnTo>
                    <a:pt x="697" y="123"/>
                  </a:lnTo>
                  <a:lnTo>
                    <a:pt x="698" y="123"/>
                  </a:lnTo>
                  <a:lnTo>
                    <a:pt x="700" y="122"/>
                  </a:lnTo>
                  <a:lnTo>
                    <a:pt x="701" y="122"/>
                  </a:lnTo>
                  <a:lnTo>
                    <a:pt x="702" y="121"/>
                  </a:lnTo>
                  <a:lnTo>
                    <a:pt x="704" y="121"/>
                  </a:lnTo>
                  <a:lnTo>
                    <a:pt x="705" y="119"/>
                  </a:lnTo>
                  <a:lnTo>
                    <a:pt x="706" y="119"/>
                  </a:lnTo>
                  <a:lnTo>
                    <a:pt x="707" y="118"/>
                  </a:lnTo>
                  <a:lnTo>
                    <a:pt x="708" y="117"/>
                  </a:lnTo>
                  <a:lnTo>
                    <a:pt x="709" y="116"/>
                  </a:lnTo>
                  <a:lnTo>
                    <a:pt x="711" y="115"/>
                  </a:lnTo>
                  <a:lnTo>
                    <a:pt x="711" y="114"/>
                  </a:lnTo>
                  <a:lnTo>
                    <a:pt x="712" y="113"/>
                  </a:lnTo>
                  <a:lnTo>
                    <a:pt x="713" y="113"/>
                  </a:lnTo>
                  <a:lnTo>
                    <a:pt x="713" y="112"/>
                  </a:lnTo>
                  <a:lnTo>
                    <a:pt x="714" y="111"/>
                  </a:lnTo>
                  <a:lnTo>
                    <a:pt x="715" y="110"/>
                  </a:lnTo>
                  <a:lnTo>
                    <a:pt x="715" y="110"/>
                  </a:lnTo>
                  <a:lnTo>
                    <a:pt x="716" y="109"/>
                  </a:lnTo>
                  <a:lnTo>
                    <a:pt x="716" y="108"/>
                  </a:lnTo>
                  <a:lnTo>
                    <a:pt x="717" y="107"/>
                  </a:lnTo>
                  <a:lnTo>
                    <a:pt x="717" y="106"/>
                  </a:lnTo>
                  <a:lnTo>
                    <a:pt x="718" y="105"/>
                  </a:lnTo>
                  <a:lnTo>
                    <a:pt x="719" y="104"/>
                  </a:lnTo>
                  <a:lnTo>
                    <a:pt x="719" y="103"/>
                  </a:lnTo>
                  <a:lnTo>
                    <a:pt x="720" y="102"/>
                  </a:lnTo>
                  <a:lnTo>
                    <a:pt x="720" y="102"/>
                  </a:lnTo>
                  <a:lnTo>
                    <a:pt x="720" y="100"/>
                  </a:lnTo>
                  <a:lnTo>
                    <a:pt x="721" y="100"/>
                  </a:lnTo>
                  <a:lnTo>
                    <a:pt x="721" y="99"/>
                  </a:lnTo>
                  <a:lnTo>
                    <a:pt x="722" y="98"/>
                  </a:lnTo>
                  <a:lnTo>
                    <a:pt x="722" y="97"/>
                  </a:lnTo>
                  <a:lnTo>
                    <a:pt x="723" y="96"/>
                  </a:lnTo>
                  <a:lnTo>
                    <a:pt x="723" y="95"/>
                  </a:lnTo>
                  <a:lnTo>
                    <a:pt x="723" y="94"/>
                  </a:lnTo>
                  <a:lnTo>
                    <a:pt x="723" y="93"/>
                  </a:lnTo>
                  <a:lnTo>
                    <a:pt x="724" y="92"/>
                  </a:lnTo>
                  <a:lnTo>
                    <a:pt x="724" y="91"/>
                  </a:lnTo>
                  <a:lnTo>
                    <a:pt x="724" y="90"/>
                  </a:lnTo>
                  <a:lnTo>
                    <a:pt x="724" y="89"/>
                  </a:lnTo>
                  <a:lnTo>
                    <a:pt x="724" y="88"/>
                  </a:lnTo>
                  <a:lnTo>
                    <a:pt x="724" y="87"/>
                  </a:lnTo>
                  <a:lnTo>
                    <a:pt x="724" y="86"/>
                  </a:lnTo>
                  <a:lnTo>
                    <a:pt x="724" y="85"/>
                  </a:lnTo>
                  <a:lnTo>
                    <a:pt x="724" y="84"/>
                  </a:lnTo>
                  <a:lnTo>
                    <a:pt x="724" y="83"/>
                  </a:lnTo>
                  <a:lnTo>
                    <a:pt x="724" y="81"/>
                  </a:lnTo>
                  <a:lnTo>
                    <a:pt x="724" y="80"/>
                  </a:lnTo>
                  <a:lnTo>
                    <a:pt x="724" y="79"/>
                  </a:lnTo>
                  <a:lnTo>
                    <a:pt x="724" y="78"/>
                  </a:lnTo>
                  <a:lnTo>
                    <a:pt x="724" y="77"/>
                  </a:lnTo>
                  <a:lnTo>
                    <a:pt x="724" y="76"/>
                  </a:lnTo>
                  <a:lnTo>
                    <a:pt x="724" y="74"/>
                  </a:lnTo>
                  <a:lnTo>
                    <a:pt x="724" y="73"/>
                  </a:lnTo>
                  <a:lnTo>
                    <a:pt x="724" y="72"/>
                  </a:lnTo>
                  <a:lnTo>
                    <a:pt x="724" y="70"/>
                  </a:lnTo>
                  <a:lnTo>
                    <a:pt x="723" y="69"/>
                  </a:lnTo>
                  <a:lnTo>
                    <a:pt x="723" y="68"/>
                  </a:lnTo>
                  <a:lnTo>
                    <a:pt x="723" y="66"/>
                  </a:lnTo>
                  <a:lnTo>
                    <a:pt x="722" y="65"/>
                  </a:lnTo>
                  <a:lnTo>
                    <a:pt x="722" y="64"/>
                  </a:lnTo>
                  <a:lnTo>
                    <a:pt x="721" y="63"/>
                  </a:lnTo>
                  <a:lnTo>
                    <a:pt x="721" y="62"/>
                  </a:lnTo>
                  <a:lnTo>
                    <a:pt x="720" y="61"/>
                  </a:lnTo>
                  <a:lnTo>
                    <a:pt x="720" y="60"/>
                  </a:lnTo>
                  <a:lnTo>
                    <a:pt x="719" y="58"/>
                  </a:lnTo>
                  <a:lnTo>
                    <a:pt x="719" y="57"/>
                  </a:lnTo>
                  <a:lnTo>
                    <a:pt x="717" y="56"/>
                  </a:lnTo>
                  <a:lnTo>
                    <a:pt x="717" y="55"/>
                  </a:lnTo>
                  <a:lnTo>
                    <a:pt x="716" y="54"/>
                  </a:lnTo>
                  <a:lnTo>
                    <a:pt x="716" y="53"/>
                  </a:lnTo>
                  <a:lnTo>
                    <a:pt x="715" y="52"/>
                  </a:lnTo>
                  <a:lnTo>
                    <a:pt x="713" y="50"/>
                  </a:lnTo>
                  <a:lnTo>
                    <a:pt x="712" y="49"/>
                  </a:lnTo>
                  <a:lnTo>
                    <a:pt x="711" y="48"/>
                  </a:lnTo>
                  <a:lnTo>
                    <a:pt x="710" y="46"/>
                  </a:lnTo>
                  <a:lnTo>
                    <a:pt x="709" y="45"/>
                  </a:lnTo>
                  <a:lnTo>
                    <a:pt x="708" y="45"/>
                  </a:lnTo>
                  <a:lnTo>
                    <a:pt x="706" y="43"/>
                  </a:lnTo>
                  <a:lnTo>
                    <a:pt x="705" y="42"/>
                  </a:lnTo>
                  <a:lnTo>
                    <a:pt x="703" y="42"/>
                  </a:lnTo>
                  <a:lnTo>
                    <a:pt x="702" y="41"/>
                  </a:lnTo>
                  <a:lnTo>
                    <a:pt x="700" y="40"/>
                  </a:lnTo>
                  <a:lnTo>
                    <a:pt x="698" y="39"/>
                  </a:lnTo>
                  <a:lnTo>
                    <a:pt x="697" y="39"/>
                  </a:lnTo>
                  <a:lnTo>
                    <a:pt x="696" y="38"/>
                  </a:lnTo>
                  <a:lnTo>
                    <a:pt x="694" y="38"/>
                  </a:lnTo>
                  <a:lnTo>
                    <a:pt x="693" y="37"/>
                  </a:lnTo>
                  <a:lnTo>
                    <a:pt x="691" y="37"/>
                  </a:lnTo>
                  <a:lnTo>
                    <a:pt x="689" y="36"/>
                  </a:lnTo>
                  <a:lnTo>
                    <a:pt x="687" y="36"/>
                  </a:lnTo>
                  <a:lnTo>
                    <a:pt x="686" y="35"/>
                  </a:lnTo>
                  <a:lnTo>
                    <a:pt x="684" y="35"/>
                  </a:lnTo>
                  <a:lnTo>
                    <a:pt x="682" y="35"/>
                  </a:lnTo>
                  <a:lnTo>
                    <a:pt x="681" y="35"/>
                  </a:lnTo>
                  <a:lnTo>
                    <a:pt x="678" y="35"/>
                  </a:lnTo>
                  <a:lnTo>
                    <a:pt x="678" y="35"/>
                  </a:lnTo>
                  <a:close/>
                  <a:moveTo>
                    <a:pt x="678" y="59"/>
                  </a:moveTo>
                  <a:lnTo>
                    <a:pt x="679" y="60"/>
                  </a:lnTo>
                  <a:lnTo>
                    <a:pt x="681" y="60"/>
                  </a:lnTo>
                  <a:lnTo>
                    <a:pt x="682" y="60"/>
                  </a:lnTo>
                  <a:lnTo>
                    <a:pt x="682" y="60"/>
                  </a:lnTo>
                  <a:lnTo>
                    <a:pt x="683" y="60"/>
                  </a:lnTo>
                  <a:lnTo>
                    <a:pt x="684" y="60"/>
                  </a:lnTo>
                  <a:lnTo>
                    <a:pt x="685" y="60"/>
                  </a:lnTo>
                  <a:lnTo>
                    <a:pt x="686" y="61"/>
                  </a:lnTo>
                  <a:lnTo>
                    <a:pt x="687" y="61"/>
                  </a:lnTo>
                  <a:lnTo>
                    <a:pt x="687" y="61"/>
                  </a:lnTo>
                  <a:lnTo>
                    <a:pt x="688" y="62"/>
                  </a:lnTo>
                  <a:lnTo>
                    <a:pt x="689" y="62"/>
                  </a:lnTo>
                  <a:lnTo>
                    <a:pt x="690" y="63"/>
                  </a:lnTo>
                  <a:lnTo>
                    <a:pt x="690" y="64"/>
                  </a:lnTo>
                  <a:lnTo>
                    <a:pt x="692" y="64"/>
                  </a:lnTo>
                  <a:lnTo>
                    <a:pt x="692" y="65"/>
                  </a:lnTo>
                  <a:lnTo>
                    <a:pt x="693" y="65"/>
                  </a:lnTo>
                  <a:lnTo>
                    <a:pt x="693" y="66"/>
                  </a:lnTo>
                  <a:lnTo>
                    <a:pt x="694" y="66"/>
                  </a:lnTo>
                  <a:lnTo>
                    <a:pt x="694" y="67"/>
                  </a:lnTo>
                  <a:lnTo>
                    <a:pt x="695" y="68"/>
                  </a:lnTo>
                  <a:lnTo>
                    <a:pt x="696" y="69"/>
                  </a:lnTo>
                  <a:lnTo>
                    <a:pt x="696" y="69"/>
                  </a:lnTo>
                  <a:lnTo>
                    <a:pt x="696" y="70"/>
                  </a:lnTo>
                  <a:lnTo>
                    <a:pt x="697" y="71"/>
                  </a:lnTo>
                  <a:lnTo>
                    <a:pt x="697" y="72"/>
                  </a:lnTo>
                  <a:lnTo>
                    <a:pt x="698" y="72"/>
                  </a:lnTo>
                  <a:lnTo>
                    <a:pt x="698" y="73"/>
                  </a:lnTo>
                  <a:lnTo>
                    <a:pt x="698" y="74"/>
                  </a:lnTo>
                  <a:lnTo>
                    <a:pt x="698" y="75"/>
                  </a:lnTo>
                  <a:lnTo>
                    <a:pt x="699" y="76"/>
                  </a:lnTo>
                  <a:lnTo>
                    <a:pt x="699" y="77"/>
                  </a:lnTo>
                  <a:lnTo>
                    <a:pt x="699" y="77"/>
                  </a:lnTo>
                  <a:lnTo>
                    <a:pt x="699" y="79"/>
                  </a:lnTo>
                  <a:lnTo>
                    <a:pt x="699" y="80"/>
                  </a:lnTo>
                  <a:lnTo>
                    <a:pt x="699" y="80"/>
                  </a:lnTo>
                  <a:lnTo>
                    <a:pt x="699" y="81"/>
                  </a:lnTo>
                  <a:lnTo>
                    <a:pt x="699" y="83"/>
                  </a:lnTo>
                  <a:lnTo>
                    <a:pt x="699" y="84"/>
                  </a:lnTo>
                  <a:lnTo>
                    <a:pt x="699" y="85"/>
                  </a:lnTo>
                  <a:lnTo>
                    <a:pt x="699" y="86"/>
                  </a:lnTo>
                  <a:lnTo>
                    <a:pt x="698" y="87"/>
                  </a:lnTo>
                  <a:lnTo>
                    <a:pt x="698" y="88"/>
                  </a:lnTo>
                  <a:lnTo>
                    <a:pt x="698" y="88"/>
                  </a:lnTo>
                  <a:lnTo>
                    <a:pt x="698" y="90"/>
                  </a:lnTo>
                  <a:lnTo>
                    <a:pt x="697" y="90"/>
                  </a:lnTo>
                  <a:lnTo>
                    <a:pt x="697" y="91"/>
                  </a:lnTo>
                  <a:lnTo>
                    <a:pt x="696" y="92"/>
                  </a:lnTo>
                  <a:lnTo>
                    <a:pt x="696" y="93"/>
                  </a:lnTo>
                  <a:lnTo>
                    <a:pt x="696" y="94"/>
                  </a:lnTo>
                  <a:lnTo>
                    <a:pt x="695" y="95"/>
                  </a:lnTo>
                  <a:lnTo>
                    <a:pt x="694" y="95"/>
                  </a:lnTo>
                  <a:lnTo>
                    <a:pt x="694" y="96"/>
                  </a:lnTo>
                  <a:lnTo>
                    <a:pt x="693" y="96"/>
                  </a:lnTo>
                  <a:lnTo>
                    <a:pt x="693" y="97"/>
                  </a:lnTo>
                  <a:lnTo>
                    <a:pt x="692" y="98"/>
                  </a:lnTo>
                  <a:lnTo>
                    <a:pt x="692" y="98"/>
                  </a:lnTo>
                  <a:lnTo>
                    <a:pt x="691" y="99"/>
                  </a:lnTo>
                  <a:lnTo>
                    <a:pt x="690" y="99"/>
                  </a:lnTo>
                  <a:lnTo>
                    <a:pt x="689" y="100"/>
                  </a:lnTo>
                  <a:lnTo>
                    <a:pt x="689" y="100"/>
                  </a:lnTo>
                  <a:lnTo>
                    <a:pt x="687" y="101"/>
                  </a:lnTo>
                  <a:lnTo>
                    <a:pt x="687" y="102"/>
                  </a:lnTo>
                  <a:lnTo>
                    <a:pt x="686" y="102"/>
                  </a:lnTo>
                  <a:lnTo>
                    <a:pt x="685" y="102"/>
                  </a:lnTo>
                  <a:lnTo>
                    <a:pt x="684" y="102"/>
                  </a:lnTo>
                  <a:lnTo>
                    <a:pt x="683" y="103"/>
                  </a:lnTo>
                  <a:lnTo>
                    <a:pt x="682" y="103"/>
                  </a:lnTo>
                  <a:lnTo>
                    <a:pt x="682" y="103"/>
                  </a:lnTo>
                  <a:lnTo>
                    <a:pt x="681" y="103"/>
                  </a:lnTo>
                  <a:lnTo>
                    <a:pt x="679" y="103"/>
                  </a:lnTo>
                  <a:lnTo>
                    <a:pt x="678" y="103"/>
                  </a:lnTo>
                  <a:lnTo>
                    <a:pt x="678" y="103"/>
                  </a:lnTo>
                  <a:lnTo>
                    <a:pt x="677" y="103"/>
                  </a:lnTo>
                  <a:lnTo>
                    <a:pt x="676" y="103"/>
                  </a:lnTo>
                  <a:lnTo>
                    <a:pt x="675" y="103"/>
                  </a:lnTo>
                  <a:lnTo>
                    <a:pt x="674" y="103"/>
                  </a:lnTo>
                  <a:lnTo>
                    <a:pt x="673" y="102"/>
                  </a:lnTo>
                  <a:lnTo>
                    <a:pt x="673" y="102"/>
                  </a:lnTo>
                  <a:lnTo>
                    <a:pt x="671" y="102"/>
                  </a:lnTo>
                  <a:lnTo>
                    <a:pt x="671" y="102"/>
                  </a:lnTo>
                  <a:lnTo>
                    <a:pt x="670" y="101"/>
                  </a:lnTo>
                  <a:lnTo>
                    <a:pt x="669" y="100"/>
                  </a:lnTo>
                  <a:lnTo>
                    <a:pt x="668" y="100"/>
                  </a:lnTo>
                  <a:lnTo>
                    <a:pt x="667" y="99"/>
                  </a:lnTo>
                  <a:lnTo>
                    <a:pt x="667" y="99"/>
                  </a:lnTo>
                  <a:lnTo>
                    <a:pt x="666" y="98"/>
                  </a:lnTo>
                  <a:lnTo>
                    <a:pt x="666" y="98"/>
                  </a:lnTo>
                  <a:lnTo>
                    <a:pt x="664" y="97"/>
                  </a:lnTo>
                  <a:lnTo>
                    <a:pt x="664" y="96"/>
                  </a:lnTo>
                  <a:lnTo>
                    <a:pt x="663" y="96"/>
                  </a:lnTo>
                  <a:lnTo>
                    <a:pt x="663" y="95"/>
                  </a:lnTo>
                  <a:lnTo>
                    <a:pt x="662" y="95"/>
                  </a:lnTo>
                  <a:lnTo>
                    <a:pt x="662" y="94"/>
                  </a:lnTo>
                  <a:lnTo>
                    <a:pt x="661" y="93"/>
                  </a:lnTo>
                  <a:lnTo>
                    <a:pt x="660" y="92"/>
                  </a:lnTo>
                  <a:lnTo>
                    <a:pt x="660" y="91"/>
                  </a:lnTo>
                  <a:lnTo>
                    <a:pt x="660" y="90"/>
                  </a:lnTo>
                  <a:lnTo>
                    <a:pt x="660" y="90"/>
                  </a:lnTo>
                  <a:lnTo>
                    <a:pt x="659" y="88"/>
                  </a:lnTo>
                  <a:lnTo>
                    <a:pt x="659" y="88"/>
                  </a:lnTo>
                  <a:lnTo>
                    <a:pt x="659" y="87"/>
                  </a:lnTo>
                  <a:lnTo>
                    <a:pt x="659" y="86"/>
                  </a:lnTo>
                  <a:lnTo>
                    <a:pt x="659" y="85"/>
                  </a:lnTo>
                  <a:lnTo>
                    <a:pt x="659" y="84"/>
                  </a:lnTo>
                  <a:lnTo>
                    <a:pt x="659" y="83"/>
                  </a:lnTo>
                  <a:lnTo>
                    <a:pt x="659" y="81"/>
                  </a:lnTo>
                  <a:lnTo>
                    <a:pt x="658" y="80"/>
                  </a:lnTo>
                  <a:lnTo>
                    <a:pt x="659" y="80"/>
                  </a:lnTo>
                  <a:lnTo>
                    <a:pt x="659" y="79"/>
                  </a:lnTo>
                  <a:lnTo>
                    <a:pt x="659" y="77"/>
                  </a:lnTo>
                  <a:lnTo>
                    <a:pt x="659" y="77"/>
                  </a:lnTo>
                  <a:lnTo>
                    <a:pt x="659" y="76"/>
                  </a:lnTo>
                  <a:lnTo>
                    <a:pt x="659" y="75"/>
                  </a:lnTo>
                  <a:lnTo>
                    <a:pt x="659" y="74"/>
                  </a:lnTo>
                  <a:lnTo>
                    <a:pt x="659" y="73"/>
                  </a:lnTo>
                  <a:lnTo>
                    <a:pt x="660" y="72"/>
                  </a:lnTo>
                  <a:lnTo>
                    <a:pt x="660" y="72"/>
                  </a:lnTo>
                  <a:lnTo>
                    <a:pt x="661" y="71"/>
                  </a:lnTo>
                  <a:lnTo>
                    <a:pt x="661" y="69"/>
                  </a:lnTo>
                  <a:lnTo>
                    <a:pt x="662" y="69"/>
                  </a:lnTo>
                  <a:lnTo>
                    <a:pt x="662" y="68"/>
                  </a:lnTo>
                  <a:lnTo>
                    <a:pt x="663" y="68"/>
                  </a:lnTo>
                  <a:lnTo>
                    <a:pt x="663" y="67"/>
                  </a:lnTo>
                  <a:lnTo>
                    <a:pt x="664" y="66"/>
                  </a:lnTo>
                  <a:lnTo>
                    <a:pt x="664" y="65"/>
                  </a:lnTo>
                  <a:lnTo>
                    <a:pt x="665" y="65"/>
                  </a:lnTo>
                  <a:lnTo>
                    <a:pt x="666" y="64"/>
                  </a:lnTo>
                  <a:lnTo>
                    <a:pt x="666" y="64"/>
                  </a:lnTo>
                  <a:lnTo>
                    <a:pt x="667" y="63"/>
                  </a:lnTo>
                  <a:lnTo>
                    <a:pt x="667" y="62"/>
                  </a:lnTo>
                  <a:lnTo>
                    <a:pt x="668" y="62"/>
                  </a:lnTo>
                  <a:lnTo>
                    <a:pt x="669" y="62"/>
                  </a:lnTo>
                  <a:lnTo>
                    <a:pt x="670" y="61"/>
                  </a:lnTo>
                  <a:lnTo>
                    <a:pt x="671" y="61"/>
                  </a:lnTo>
                  <a:lnTo>
                    <a:pt x="672" y="61"/>
                  </a:lnTo>
                  <a:lnTo>
                    <a:pt x="673" y="60"/>
                  </a:lnTo>
                  <a:lnTo>
                    <a:pt x="673" y="60"/>
                  </a:lnTo>
                  <a:lnTo>
                    <a:pt x="674" y="60"/>
                  </a:lnTo>
                  <a:lnTo>
                    <a:pt x="675" y="60"/>
                  </a:lnTo>
                  <a:lnTo>
                    <a:pt x="676" y="60"/>
                  </a:lnTo>
                  <a:lnTo>
                    <a:pt x="677" y="60"/>
                  </a:lnTo>
                  <a:lnTo>
                    <a:pt x="678" y="60"/>
                  </a:lnTo>
                  <a:lnTo>
                    <a:pt x="678" y="59"/>
                  </a:lnTo>
                  <a:lnTo>
                    <a:pt x="678" y="59"/>
                  </a:lnTo>
                  <a:close/>
                  <a:moveTo>
                    <a:pt x="799" y="62"/>
                  </a:moveTo>
                  <a:lnTo>
                    <a:pt x="799" y="62"/>
                  </a:lnTo>
                  <a:lnTo>
                    <a:pt x="799" y="61"/>
                  </a:lnTo>
                  <a:lnTo>
                    <a:pt x="799" y="61"/>
                  </a:lnTo>
                  <a:lnTo>
                    <a:pt x="799" y="60"/>
                  </a:lnTo>
                  <a:lnTo>
                    <a:pt x="799" y="60"/>
                  </a:lnTo>
                  <a:lnTo>
                    <a:pt x="799" y="59"/>
                  </a:lnTo>
                  <a:lnTo>
                    <a:pt x="799" y="58"/>
                  </a:lnTo>
                  <a:lnTo>
                    <a:pt x="799" y="58"/>
                  </a:lnTo>
                  <a:lnTo>
                    <a:pt x="799" y="57"/>
                  </a:lnTo>
                  <a:lnTo>
                    <a:pt x="799" y="57"/>
                  </a:lnTo>
                  <a:lnTo>
                    <a:pt x="799" y="56"/>
                  </a:lnTo>
                  <a:lnTo>
                    <a:pt x="798" y="56"/>
                  </a:lnTo>
                  <a:lnTo>
                    <a:pt x="798" y="56"/>
                  </a:lnTo>
                  <a:lnTo>
                    <a:pt x="798" y="55"/>
                  </a:lnTo>
                  <a:lnTo>
                    <a:pt x="798" y="54"/>
                  </a:lnTo>
                  <a:lnTo>
                    <a:pt x="798" y="54"/>
                  </a:lnTo>
                  <a:lnTo>
                    <a:pt x="798" y="54"/>
                  </a:lnTo>
                  <a:lnTo>
                    <a:pt x="797" y="53"/>
                  </a:lnTo>
                  <a:lnTo>
                    <a:pt x="797" y="53"/>
                  </a:lnTo>
                  <a:lnTo>
                    <a:pt x="797" y="53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6" y="51"/>
                  </a:lnTo>
                  <a:lnTo>
                    <a:pt x="796" y="51"/>
                  </a:lnTo>
                  <a:lnTo>
                    <a:pt x="796" y="50"/>
                  </a:lnTo>
                  <a:lnTo>
                    <a:pt x="796" y="50"/>
                  </a:lnTo>
                  <a:lnTo>
                    <a:pt x="796" y="50"/>
                  </a:lnTo>
                  <a:lnTo>
                    <a:pt x="796" y="49"/>
                  </a:lnTo>
                  <a:lnTo>
                    <a:pt x="795" y="49"/>
                  </a:lnTo>
                  <a:lnTo>
                    <a:pt x="795" y="49"/>
                  </a:lnTo>
                  <a:lnTo>
                    <a:pt x="795" y="48"/>
                  </a:lnTo>
                  <a:lnTo>
                    <a:pt x="795" y="48"/>
                  </a:lnTo>
                  <a:lnTo>
                    <a:pt x="794" y="47"/>
                  </a:lnTo>
                  <a:lnTo>
                    <a:pt x="794" y="47"/>
                  </a:lnTo>
                  <a:lnTo>
                    <a:pt x="793" y="46"/>
                  </a:lnTo>
                  <a:lnTo>
                    <a:pt x="793" y="46"/>
                  </a:lnTo>
                  <a:lnTo>
                    <a:pt x="792" y="45"/>
                  </a:lnTo>
                  <a:lnTo>
                    <a:pt x="792" y="44"/>
                  </a:lnTo>
                  <a:lnTo>
                    <a:pt x="791" y="43"/>
                  </a:lnTo>
                  <a:lnTo>
                    <a:pt x="790" y="43"/>
                  </a:lnTo>
                  <a:lnTo>
                    <a:pt x="789" y="42"/>
                  </a:lnTo>
                  <a:lnTo>
                    <a:pt x="788" y="41"/>
                  </a:lnTo>
                  <a:lnTo>
                    <a:pt x="787" y="41"/>
                  </a:lnTo>
                  <a:lnTo>
                    <a:pt x="786" y="40"/>
                  </a:lnTo>
                  <a:lnTo>
                    <a:pt x="785" y="39"/>
                  </a:lnTo>
                  <a:lnTo>
                    <a:pt x="784" y="39"/>
                  </a:lnTo>
                  <a:lnTo>
                    <a:pt x="782" y="38"/>
                  </a:lnTo>
                  <a:lnTo>
                    <a:pt x="781" y="38"/>
                  </a:lnTo>
                  <a:lnTo>
                    <a:pt x="780" y="38"/>
                  </a:lnTo>
                  <a:lnTo>
                    <a:pt x="779" y="37"/>
                  </a:lnTo>
                  <a:lnTo>
                    <a:pt x="778" y="37"/>
                  </a:lnTo>
                  <a:lnTo>
                    <a:pt x="777" y="37"/>
                  </a:lnTo>
                  <a:lnTo>
                    <a:pt x="776" y="36"/>
                  </a:lnTo>
                  <a:lnTo>
                    <a:pt x="774" y="36"/>
                  </a:lnTo>
                  <a:lnTo>
                    <a:pt x="773" y="35"/>
                  </a:lnTo>
                  <a:lnTo>
                    <a:pt x="772" y="35"/>
                  </a:lnTo>
                  <a:lnTo>
                    <a:pt x="770" y="35"/>
                  </a:lnTo>
                  <a:lnTo>
                    <a:pt x="769" y="35"/>
                  </a:lnTo>
                  <a:lnTo>
                    <a:pt x="767" y="35"/>
                  </a:lnTo>
                  <a:lnTo>
                    <a:pt x="767" y="35"/>
                  </a:lnTo>
                  <a:lnTo>
                    <a:pt x="765" y="35"/>
                  </a:lnTo>
                  <a:lnTo>
                    <a:pt x="764" y="35"/>
                  </a:lnTo>
                  <a:lnTo>
                    <a:pt x="763" y="35"/>
                  </a:lnTo>
                  <a:lnTo>
                    <a:pt x="762" y="35"/>
                  </a:lnTo>
                  <a:lnTo>
                    <a:pt x="761" y="36"/>
                  </a:lnTo>
                  <a:lnTo>
                    <a:pt x="760" y="36"/>
                  </a:lnTo>
                  <a:lnTo>
                    <a:pt x="758" y="37"/>
                  </a:lnTo>
                  <a:lnTo>
                    <a:pt x="757" y="37"/>
                  </a:lnTo>
                  <a:lnTo>
                    <a:pt x="757" y="37"/>
                  </a:lnTo>
                  <a:lnTo>
                    <a:pt x="755" y="37"/>
                  </a:lnTo>
                  <a:lnTo>
                    <a:pt x="754" y="37"/>
                  </a:lnTo>
                  <a:lnTo>
                    <a:pt x="753" y="38"/>
                  </a:lnTo>
                  <a:lnTo>
                    <a:pt x="752" y="38"/>
                  </a:lnTo>
                  <a:lnTo>
                    <a:pt x="751" y="39"/>
                  </a:lnTo>
                  <a:lnTo>
                    <a:pt x="750" y="39"/>
                  </a:lnTo>
                  <a:lnTo>
                    <a:pt x="749" y="39"/>
                  </a:lnTo>
                  <a:lnTo>
                    <a:pt x="748" y="40"/>
                  </a:lnTo>
                  <a:lnTo>
                    <a:pt x="747" y="41"/>
                  </a:lnTo>
                  <a:lnTo>
                    <a:pt x="747" y="41"/>
                  </a:lnTo>
                  <a:lnTo>
                    <a:pt x="746" y="42"/>
                  </a:lnTo>
                  <a:lnTo>
                    <a:pt x="745" y="42"/>
                  </a:lnTo>
                  <a:lnTo>
                    <a:pt x="744" y="43"/>
                  </a:lnTo>
                  <a:lnTo>
                    <a:pt x="743" y="43"/>
                  </a:lnTo>
                  <a:lnTo>
                    <a:pt x="742" y="45"/>
                  </a:lnTo>
                  <a:lnTo>
                    <a:pt x="742" y="45"/>
                  </a:lnTo>
                  <a:lnTo>
                    <a:pt x="741" y="46"/>
                  </a:lnTo>
                  <a:lnTo>
                    <a:pt x="740" y="46"/>
                  </a:lnTo>
                  <a:lnTo>
                    <a:pt x="740" y="47"/>
                  </a:lnTo>
                  <a:lnTo>
                    <a:pt x="739" y="47"/>
                  </a:lnTo>
                  <a:lnTo>
                    <a:pt x="739" y="49"/>
                  </a:lnTo>
                  <a:lnTo>
                    <a:pt x="738" y="49"/>
                  </a:lnTo>
                  <a:lnTo>
                    <a:pt x="738" y="50"/>
                  </a:lnTo>
                  <a:lnTo>
                    <a:pt x="737" y="51"/>
                  </a:lnTo>
                  <a:lnTo>
                    <a:pt x="736" y="52"/>
                  </a:lnTo>
                  <a:lnTo>
                    <a:pt x="735" y="52"/>
                  </a:lnTo>
                  <a:lnTo>
                    <a:pt x="735" y="53"/>
                  </a:lnTo>
                  <a:lnTo>
                    <a:pt x="735" y="54"/>
                  </a:lnTo>
                  <a:lnTo>
                    <a:pt x="735" y="55"/>
                  </a:lnTo>
                  <a:lnTo>
                    <a:pt x="734" y="56"/>
                  </a:lnTo>
                  <a:lnTo>
                    <a:pt x="734" y="57"/>
                  </a:lnTo>
                  <a:lnTo>
                    <a:pt x="734" y="58"/>
                  </a:lnTo>
                  <a:lnTo>
                    <a:pt x="734" y="59"/>
                  </a:lnTo>
                  <a:lnTo>
                    <a:pt x="734" y="60"/>
                  </a:lnTo>
                  <a:lnTo>
                    <a:pt x="734" y="61"/>
                  </a:lnTo>
                  <a:lnTo>
                    <a:pt x="734" y="62"/>
                  </a:lnTo>
                  <a:lnTo>
                    <a:pt x="734" y="63"/>
                  </a:lnTo>
                  <a:lnTo>
                    <a:pt x="733" y="64"/>
                  </a:lnTo>
                  <a:lnTo>
                    <a:pt x="734" y="65"/>
                  </a:lnTo>
                  <a:lnTo>
                    <a:pt x="734" y="65"/>
                  </a:lnTo>
                  <a:lnTo>
                    <a:pt x="734" y="66"/>
                  </a:lnTo>
                  <a:lnTo>
                    <a:pt x="734" y="67"/>
                  </a:lnTo>
                  <a:lnTo>
                    <a:pt x="734" y="68"/>
                  </a:lnTo>
                  <a:lnTo>
                    <a:pt x="734" y="69"/>
                  </a:lnTo>
                  <a:lnTo>
                    <a:pt x="734" y="70"/>
                  </a:lnTo>
                  <a:lnTo>
                    <a:pt x="734" y="71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5" y="73"/>
                  </a:lnTo>
                  <a:lnTo>
                    <a:pt x="735" y="73"/>
                  </a:lnTo>
                  <a:lnTo>
                    <a:pt x="736" y="75"/>
                  </a:lnTo>
                  <a:lnTo>
                    <a:pt x="736" y="75"/>
                  </a:lnTo>
                  <a:lnTo>
                    <a:pt x="737" y="76"/>
                  </a:lnTo>
                  <a:lnTo>
                    <a:pt x="738" y="77"/>
                  </a:lnTo>
                  <a:lnTo>
                    <a:pt x="738" y="77"/>
                  </a:lnTo>
                  <a:lnTo>
                    <a:pt x="738" y="79"/>
                  </a:lnTo>
                  <a:lnTo>
                    <a:pt x="739" y="79"/>
                  </a:lnTo>
                  <a:lnTo>
                    <a:pt x="739" y="80"/>
                  </a:lnTo>
                  <a:lnTo>
                    <a:pt x="740" y="80"/>
                  </a:lnTo>
                  <a:lnTo>
                    <a:pt x="740" y="81"/>
                  </a:lnTo>
                  <a:lnTo>
                    <a:pt x="741" y="81"/>
                  </a:lnTo>
                  <a:lnTo>
                    <a:pt x="742" y="82"/>
                  </a:lnTo>
                  <a:lnTo>
                    <a:pt x="743" y="83"/>
                  </a:lnTo>
                  <a:lnTo>
                    <a:pt x="743" y="83"/>
                  </a:lnTo>
                  <a:lnTo>
                    <a:pt x="744" y="84"/>
                  </a:lnTo>
                  <a:lnTo>
                    <a:pt x="745" y="84"/>
                  </a:lnTo>
                  <a:lnTo>
                    <a:pt x="746" y="85"/>
                  </a:lnTo>
                  <a:lnTo>
                    <a:pt x="746" y="85"/>
                  </a:lnTo>
                  <a:lnTo>
                    <a:pt x="747" y="85"/>
                  </a:lnTo>
                  <a:lnTo>
                    <a:pt x="748" y="86"/>
                  </a:lnTo>
                  <a:lnTo>
                    <a:pt x="749" y="87"/>
                  </a:lnTo>
                  <a:lnTo>
                    <a:pt x="750" y="87"/>
                  </a:lnTo>
                  <a:lnTo>
                    <a:pt x="751" y="87"/>
                  </a:lnTo>
                  <a:lnTo>
                    <a:pt x="751" y="87"/>
                  </a:lnTo>
                  <a:lnTo>
                    <a:pt x="753" y="88"/>
                  </a:lnTo>
                  <a:lnTo>
                    <a:pt x="753" y="88"/>
                  </a:lnTo>
                  <a:lnTo>
                    <a:pt x="754" y="88"/>
                  </a:lnTo>
                  <a:lnTo>
                    <a:pt x="755" y="88"/>
                  </a:lnTo>
                  <a:lnTo>
                    <a:pt x="756" y="88"/>
                  </a:lnTo>
                  <a:lnTo>
                    <a:pt x="757" y="88"/>
                  </a:lnTo>
                  <a:lnTo>
                    <a:pt x="758" y="89"/>
                  </a:lnTo>
                  <a:lnTo>
                    <a:pt x="758" y="89"/>
                  </a:lnTo>
                  <a:lnTo>
                    <a:pt x="759" y="90"/>
                  </a:lnTo>
                  <a:lnTo>
                    <a:pt x="759" y="90"/>
                  </a:lnTo>
                  <a:lnTo>
                    <a:pt x="760" y="90"/>
                  </a:lnTo>
                  <a:lnTo>
                    <a:pt x="761" y="90"/>
                  </a:lnTo>
                  <a:lnTo>
                    <a:pt x="762" y="90"/>
                  </a:lnTo>
                  <a:lnTo>
                    <a:pt x="762" y="90"/>
                  </a:lnTo>
                  <a:lnTo>
                    <a:pt x="763" y="90"/>
                  </a:lnTo>
                  <a:lnTo>
                    <a:pt x="763" y="91"/>
                  </a:lnTo>
                  <a:lnTo>
                    <a:pt x="764" y="91"/>
                  </a:lnTo>
                  <a:lnTo>
                    <a:pt x="765" y="91"/>
                  </a:lnTo>
                  <a:lnTo>
                    <a:pt x="765" y="91"/>
                  </a:lnTo>
                  <a:lnTo>
                    <a:pt x="765" y="91"/>
                  </a:lnTo>
                  <a:lnTo>
                    <a:pt x="766" y="91"/>
                  </a:lnTo>
                  <a:lnTo>
                    <a:pt x="766" y="91"/>
                  </a:lnTo>
                  <a:lnTo>
                    <a:pt x="767" y="91"/>
                  </a:lnTo>
                  <a:lnTo>
                    <a:pt x="767" y="91"/>
                  </a:lnTo>
                  <a:lnTo>
                    <a:pt x="767" y="92"/>
                  </a:lnTo>
                  <a:lnTo>
                    <a:pt x="767" y="92"/>
                  </a:lnTo>
                  <a:lnTo>
                    <a:pt x="768" y="92"/>
                  </a:lnTo>
                  <a:lnTo>
                    <a:pt x="769" y="92"/>
                  </a:lnTo>
                  <a:lnTo>
                    <a:pt x="769" y="92"/>
                  </a:lnTo>
                  <a:lnTo>
                    <a:pt x="769" y="92"/>
                  </a:lnTo>
                  <a:lnTo>
                    <a:pt x="769" y="92"/>
                  </a:lnTo>
                  <a:lnTo>
                    <a:pt x="769" y="92"/>
                  </a:lnTo>
                  <a:lnTo>
                    <a:pt x="770" y="92"/>
                  </a:lnTo>
                  <a:lnTo>
                    <a:pt x="770" y="92"/>
                  </a:lnTo>
                  <a:lnTo>
                    <a:pt x="770" y="92"/>
                  </a:lnTo>
                  <a:lnTo>
                    <a:pt x="770" y="92"/>
                  </a:lnTo>
                  <a:lnTo>
                    <a:pt x="771" y="93"/>
                  </a:lnTo>
                  <a:lnTo>
                    <a:pt x="771" y="93"/>
                  </a:lnTo>
                  <a:lnTo>
                    <a:pt x="771" y="93"/>
                  </a:lnTo>
                  <a:lnTo>
                    <a:pt x="772" y="93"/>
                  </a:lnTo>
                  <a:lnTo>
                    <a:pt x="772" y="93"/>
                  </a:lnTo>
                  <a:lnTo>
                    <a:pt x="772" y="93"/>
                  </a:lnTo>
                  <a:lnTo>
                    <a:pt x="772" y="93"/>
                  </a:lnTo>
                  <a:lnTo>
                    <a:pt x="772" y="94"/>
                  </a:lnTo>
                  <a:lnTo>
                    <a:pt x="772" y="94"/>
                  </a:lnTo>
                  <a:lnTo>
                    <a:pt x="772" y="94"/>
                  </a:lnTo>
                  <a:lnTo>
                    <a:pt x="772" y="94"/>
                  </a:lnTo>
                  <a:lnTo>
                    <a:pt x="772" y="94"/>
                  </a:lnTo>
                  <a:lnTo>
                    <a:pt x="773" y="94"/>
                  </a:lnTo>
                  <a:lnTo>
                    <a:pt x="773" y="94"/>
                  </a:lnTo>
                  <a:lnTo>
                    <a:pt x="773" y="94"/>
                  </a:lnTo>
                  <a:lnTo>
                    <a:pt x="773" y="94"/>
                  </a:lnTo>
                  <a:lnTo>
                    <a:pt x="773" y="94"/>
                  </a:lnTo>
                  <a:lnTo>
                    <a:pt x="773" y="94"/>
                  </a:lnTo>
                  <a:lnTo>
                    <a:pt x="773" y="94"/>
                  </a:lnTo>
                  <a:lnTo>
                    <a:pt x="773" y="95"/>
                  </a:lnTo>
                  <a:lnTo>
                    <a:pt x="774" y="95"/>
                  </a:lnTo>
                  <a:lnTo>
                    <a:pt x="774" y="95"/>
                  </a:lnTo>
                  <a:lnTo>
                    <a:pt x="774" y="95"/>
                  </a:lnTo>
                  <a:lnTo>
                    <a:pt x="774" y="95"/>
                  </a:lnTo>
                  <a:lnTo>
                    <a:pt x="774" y="95"/>
                  </a:lnTo>
                  <a:lnTo>
                    <a:pt x="774" y="95"/>
                  </a:lnTo>
                  <a:lnTo>
                    <a:pt x="775" y="95"/>
                  </a:lnTo>
                  <a:lnTo>
                    <a:pt x="775" y="96"/>
                  </a:lnTo>
                  <a:lnTo>
                    <a:pt x="775" y="96"/>
                  </a:lnTo>
                  <a:lnTo>
                    <a:pt x="775" y="96"/>
                  </a:lnTo>
                  <a:lnTo>
                    <a:pt x="776" y="96"/>
                  </a:lnTo>
                  <a:lnTo>
                    <a:pt x="776" y="96"/>
                  </a:lnTo>
                  <a:lnTo>
                    <a:pt x="776" y="96"/>
                  </a:lnTo>
                  <a:lnTo>
                    <a:pt x="776" y="97"/>
                  </a:lnTo>
                  <a:lnTo>
                    <a:pt x="776" y="97"/>
                  </a:lnTo>
                  <a:lnTo>
                    <a:pt x="776" y="97"/>
                  </a:lnTo>
                  <a:lnTo>
                    <a:pt x="776" y="98"/>
                  </a:lnTo>
                  <a:lnTo>
                    <a:pt x="776" y="98"/>
                  </a:lnTo>
                  <a:lnTo>
                    <a:pt x="776" y="98"/>
                  </a:lnTo>
                  <a:lnTo>
                    <a:pt x="776" y="98"/>
                  </a:lnTo>
                  <a:lnTo>
                    <a:pt x="776" y="98"/>
                  </a:lnTo>
                  <a:lnTo>
                    <a:pt x="776" y="98"/>
                  </a:lnTo>
                  <a:lnTo>
                    <a:pt x="776" y="99"/>
                  </a:lnTo>
                  <a:lnTo>
                    <a:pt x="776" y="99"/>
                  </a:lnTo>
                  <a:lnTo>
                    <a:pt x="776" y="99"/>
                  </a:lnTo>
                  <a:lnTo>
                    <a:pt x="776" y="99"/>
                  </a:lnTo>
                  <a:lnTo>
                    <a:pt x="776" y="99"/>
                  </a:lnTo>
                  <a:lnTo>
                    <a:pt x="776" y="99"/>
                  </a:lnTo>
                  <a:lnTo>
                    <a:pt x="776" y="100"/>
                  </a:lnTo>
                  <a:lnTo>
                    <a:pt x="776" y="100"/>
                  </a:lnTo>
                  <a:lnTo>
                    <a:pt x="776" y="100"/>
                  </a:lnTo>
                  <a:lnTo>
                    <a:pt x="776" y="101"/>
                  </a:lnTo>
                  <a:lnTo>
                    <a:pt x="776" y="101"/>
                  </a:lnTo>
                  <a:lnTo>
                    <a:pt x="776" y="101"/>
                  </a:lnTo>
                  <a:lnTo>
                    <a:pt x="776" y="102"/>
                  </a:lnTo>
                  <a:lnTo>
                    <a:pt x="776" y="102"/>
                  </a:lnTo>
                  <a:lnTo>
                    <a:pt x="776" y="102"/>
                  </a:lnTo>
                  <a:lnTo>
                    <a:pt x="776" y="103"/>
                  </a:lnTo>
                  <a:lnTo>
                    <a:pt x="776" y="103"/>
                  </a:lnTo>
                  <a:lnTo>
                    <a:pt x="775" y="103"/>
                  </a:lnTo>
                  <a:lnTo>
                    <a:pt x="775" y="103"/>
                  </a:lnTo>
                  <a:lnTo>
                    <a:pt x="775" y="103"/>
                  </a:lnTo>
                  <a:lnTo>
                    <a:pt x="775" y="104"/>
                  </a:lnTo>
                  <a:lnTo>
                    <a:pt x="774" y="104"/>
                  </a:lnTo>
                  <a:lnTo>
                    <a:pt x="774" y="104"/>
                  </a:lnTo>
                  <a:lnTo>
                    <a:pt x="774" y="104"/>
                  </a:lnTo>
                  <a:lnTo>
                    <a:pt x="774" y="104"/>
                  </a:lnTo>
                  <a:lnTo>
                    <a:pt x="773" y="104"/>
                  </a:lnTo>
                  <a:lnTo>
                    <a:pt x="773" y="105"/>
                  </a:lnTo>
                  <a:lnTo>
                    <a:pt x="773" y="105"/>
                  </a:lnTo>
                  <a:lnTo>
                    <a:pt x="772" y="105"/>
                  </a:lnTo>
                  <a:lnTo>
                    <a:pt x="772" y="105"/>
                  </a:lnTo>
                  <a:lnTo>
                    <a:pt x="772" y="106"/>
                  </a:lnTo>
                  <a:lnTo>
                    <a:pt x="771" y="106"/>
                  </a:lnTo>
                  <a:lnTo>
                    <a:pt x="771" y="106"/>
                  </a:lnTo>
                  <a:lnTo>
                    <a:pt x="770" y="106"/>
                  </a:lnTo>
                  <a:lnTo>
                    <a:pt x="770" y="106"/>
                  </a:lnTo>
                  <a:lnTo>
                    <a:pt x="770" y="106"/>
                  </a:lnTo>
                  <a:lnTo>
                    <a:pt x="769" y="106"/>
                  </a:lnTo>
                  <a:lnTo>
                    <a:pt x="769" y="106"/>
                  </a:lnTo>
                  <a:lnTo>
                    <a:pt x="769" y="106"/>
                  </a:lnTo>
                  <a:lnTo>
                    <a:pt x="769" y="106"/>
                  </a:lnTo>
                  <a:lnTo>
                    <a:pt x="768" y="106"/>
                  </a:lnTo>
                  <a:lnTo>
                    <a:pt x="767" y="106"/>
                  </a:lnTo>
                  <a:lnTo>
                    <a:pt x="767" y="106"/>
                  </a:lnTo>
                  <a:lnTo>
                    <a:pt x="766" y="106"/>
                  </a:lnTo>
                  <a:lnTo>
                    <a:pt x="766" y="106"/>
                  </a:lnTo>
                  <a:lnTo>
                    <a:pt x="765" y="106"/>
                  </a:lnTo>
                  <a:lnTo>
                    <a:pt x="765" y="106"/>
                  </a:lnTo>
                  <a:lnTo>
                    <a:pt x="764" y="106"/>
                  </a:lnTo>
                  <a:lnTo>
                    <a:pt x="763" y="106"/>
                  </a:lnTo>
                  <a:lnTo>
                    <a:pt x="763" y="106"/>
                  </a:lnTo>
                  <a:lnTo>
                    <a:pt x="762" y="105"/>
                  </a:lnTo>
                  <a:lnTo>
                    <a:pt x="762" y="105"/>
                  </a:lnTo>
                  <a:lnTo>
                    <a:pt x="761" y="104"/>
                  </a:lnTo>
                  <a:lnTo>
                    <a:pt x="761" y="104"/>
                  </a:lnTo>
                  <a:lnTo>
                    <a:pt x="761" y="104"/>
                  </a:lnTo>
                  <a:lnTo>
                    <a:pt x="760" y="103"/>
                  </a:lnTo>
                  <a:lnTo>
                    <a:pt x="759" y="103"/>
                  </a:lnTo>
                  <a:lnTo>
                    <a:pt x="759" y="103"/>
                  </a:lnTo>
                  <a:lnTo>
                    <a:pt x="759" y="102"/>
                  </a:lnTo>
                  <a:lnTo>
                    <a:pt x="759" y="102"/>
                  </a:lnTo>
                  <a:lnTo>
                    <a:pt x="758" y="101"/>
                  </a:lnTo>
                  <a:lnTo>
                    <a:pt x="758" y="100"/>
                  </a:lnTo>
                  <a:lnTo>
                    <a:pt x="758" y="100"/>
                  </a:lnTo>
                  <a:lnTo>
                    <a:pt x="758" y="99"/>
                  </a:lnTo>
                  <a:lnTo>
                    <a:pt x="758" y="99"/>
                  </a:lnTo>
                  <a:lnTo>
                    <a:pt x="758" y="98"/>
                  </a:lnTo>
                  <a:lnTo>
                    <a:pt x="732" y="98"/>
                  </a:lnTo>
                  <a:lnTo>
                    <a:pt x="732" y="99"/>
                  </a:lnTo>
                  <a:lnTo>
                    <a:pt x="732" y="100"/>
                  </a:lnTo>
                  <a:lnTo>
                    <a:pt x="732" y="100"/>
                  </a:lnTo>
                  <a:lnTo>
                    <a:pt x="733" y="101"/>
                  </a:lnTo>
                  <a:lnTo>
                    <a:pt x="733" y="102"/>
                  </a:lnTo>
                  <a:lnTo>
                    <a:pt x="733" y="103"/>
                  </a:lnTo>
                  <a:lnTo>
                    <a:pt x="733" y="103"/>
                  </a:lnTo>
                  <a:lnTo>
                    <a:pt x="733" y="104"/>
                  </a:lnTo>
                  <a:lnTo>
                    <a:pt x="734" y="104"/>
                  </a:lnTo>
                  <a:lnTo>
                    <a:pt x="734" y="105"/>
                  </a:lnTo>
                  <a:lnTo>
                    <a:pt x="734" y="106"/>
                  </a:lnTo>
                  <a:lnTo>
                    <a:pt x="734" y="106"/>
                  </a:lnTo>
                  <a:lnTo>
                    <a:pt x="734" y="106"/>
                  </a:lnTo>
                  <a:lnTo>
                    <a:pt x="734" y="107"/>
                  </a:lnTo>
                  <a:lnTo>
                    <a:pt x="734" y="107"/>
                  </a:lnTo>
                  <a:lnTo>
                    <a:pt x="735" y="108"/>
                  </a:lnTo>
                  <a:lnTo>
                    <a:pt x="735" y="109"/>
                  </a:lnTo>
                  <a:lnTo>
                    <a:pt x="735" y="109"/>
                  </a:lnTo>
                  <a:lnTo>
                    <a:pt x="735" y="110"/>
                  </a:lnTo>
                  <a:lnTo>
                    <a:pt x="736" y="110"/>
                  </a:lnTo>
                  <a:lnTo>
                    <a:pt x="736" y="111"/>
                  </a:lnTo>
                  <a:lnTo>
                    <a:pt x="736" y="111"/>
                  </a:lnTo>
                  <a:lnTo>
                    <a:pt x="736" y="112"/>
                  </a:lnTo>
                  <a:lnTo>
                    <a:pt x="736" y="112"/>
                  </a:lnTo>
                  <a:lnTo>
                    <a:pt x="737" y="113"/>
                  </a:lnTo>
                  <a:lnTo>
                    <a:pt x="738" y="113"/>
                  </a:lnTo>
                  <a:lnTo>
                    <a:pt x="738" y="114"/>
                  </a:lnTo>
                  <a:lnTo>
                    <a:pt x="738" y="114"/>
                  </a:lnTo>
                  <a:lnTo>
                    <a:pt x="738" y="114"/>
                  </a:lnTo>
                  <a:lnTo>
                    <a:pt x="739" y="115"/>
                  </a:lnTo>
                  <a:lnTo>
                    <a:pt x="739" y="115"/>
                  </a:lnTo>
                  <a:lnTo>
                    <a:pt x="739" y="115"/>
                  </a:lnTo>
                  <a:lnTo>
                    <a:pt x="740" y="116"/>
                  </a:lnTo>
                  <a:lnTo>
                    <a:pt x="740" y="117"/>
                  </a:lnTo>
                  <a:lnTo>
                    <a:pt x="741" y="117"/>
                  </a:lnTo>
                  <a:lnTo>
                    <a:pt x="741" y="117"/>
                  </a:lnTo>
                  <a:lnTo>
                    <a:pt x="742" y="118"/>
                  </a:lnTo>
                  <a:lnTo>
                    <a:pt x="743" y="119"/>
                  </a:lnTo>
                  <a:lnTo>
                    <a:pt x="744" y="120"/>
                  </a:lnTo>
                  <a:lnTo>
                    <a:pt x="745" y="121"/>
                  </a:lnTo>
                  <a:lnTo>
                    <a:pt x="746" y="121"/>
                  </a:lnTo>
                  <a:lnTo>
                    <a:pt x="747" y="122"/>
                  </a:lnTo>
                  <a:lnTo>
                    <a:pt x="747" y="122"/>
                  </a:lnTo>
                  <a:lnTo>
                    <a:pt x="748" y="123"/>
                  </a:lnTo>
                  <a:lnTo>
                    <a:pt x="750" y="123"/>
                  </a:lnTo>
                  <a:lnTo>
                    <a:pt x="751" y="123"/>
                  </a:lnTo>
                  <a:lnTo>
                    <a:pt x="752" y="124"/>
                  </a:lnTo>
                  <a:lnTo>
                    <a:pt x="753" y="124"/>
                  </a:lnTo>
                  <a:lnTo>
                    <a:pt x="754" y="125"/>
                  </a:lnTo>
                  <a:lnTo>
                    <a:pt x="755" y="125"/>
                  </a:lnTo>
                  <a:lnTo>
                    <a:pt x="756" y="126"/>
                  </a:lnTo>
                  <a:lnTo>
                    <a:pt x="757" y="126"/>
                  </a:lnTo>
                  <a:lnTo>
                    <a:pt x="758" y="126"/>
                  </a:lnTo>
                  <a:lnTo>
                    <a:pt x="759" y="126"/>
                  </a:lnTo>
                  <a:lnTo>
                    <a:pt x="761" y="127"/>
                  </a:lnTo>
                  <a:lnTo>
                    <a:pt x="762" y="127"/>
                  </a:lnTo>
                  <a:lnTo>
                    <a:pt x="763" y="127"/>
                  </a:lnTo>
                  <a:lnTo>
                    <a:pt x="764" y="127"/>
                  </a:lnTo>
                  <a:lnTo>
                    <a:pt x="765" y="127"/>
                  </a:lnTo>
                  <a:lnTo>
                    <a:pt x="766" y="127"/>
                  </a:lnTo>
                  <a:lnTo>
                    <a:pt x="768" y="127"/>
                  </a:lnTo>
                  <a:lnTo>
                    <a:pt x="769" y="127"/>
                  </a:lnTo>
                  <a:lnTo>
                    <a:pt x="770" y="127"/>
                  </a:lnTo>
                  <a:lnTo>
                    <a:pt x="772" y="127"/>
                  </a:lnTo>
                  <a:lnTo>
                    <a:pt x="773" y="127"/>
                  </a:lnTo>
                  <a:lnTo>
                    <a:pt x="774" y="126"/>
                  </a:lnTo>
                  <a:lnTo>
                    <a:pt x="775" y="126"/>
                  </a:lnTo>
                  <a:lnTo>
                    <a:pt x="776" y="126"/>
                  </a:lnTo>
                  <a:lnTo>
                    <a:pt x="777" y="126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0" y="125"/>
                  </a:lnTo>
                  <a:lnTo>
                    <a:pt x="781" y="125"/>
                  </a:lnTo>
                  <a:lnTo>
                    <a:pt x="782" y="124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6" y="122"/>
                  </a:lnTo>
                  <a:lnTo>
                    <a:pt x="787" y="122"/>
                  </a:lnTo>
                  <a:lnTo>
                    <a:pt x="788" y="121"/>
                  </a:lnTo>
                  <a:lnTo>
                    <a:pt x="789" y="121"/>
                  </a:lnTo>
                  <a:lnTo>
                    <a:pt x="789" y="120"/>
                  </a:lnTo>
                  <a:lnTo>
                    <a:pt x="791" y="119"/>
                  </a:lnTo>
                  <a:lnTo>
                    <a:pt x="791" y="119"/>
                  </a:lnTo>
                  <a:lnTo>
                    <a:pt x="792" y="118"/>
                  </a:lnTo>
                  <a:lnTo>
                    <a:pt x="793" y="118"/>
                  </a:lnTo>
                  <a:lnTo>
                    <a:pt x="793" y="117"/>
                  </a:lnTo>
                  <a:lnTo>
                    <a:pt x="795" y="117"/>
                  </a:lnTo>
                  <a:lnTo>
                    <a:pt x="795" y="116"/>
                  </a:lnTo>
                  <a:lnTo>
                    <a:pt x="796" y="115"/>
                  </a:lnTo>
                  <a:lnTo>
                    <a:pt x="796" y="114"/>
                  </a:lnTo>
                  <a:lnTo>
                    <a:pt x="797" y="114"/>
                  </a:lnTo>
                  <a:lnTo>
                    <a:pt x="797" y="113"/>
                  </a:lnTo>
                  <a:lnTo>
                    <a:pt x="798" y="112"/>
                  </a:lnTo>
                  <a:lnTo>
                    <a:pt x="799" y="111"/>
                  </a:lnTo>
                  <a:lnTo>
                    <a:pt x="799" y="110"/>
                  </a:lnTo>
                  <a:lnTo>
                    <a:pt x="799" y="109"/>
                  </a:lnTo>
                  <a:lnTo>
                    <a:pt x="800" y="109"/>
                  </a:lnTo>
                  <a:lnTo>
                    <a:pt x="800" y="107"/>
                  </a:lnTo>
                  <a:lnTo>
                    <a:pt x="801" y="107"/>
                  </a:lnTo>
                  <a:lnTo>
                    <a:pt x="801" y="106"/>
                  </a:lnTo>
                  <a:lnTo>
                    <a:pt x="801" y="105"/>
                  </a:lnTo>
                  <a:lnTo>
                    <a:pt x="801" y="104"/>
                  </a:lnTo>
                  <a:lnTo>
                    <a:pt x="802" y="103"/>
                  </a:lnTo>
                  <a:lnTo>
                    <a:pt x="802" y="102"/>
                  </a:lnTo>
                  <a:lnTo>
                    <a:pt x="802" y="101"/>
                  </a:lnTo>
                  <a:lnTo>
                    <a:pt x="802" y="100"/>
                  </a:lnTo>
                  <a:lnTo>
                    <a:pt x="802" y="99"/>
                  </a:lnTo>
                  <a:lnTo>
                    <a:pt x="802" y="98"/>
                  </a:lnTo>
                  <a:lnTo>
                    <a:pt x="802" y="97"/>
                  </a:lnTo>
                  <a:lnTo>
                    <a:pt x="802" y="96"/>
                  </a:lnTo>
                  <a:lnTo>
                    <a:pt x="802" y="95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1" y="92"/>
                  </a:lnTo>
                  <a:lnTo>
                    <a:pt x="801" y="92"/>
                  </a:lnTo>
                  <a:lnTo>
                    <a:pt x="801" y="91"/>
                  </a:lnTo>
                  <a:lnTo>
                    <a:pt x="801" y="90"/>
                  </a:lnTo>
                  <a:lnTo>
                    <a:pt x="800" y="90"/>
                  </a:lnTo>
                  <a:lnTo>
                    <a:pt x="800" y="89"/>
                  </a:lnTo>
                  <a:lnTo>
                    <a:pt x="800" y="88"/>
                  </a:lnTo>
                  <a:lnTo>
                    <a:pt x="800" y="87"/>
                  </a:lnTo>
                  <a:lnTo>
                    <a:pt x="799" y="87"/>
                  </a:lnTo>
                  <a:lnTo>
                    <a:pt x="799" y="85"/>
                  </a:lnTo>
                  <a:lnTo>
                    <a:pt x="799" y="85"/>
                  </a:lnTo>
                  <a:lnTo>
                    <a:pt x="798" y="84"/>
                  </a:lnTo>
                  <a:lnTo>
                    <a:pt x="797" y="83"/>
                  </a:lnTo>
                  <a:lnTo>
                    <a:pt x="797" y="83"/>
                  </a:lnTo>
                  <a:lnTo>
                    <a:pt x="796" y="82"/>
                  </a:lnTo>
                  <a:lnTo>
                    <a:pt x="796" y="81"/>
                  </a:lnTo>
                  <a:lnTo>
                    <a:pt x="795" y="81"/>
                  </a:lnTo>
                  <a:lnTo>
                    <a:pt x="795" y="80"/>
                  </a:lnTo>
                  <a:lnTo>
                    <a:pt x="794" y="80"/>
                  </a:lnTo>
                  <a:lnTo>
                    <a:pt x="794" y="80"/>
                  </a:lnTo>
                  <a:lnTo>
                    <a:pt x="793" y="80"/>
                  </a:lnTo>
                  <a:lnTo>
                    <a:pt x="793" y="79"/>
                  </a:lnTo>
                  <a:lnTo>
                    <a:pt x="793" y="79"/>
                  </a:lnTo>
                  <a:lnTo>
                    <a:pt x="793" y="79"/>
                  </a:lnTo>
                  <a:lnTo>
                    <a:pt x="792" y="79"/>
                  </a:lnTo>
                  <a:lnTo>
                    <a:pt x="792" y="78"/>
                  </a:lnTo>
                  <a:lnTo>
                    <a:pt x="792" y="78"/>
                  </a:lnTo>
                  <a:lnTo>
                    <a:pt x="792" y="77"/>
                  </a:lnTo>
                  <a:lnTo>
                    <a:pt x="792" y="77"/>
                  </a:lnTo>
                  <a:lnTo>
                    <a:pt x="791" y="77"/>
                  </a:lnTo>
                  <a:lnTo>
                    <a:pt x="791" y="77"/>
                  </a:lnTo>
                  <a:lnTo>
                    <a:pt x="791" y="77"/>
                  </a:lnTo>
                  <a:lnTo>
                    <a:pt x="790" y="77"/>
                  </a:lnTo>
                  <a:lnTo>
                    <a:pt x="790" y="77"/>
                  </a:lnTo>
                  <a:lnTo>
                    <a:pt x="789" y="77"/>
                  </a:lnTo>
                  <a:lnTo>
                    <a:pt x="789" y="76"/>
                  </a:lnTo>
                  <a:lnTo>
                    <a:pt x="789" y="76"/>
                  </a:lnTo>
                  <a:lnTo>
                    <a:pt x="788" y="76"/>
                  </a:lnTo>
                  <a:lnTo>
                    <a:pt x="788" y="76"/>
                  </a:lnTo>
                  <a:lnTo>
                    <a:pt x="788" y="76"/>
                  </a:lnTo>
                  <a:lnTo>
                    <a:pt x="787" y="76"/>
                  </a:lnTo>
                  <a:lnTo>
                    <a:pt x="786" y="76"/>
                  </a:lnTo>
                  <a:lnTo>
                    <a:pt x="786" y="75"/>
                  </a:lnTo>
                  <a:lnTo>
                    <a:pt x="786" y="75"/>
                  </a:lnTo>
                  <a:lnTo>
                    <a:pt x="785" y="75"/>
                  </a:lnTo>
                  <a:lnTo>
                    <a:pt x="785" y="75"/>
                  </a:lnTo>
                  <a:lnTo>
                    <a:pt x="785" y="75"/>
                  </a:lnTo>
                  <a:lnTo>
                    <a:pt x="784" y="75"/>
                  </a:lnTo>
                  <a:lnTo>
                    <a:pt x="784" y="74"/>
                  </a:lnTo>
                  <a:lnTo>
                    <a:pt x="783" y="74"/>
                  </a:lnTo>
                  <a:lnTo>
                    <a:pt x="782" y="74"/>
                  </a:lnTo>
                  <a:lnTo>
                    <a:pt x="782" y="73"/>
                  </a:lnTo>
                  <a:lnTo>
                    <a:pt x="781" y="73"/>
                  </a:lnTo>
                  <a:lnTo>
                    <a:pt x="781" y="73"/>
                  </a:lnTo>
                  <a:lnTo>
                    <a:pt x="780" y="73"/>
                  </a:lnTo>
                  <a:lnTo>
                    <a:pt x="780" y="73"/>
                  </a:lnTo>
                  <a:lnTo>
                    <a:pt x="779" y="73"/>
                  </a:lnTo>
                  <a:lnTo>
                    <a:pt x="778" y="73"/>
                  </a:lnTo>
                  <a:lnTo>
                    <a:pt x="778" y="72"/>
                  </a:lnTo>
                  <a:lnTo>
                    <a:pt x="777" y="72"/>
                  </a:lnTo>
                  <a:lnTo>
                    <a:pt x="777" y="72"/>
                  </a:lnTo>
                  <a:lnTo>
                    <a:pt x="776" y="72"/>
                  </a:lnTo>
                  <a:lnTo>
                    <a:pt x="775" y="72"/>
                  </a:lnTo>
                  <a:lnTo>
                    <a:pt x="774" y="72"/>
                  </a:lnTo>
                  <a:lnTo>
                    <a:pt x="773" y="71"/>
                  </a:lnTo>
                  <a:lnTo>
                    <a:pt x="773" y="71"/>
                  </a:lnTo>
                  <a:lnTo>
                    <a:pt x="772" y="71"/>
                  </a:lnTo>
                  <a:lnTo>
                    <a:pt x="771" y="71"/>
                  </a:lnTo>
                  <a:lnTo>
                    <a:pt x="770" y="70"/>
                  </a:lnTo>
                  <a:lnTo>
                    <a:pt x="769" y="70"/>
                  </a:lnTo>
                  <a:lnTo>
                    <a:pt x="768" y="69"/>
                  </a:lnTo>
                  <a:lnTo>
                    <a:pt x="767" y="69"/>
                  </a:lnTo>
                  <a:lnTo>
                    <a:pt x="766" y="69"/>
                  </a:lnTo>
                  <a:lnTo>
                    <a:pt x="765" y="68"/>
                  </a:lnTo>
                  <a:lnTo>
                    <a:pt x="765" y="68"/>
                  </a:lnTo>
                  <a:lnTo>
                    <a:pt x="764" y="68"/>
                  </a:lnTo>
                  <a:lnTo>
                    <a:pt x="763" y="68"/>
                  </a:lnTo>
                  <a:lnTo>
                    <a:pt x="763" y="67"/>
                  </a:lnTo>
                  <a:lnTo>
                    <a:pt x="762" y="66"/>
                  </a:lnTo>
                  <a:lnTo>
                    <a:pt x="762" y="66"/>
                  </a:lnTo>
                  <a:lnTo>
                    <a:pt x="761" y="66"/>
                  </a:lnTo>
                  <a:lnTo>
                    <a:pt x="761" y="65"/>
                  </a:lnTo>
                  <a:lnTo>
                    <a:pt x="760" y="65"/>
                  </a:lnTo>
                  <a:lnTo>
                    <a:pt x="760" y="65"/>
                  </a:lnTo>
                  <a:lnTo>
                    <a:pt x="759" y="64"/>
                  </a:lnTo>
                  <a:lnTo>
                    <a:pt x="759" y="64"/>
                  </a:lnTo>
                  <a:lnTo>
                    <a:pt x="759" y="63"/>
                  </a:lnTo>
                  <a:lnTo>
                    <a:pt x="759" y="63"/>
                  </a:lnTo>
                  <a:lnTo>
                    <a:pt x="759" y="62"/>
                  </a:lnTo>
                  <a:lnTo>
                    <a:pt x="759" y="62"/>
                  </a:lnTo>
                  <a:lnTo>
                    <a:pt x="759" y="61"/>
                  </a:lnTo>
                  <a:lnTo>
                    <a:pt x="759" y="61"/>
                  </a:lnTo>
                  <a:lnTo>
                    <a:pt x="759" y="61"/>
                  </a:lnTo>
                  <a:lnTo>
                    <a:pt x="759" y="60"/>
                  </a:lnTo>
                  <a:lnTo>
                    <a:pt x="759" y="60"/>
                  </a:lnTo>
                  <a:lnTo>
                    <a:pt x="759" y="60"/>
                  </a:lnTo>
                  <a:lnTo>
                    <a:pt x="759" y="60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60" y="58"/>
                  </a:lnTo>
                  <a:lnTo>
                    <a:pt x="761" y="58"/>
                  </a:lnTo>
                  <a:lnTo>
                    <a:pt x="761" y="58"/>
                  </a:lnTo>
                  <a:lnTo>
                    <a:pt x="761" y="57"/>
                  </a:lnTo>
                  <a:lnTo>
                    <a:pt x="761" y="57"/>
                  </a:lnTo>
                  <a:lnTo>
                    <a:pt x="762" y="57"/>
                  </a:lnTo>
                  <a:lnTo>
                    <a:pt x="762" y="57"/>
                  </a:lnTo>
                  <a:lnTo>
                    <a:pt x="763" y="57"/>
                  </a:lnTo>
                  <a:lnTo>
                    <a:pt x="763" y="57"/>
                  </a:lnTo>
                  <a:lnTo>
                    <a:pt x="763" y="56"/>
                  </a:lnTo>
                  <a:lnTo>
                    <a:pt x="764" y="56"/>
                  </a:lnTo>
                  <a:lnTo>
                    <a:pt x="765" y="56"/>
                  </a:lnTo>
                  <a:lnTo>
                    <a:pt x="765" y="56"/>
                  </a:lnTo>
                  <a:lnTo>
                    <a:pt x="766" y="56"/>
                  </a:lnTo>
                  <a:lnTo>
                    <a:pt x="766" y="56"/>
                  </a:lnTo>
                  <a:lnTo>
                    <a:pt x="767" y="56"/>
                  </a:lnTo>
                  <a:lnTo>
                    <a:pt x="767" y="56"/>
                  </a:lnTo>
                  <a:lnTo>
                    <a:pt x="768" y="56"/>
                  </a:lnTo>
                  <a:lnTo>
                    <a:pt x="769" y="56"/>
                  </a:lnTo>
                  <a:lnTo>
                    <a:pt x="769" y="56"/>
                  </a:lnTo>
                  <a:lnTo>
                    <a:pt x="770" y="56"/>
                  </a:lnTo>
                  <a:lnTo>
                    <a:pt x="770" y="56"/>
                  </a:lnTo>
                  <a:lnTo>
                    <a:pt x="770" y="57"/>
                  </a:lnTo>
                  <a:lnTo>
                    <a:pt x="771" y="57"/>
                  </a:lnTo>
                  <a:lnTo>
                    <a:pt x="772" y="57"/>
                  </a:lnTo>
                  <a:lnTo>
                    <a:pt x="772" y="57"/>
                  </a:lnTo>
                  <a:lnTo>
                    <a:pt x="772" y="57"/>
                  </a:lnTo>
                  <a:lnTo>
                    <a:pt x="772" y="57"/>
                  </a:lnTo>
                  <a:lnTo>
                    <a:pt x="773" y="58"/>
                  </a:lnTo>
                  <a:lnTo>
                    <a:pt x="773" y="58"/>
                  </a:lnTo>
                  <a:lnTo>
                    <a:pt x="773" y="58"/>
                  </a:lnTo>
                  <a:lnTo>
                    <a:pt x="773" y="59"/>
                  </a:lnTo>
                  <a:lnTo>
                    <a:pt x="773" y="59"/>
                  </a:lnTo>
                  <a:lnTo>
                    <a:pt x="774" y="60"/>
                  </a:lnTo>
                  <a:lnTo>
                    <a:pt x="774" y="60"/>
                  </a:lnTo>
                  <a:lnTo>
                    <a:pt x="774" y="60"/>
                  </a:lnTo>
                  <a:lnTo>
                    <a:pt x="774" y="61"/>
                  </a:lnTo>
                  <a:lnTo>
                    <a:pt x="774" y="61"/>
                  </a:lnTo>
                  <a:lnTo>
                    <a:pt x="774" y="62"/>
                  </a:lnTo>
                  <a:lnTo>
                    <a:pt x="774" y="62"/>
                  </a:lnTo>
                  <a:lnTo>
                    <a:pt x="799" y="62"/>
                  </a:lnTo>
                  <a:lnTo>
                    <a:pt x="799" y="62"/>
                  </a:lnTo>
                  <a:close/>
                  <a:moveTo>
                    <a:pt x="844" y="10"/>
                  </a:moveTo>
                  <a:lnTo>
                    <a:pt x="818" y="10"/>
                  </a:lnTo>
                  <a:lnTo>
                    <a:pt x="818" y="38"/>
                  </a:lnTo>
                  <a:lnTo>
                    <a:pt x="806" y="38"/>
                  </a:lnTo>
                  <a:lnTo>
                    <a:pt x="806" y="57"/>
                  </a:lnTo>
                  <a:lnTo>
                    <a:pt x="818" y="57"/>
                  </a:lnTo>
                  <a:lnTo>
                    <a:pt x="818" y="123"/>
                  </a:lnTo>
                  <a:lnTo>
                    <a:pt x="844" y="123"/>
                  </a:lnTo>
                  <a:lnTo>
                    <a:pt x="844" y="57"/>
                  </a:lnTo>
                  <a:lnTo>
                    <a:pt x="856" y="57"/>
                  </a:lnTo>
                  <a:lnTo>
                    <a:pt x="856" y="38"/>
                  </a:lnTo>
                  <a:lnTo>
                    <a:pt x="844" y="38"/>
                  </a:lnTo>
                  <a:lnTo>
                    <a:pt x="844" y="10"/>
                  </a:lnTo>
                  <a:lnTo>
                    <a:pt x="844" y="10"/>
                  </a:lnTo>
                  <a:close/>
                  <a:moveTo>
                    <a:pt x="6" y="308"/>
                  </a:moveTo>
                  <a:lnTo>
                    <a:pt x="32" y="308"/>
                  </a:lnTo>
                  <a:lnTo>
                    <a:pt x="32" y="271"/>
                  </a:lnTo>
                  <a:lnTo>
                    <a:pt x="33" y="273"/>
                  </a:lnTo>
                  <a:lnTo>
                    <a:pt x="34" y="274"/>
                  </a:lnTo>
                  <a:lnTo>
                    <a:pt x="35" y="274"/>
                  </a:lnTo>
                  <a:lnTo>
                    <a:pt x="36" y="275"/>
                  </a:lnTo>
                  <a:lnTo>
                    <a:pt x="37" y="276"/>
                  </a:lnTo>
                  <a:lnTo>
                    <a:pt x="38" y="277"/>
                  </a:lnTo>
                  <a:lnTo>
                    <a:pt x="39" y="277"/>
                  </a:lnTo>
                  <a:lnTo>
                    <a:pt x="40" y="278"/>
                  </a:lnTo>
                  <a:lnTo>
                    <a:pt x="41" y="278"/>
                  </a:lnTo>
                  <a:lnTo>
                    <a:pt x="42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5" y="280"/>
                  </a:lnTo>
                  <a:lnTo>
                    <a:pt x="46" y="281"/>
                  </a:lnTo>
                  <a:lnTo>
                    <a:pt x="47" y="281"/>
                  </a:lnTo>
                  <a:lnTo>
                    <a:pt x="48" y="281"/>
                  </a:lnTo>
                  <a:lnTo>
                    <a:pt x="49" y="281"/>
                  </a:lnTo>
                  <a:lnTo>
                    <a:pt x="50" y="282"/>
                  </a:lnTo>
                  <a:lnTo>
                    <a:pt x="52" y="282"/>
                  </a:lnTo>
                  <a:lnTo>
                    <a:pt x="53" y="282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7" y="282"/>
                  </a:lnTo>
                  <a:lnTo>
                    <a:pt x="58" y="282"/>
                  </a:lnTo>
                  <a:lnTo>
                    <a:pt x="60" y="282"/>
                  </a:lnTo>
                  <a:lnTo>
                    <a:pt x="61" y="282"/>
                  </a:lnTo>
                  <a:lnTo>
                    <a:pt x="62" y="282"/>
                  </a:lnTo>
                  <a:lnTo>
                    <a:pt x="64" y="282"/>
                  </a:lnTo>
                  <a:lnTo>
                    <a:pt x="65" y="282"/>
                  </a:lnTo>
                  <a:lnTo>
                    <a:pt x="66" y="281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71" y="281"/>
                  </a:lnTo>
                  <a:lnTo>
                    <a:pt x="72" y="280"/>
                  </a:lnTo>
                  <a:lnTo>
                    <a:pt x="73" y="279"/>
                  </a:lnTo>
                  <a:lnTo>
                    <a:pt x="75" y="279"/>
                  </a:lnTo>
                  <a:lnTo>
                    <a:pt x="76" y="278"/>
                  </a:lnTo>
                  <a:lnTo>
                    <a:pt x="77" y="278"/>
                  </a:lnTo>
                  <a:lnTo>
                    <a:pt x="78" y="277"/>
                  </a:lnTo>
                  <a:lnTo>
                    <a:pt x="79" y="277"/>
                  </a:lnTo>
                  <a:lnTo>
                    <a:pt x="80" y="276"/>
                  </a:lnTo>
                  <a:lnTo>
                    <a:pt x="81" y="275"/>
                  </a:lnTo>
                  <a:lnTo>
                    <a:pt x="83" y="274"/>
                  </a:lnTo>
                  <a:lnTo>
                    <a:pt x="84" y="274"/>
                  </a:lnTo>
                  <a:lnTo>
                    <a:pt x="85" y="273"/>
                  </a:lnTo>
                  <a:lnTo>
                    <a:pt x="86" y="272"/>
                  </a:lnTo>
                  <a:lnTo>
                    <a:pt x="87" y="271"/>
                  </a:lnTo>
                  <a:lnTo>
                    <a:pt x="88" y="270"/>
                  </a:lnTo>
                  <a:lnTo>
                    <a:pt x="89" y="269"/>
                  </a:lnTo>
                  <a:lnTo>
                    <a:pt x="90" y="268"/>
                  </a:lnTo>
                  <a:lnTo>
                    <a:pt x="91" y="267"/>
                  </a:lnTo>
                  <a:lnTo>
                    <a:pt x="91" y="266"/>
                  </a:lnTo>
                  <a:lnTo>
                    <a:pt x="92" y="264"/>
                  </a:lnTo>
                  <a:lnTo>
                    <a:pt x="93" y="263"/>
                  </a:lnTo>
                  <a:lnTo>
                    <a:pt x="94" y="262"/>
                  </a:lnTo>
                  <a:lnTo>
                    <a:pt x="94" y="260"/>
                  </a:lnTo>
                  <a:lnTo>
                    <a:pt x="95" y="259"/>
                  </a:lnTo>
                  <a:lnTo>
                    <a:pt x="95" y="258"/>
                  </a:lnTo>
                  <a:lnTo>
                    <a:pt x="96" y="257"/>
                  </a:lnTo>
                  <a:lnTo>
                    <a:pt x="96" y="255"/>
                  </a:lnTo>
                  <a:lnTo>
                    <a:pt x="97" y="254"/>
                  </a:lnTo>
                  <a:lnTo>
                    <a:pt x="98" y="252"/>
                  </a:lnTo>
                  <a:lnTo>
                    <a:pt x="98" y="251"/>
                  </a:lnTo>
                  <a:lnTo>
                    <a:pt x="98" y="250"/>
                  </a:lnTo>
                  <a:lnTo>
                    <a:pt x="99" y="248"/>
                  </a:lnTo>
                  <a:lnTo>
                    <a:pt x="99" y="247"/>
                  </a:lnTo>
                  <a:lnTo>
                    <a:pt x="99" y="245"/>
                  </a:lnTo>
                  <a:lnTo>
                    <a:pt x="99" y="244"/>
                  </a:lnTo>
                  <a:lnTo>
                    <a:pt x="99" y="243"/>
                  </a:lnTo>
                  <a:lnTo>
                    <a:pt x="99" y="241"/>
                  </a:lnTo>
                  <a:lnTo>
                    <a:pt x="99" y="239"/>
                  </a:lnTo>
                  <a:lnTo>
                    <a:pt x="99" y="237"/>
                  </a:lnTo>
                  <a:lnTo>
                    <a:pt x="99" y="237"/>
                  </a:lnTo>
                  <a:lnTo>
                    <a:pt x="99" y="236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99" y="229"/>
                  </a:lnTo>
                  <a:lnTo>
                    <a:pt x="99" y="228"/>
                  </a:lnTo>
                  <a:lnTo>
                    <a:pt x="99" y="227"/>
                  </a:lnTo>
                  <a:lnTo>
                    <a:pt x="99" y="226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8" y="222"/>
                  </a:lnTo>
                  <a:lnTo>
                    <a:pt x="97" y="221"/>
                  </a:lnTo>
                  <a:lnTo>
                    <a:pt x="97" y="220"/>
                  </a:lnTo>
                  <a:lnTo>
                    <a:pt x="96" y="219"/>
                  </a:lnTo>
                  <a:lnTo>
                    <a:pt x="96" y="218"/>
                  </a:lnTo>
                  <a:lnTo>
                    <a:pt x="96" y="217"/>
                  </a:lnTo>
                  <a:lnTo>
                    <a:pt x="95" y="216"/>
                  </a:lnTo>
                  <a:lnTo>
                    <a:pt x="95" y="215"/>
                  </a:lnTo>
                  <a:lnTo>
                    <a:pt x="94" y="214"/>
                  </a:lnTo>
                  <a:lnTo>
                    <a:pt x="94" y="213"/>
                  </a:lnTo>
                  <a:lnTo>
                    <a:pt x="94" y="212"/>
                  </a:lnTo>
                  <a:lnTo>
                    <a:pt x="93" y="212"/>
                  </a:lnTo>
                  <a:lnTo>
                    <a:pt x="92" y="210"/>
                  </a:lnTo>
                  <a:lnTo>
                    <a:pt x="92" y="210"/>
                  </a:lnTo>
                  <a:lnTo>
                    <a:pt x="91" y="209"/>
                  </a:lnTo>
                  <a:lnTo>
                    <a:pt x="91" y="208"/>
                  </a:lnTo>
                  <a:lnTo>
                    <a:pt x="90" y="208"/>
                  </a:lnTo>
                  <a:lnTo>
                    <a:pt x="90" y="207"/>
                  </a:lnTo>
                  <a:lnTo>
                    <a:pt x="89" y="206"/>
                  </a:lnTo>
                  <a:lnTo>
                    <a:pt x="88" y="205"/>
                  </a:lnTo>
                  <a:lnTo>
                    <a:pt x="88" y="205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5" y="202"/>
                  </a:lnTo>
                  <a:lnTo>
                    <a:pt x="85" y="201"/>
                  </a:lnTo>
                  <a:lnTo>
                    <a:pt x="84" y="200"/>
                  </a:lnTo>
                  <a:lnTo>
                    <a:pt x="83" y="199"/>
                  </a:lnTo>
                  <a:lnTo>
                    <a:pt x="81" y="198"/>
                  </a:lnTo>
                  <a:lnTo>
                    <a:pt x="80" y="198"/>
                  </a:lnTo>
                  <a:lnTo>
                    <a:pt x="79" y="197"/>
                  </a:lnTo>
                  <a:lnTo>
                    <a:pt x="78" y="196"/>
                  </a:lnTo>
                  <a:lnTo>
                    <a:pt x="77" y="195"/>
                  </a:lnTo>
                  <a:lnTo>
                    <a:pt x="76" y="195"/>
                  </a:lnTo>
                  <a:lnTo>
                    <a:pt x="74" y="194"/>
                  </a:lnTo>
                  <a:lnTo>
                    <a:pt x="73" y="194"/>
                  </a:lnTo>
                  <a:lnTo>
                    <a:pt x="72" y="194"/>
                  </a:lnTo>
                  <a:lnTo>
                    <a:pt x="71" y="193"/>
                  </a:lnTo>
                  <a:lnTo>
                    <a:pt x="69" y="193"/>
                  </a:lnTo>
                  <a:lnTo>
                    <a:pt x="68" y="193"/>
                  </a:lnTo>
                  <a:lnTo>
                    <a:pt x="66" y="192"/>
                  </a:lnTo>
                  <a:lnTo>
                    <a:pt x="65" y="192"/>
                  </a:lnTo>
                  <a:lnTo>
                    <a:pt x="64" y="191"/>
                  </a:lnTo>
                  <a:lnTo>
                    <a:pt x="62" y="191"/>
                  </a:lnTo>
                  <a:lnTo>
                    <a:pt x="61" y="191"/>
                  </a:lnTo>
                  <a:lnTo>
                    <a:pt x="59" y="191"/>
                  </a:lnTo>
                  <a:lnTo>
                    <a:pt x="57" y="191"/>
                  </a:lnTo>
                  <a:lnTo>
                    <a:pt x="56" y="191"/>
                  </a:lnTo>
                  <a:lnTo>
                    <a:pt x="55" y="191"/>
                  </a:lnTo>
                  <a:lnTo>
                    <a:pt x="53" y="191"/>
                  </a:lnTo>
                  <a:lnTo>
                    <a:pt x="52" y="191"/>
                  </a:lnTo>
                  <a:lnTo>
                    <a:pt x="51" y="191"/>
                  </a:lnTo>
                  <a:lnTo>
                    <a:pt x="49" y="192"/>
                  </a:lnTo>
                  <a:lnTo>
                    <a:pt x="48" y="192"/>
                  </a:lnTo>
                  <a:lnTo>
                    <a:pt x="47" y="193"/>
                  </a:lnTo>
                  <a:lnTo>
                    <a:pt x="46" y="193"/>
                  </a:lnTo>
                  <a:lnTo>
                    <a:pt x="45" y="193"/>
                  </a:lnTo>
                  <a:lnTo>
                    <a:pt x="43" y="194"/>
                  </a:lnTo>
                  <a:lnTo>
                    <a:pt x="42" y="194"/>
                  </a:lnTo>
                  <a:lnTo>
                    <a:pt x="41" y="194"/>
                  </a:lnTo>
                  <a:lnTo>
                    <a:pt x="40" y="195"/>
                  </a:lnTo>
                  <a:lnTo>
                    <a:pt x="39" y="195"/>
                  </a:lnTo>
                  <a:lnTo>
                    <a:pt x="38" y="196"/>
                  </a:lnTo>
                  <a:lnTo>
                    <a:pt x="37" y="197"/>
                  </a:lnTo>
                  <a:lnTo>
                    <a:pt x="36" y="198"/>
                  </a:lnTo>
                  <a:lnTo>
                    <a:pt x="35" y="198"/>
                  </a:lnTo>
                  <a:lnTo>
                    <a:pt x="34" y="199"/>
                  </a:lnTo>
                  <a:lnTo>
                    <a:pt x="33" y="200"/>
                  </a:lnTo>
                  <a:lnTo>
                    <a:pt x="33" y="201"/>
                  </a:lnTo>
                  <a:lnTo>
                    <a:pt x="31" y="202"/>
                  </a:lnTo>
                  <a:lnTo>
                    <a:pt x="30" y="203"/>
                  </a:lnTo>
                  <a:lnTo>
                    <a:pt x="30" y="194"/>
                  </a:lnTo>
                  <a:lnTo>
                    <a:pt x="6" y="194"/>
                  </a:lnTo>
                  <a:lnTo>
                    <a:pt x="6" y="308"/>
                  </a:lnTo>
                  <a:lnTo>
                    <a:pt x="6" y="308"/>
                  </a:lnTo>
                  <a:close/>
                  <a:moveTo>
                    <a:pt x="52" y="215"/>
                  </a:moveTo>
                  <a:lnTo>
                    <a:pt x="53" y="216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57" y="216"/>
                  </a:lnTo>
                  <a:lnTo>
                    <a:pt x="58" y="216"/>
                  </a:lnTo>
                  <a:lnTo>
                    <a:pt x="58" y="216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1" y="217"/>
                  </a:lnTo>
                  <a:lnTo>
                    <a:pt x="62" y="217"/>
                  </a:lnTo>
                  <a:lnTo>
                    <a:pt x="62" y="218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5" y="219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7" y="221"/>
                  </a:lnTo>
                  <a:lnTo>
                    <a:pt x="68" y="221"/>
                  </a:lnTo>
                  <a:lnTo>
                    <a:pt x="68" y="222"/>
                  </a:lnTo>
                  <a:lnTo>
                    <a:pt x="69" y="223"/>
                  </a:lnTo>
                  <a:lnTo>
                    <a:pt x="69" y="224"/>
                  </a:lnTo>
                  <a:lnTo>
                    <a:pt x="70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6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3" y="229"/>
                  </a:lnTo>
                  <a:lnTo>
                    <a:pt x="73" y="230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5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7"/>
                  </a:lnTo>
                  <a:lnTo>
                    <a:pt x="73" y="239"/>
                  </a:lnTo>
                  <a:lnTo>
                    <a:pt x="73" y="240"/>
                  </a:lnTo>
                  <a:lnTo>
                    <a:pt x="73" y="240"/>
                  </a:lnTo>
                  <a:lnTo>
                    <a:pt x="73" y="241"/>
                  </a:lnTo>
                  <a:lnTo>
                    <a:pt x="73" y="243"/>
                  </a:lnTo>
                  <a:lnTo>
                    <a:pt x="73" y="244"/>
                  </a:lnTo>
                  <a:lnTo>
                    <a:pt x="73" y="244"/>
                  </a:lnTo>
                  <a:lnTo>
                    <a:pt x="72" y="245"/>
                  </a:lnTo>
                  <a:lnTo>
                    <a:pt x="72" y="246"/>
                  </a:lnTo>
                  <a:lnTo>
                    <a:pt x="72" y="247"/>
                  </a:lnTo>
                  <a:lnTo>
                    <a:pt x="71" y="248"/>
                  </a:lnTo>
                  <a:lnTo>
                    <a:pt x="71" y="249"/>
                  </a:lnTo>
                  <a:lnTo>
                    <a:pt x="70" y="250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7" y="253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4" y="255"/>
                  </a:lnTo>
                  <a:lnTo>
                    <a:pt x="63" y="256"/>
                  </a:lnTo>
                  <a:lnTo>
                    <a:pt x="62" y="256"/>
                  </a:lnTo>
                  <a:lnTo>
                    <a:pt x="61" y="257"/>
                  </a:lnTo>
                  <a:lnTo>
                    <a:pt x="60" y="257"/>
                  </a:lnTo>
                  <a:lnTo>
                    <a:pt x="60" y="258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7" y="258"/>
                  </a:lnTo>
                  <a:lnTo>
                    <a:pt x="56" y="258"/>
                  </a:lnTo>
                  <a:lnTo>
                    <a:pt x="55" y="258"/>
                  </a:lnTo>
                  <a:lnTo>
                    <a:pt x="54" y="258"/>
                  </a:lnTo>
                  <a:lnTo>
                    <a:pt x="53" y="258"/>
                  </a:lnTo>
                  <a:lnTo>
                    <a:pt x="52" y="258"/>
                  </a:lnTo>
                  <a:lnTo>
                    <a:pt x="51" y="258"/>
                  </a:lnTo>
                  <a:lnTo>
                    <a:pt x="50" y="258"/>
                  </a:lnTo>
                  <a:lnTo>
                    <a:pt x="49" y="258"/>
                  </a:lnTo>
                  <a:lnTo>
                    <a:pt x="48" y="258"/>
                  </a:lnTo>
                  <a:lnTo>
                    <a:pt x="47" y="258"/>
                  </a:lnTo>
                  <a:lnTo>
                    <a:pt x="46" y="258"/>
                  </a:lnTo>
                  <a:lnTo>
                    <a:pt x="45" y="257"/>
                  </a:lnTo>
                  <a:lnTo>
                    <a:pt x="44" y="257"/>
                  </a:lnTo>
                  <a:lnTo>
                    <a:pt x="43" y="256"/>
                  </a:lnTo>
                  <a:lnTo>
                    <a:pt x="42" y="256"/>
                  </a:lnTo>
                  <a:lnTo>
                    <a:pt x="41" y="255"/>
                  </a:lnTo>
                  <a:lnTo>
                    <a:pt x="41" y="255"/>
                  </a:lnTo>
                  <a:lnTo>
                    <a:pt x="40" y="255"/>
                  </a:lnTo>
                  <a:lnTo>
                    <a:pt x="39" y="254"/>
                  </a:lnTo>
                  <a:lnTo>
                    <a:pt x="39" y="254"/>
                  </a:lnTo>
                  <a:lnTo>
                    <a:pt x="38" y="253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36" y="251"/>
                  </a:lnTo>
                  <a:lnTo>
                    <a:pt x="35" y="250"/>
                  </a:lnTo>
                  <a:lnTo>
                    <a:pt x="35" y="250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3" y="246"/>
                  </a:lnTo>
                  <a:lnTo>
                    <a:pt x="33" y="245"/>
                  </a:lnTo>
                  <a:lnTo>
                    <a:pt x="33" y="244"/>
                  </a:lnTo>
                  <a:lnTo>
                    <a:pt x="32" y="244"/>
                  </a:lnTo>
                  <a:lnTo>
                    <a:pt x="32" y="243"/>
                  </a:lnTo>
                  <a:lnTo>
                    <a:pt x="31" y="241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39"/>
                  </a:lnTo>
                  <a:lnTo>
                    <a:pt x="31" y="237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1" y="235"/>
                  </a:lnTo>
                  <a:lnTo>
                    <a:pt x="31" y="235"/>
                  </a:lnTo>
                  <a:lnTo>
                    <a:pt x="31" y="235"/>
                  </a:lnTo>
                  <a:lnTo>
                    <a:pt x="31" y="234"/>
                  </a:lnTo>
                  <a:lnTo>
                    <a:pt x="31" y="233"/>
                  </a:lnTo>
                  <a:lnTo>
                    <a:pt x="31" y="233"/>
                  </a:lnTo>
                  <a:lnTo>
                    <a:pt x="31" y="233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1" y="231"/>
                  </a:lnTo>
                  <a:lnTo>
                    <a:pt x="32" y="231"/>
                  </a:lnTo>
                  <a:lnTo>
                    <a:pt x="32" y="231"/>
                  </a:lnTo>
                  <a:lnTo>
                    <a:pt x="32" y="230"/>
                  </a:lnTo>
                  <a:lnTo>
                    <a:pt x="33" y="230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8"/>
                  </a:lnTo>
                  <a:lnTo>
                    <a:pt x="33" y="228"/>
                  </a:lnTo>
                  <a:lnTo>
                    <a:pt x="33" y="228"/>
                  </a:lnTo>
                  <a:lnTo>
                    <a:pt x="34" y="227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34" y="225"/>
                  </a:lnTo>
                  <a:lnTo>
                    <a:pt x="34" y="225"/>
                  </a:lnTo>
                  <a:lnTo>
                    <a:pt x="35" y="225"/>
                  </a:lnTo>
                  <a:lnTo>
                    <a:pt x="35" y="224"/>
                  </a:lnTo>
                  <a:lnTo>
                    <a:pt x="35" y="224"/>
                  </a:lnTo>
                  <a:lnTo>
                    <a:pt x="35" y="224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7" y="222"/>
                  </a:lnTo>
                  <a:lnTo>
                    <a:pt x="37" y="222"/>
                  </a:lnTo>
                  <a:lnTo>
                    <a:pt x="37" y="221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38" y="220"/>
                  </a:lnTo>
                  <a:lnTo>
                    <a:pt x="39" y="220"/>
                  </a:lnTo>
                  <a:lnTo>
                    <a:pt x="40" y="219"/>
                  </a:lnTo>
                  <a:lnTo>
                    <a:pt x="40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2" y="217"/>
                  </a:lnTo>
                  <a:lnTo>
                    <a:pt x="43" y="217"/>
                  </a:lnTo>
                  <a:lnTo>
                    <a:pt x="43" y="217"/>
                  </a:lnTo>
                  <a:lnTo>
                    <a:pt x="43" y="216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6" y="216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8" y="216"/>
                  </a:lnTo>
                  <a:lnTo>
                    <a:pt x="49" y="216"/>
                  </a:lnTo>
                  <a:lnTo>
                    <a:pt x="49" y="216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2" y="216"/>
                  </a:lnTo>
                  <a:lnTo>
                    <a:pt x="52" y="215"/>
                  </a:lnTo>
                  <a:lnTo>
                    <a:pt x="52" y="215"/>
                  </a:lnTo>
                  <a:close/>
                  <a:moveTo>
                    <a:pt x="113" y="279"/>
                  </a:moveTo>
                  <a:lnTo>
                    <a:pt x="138" y="279"/>
                  </a:lnTo>
                  <a:lnTo>
                    <a:pt x="138" y="232"/>
                  </a:lnTo>
                  <a:lnTo>
                    <a:pt x="139" y="232"/>
                  </a:lnTo>
                  <a:lnTo>
                    <a:pt x="139" y="231"/>
                  </a:lnTo>
                  <a:lnTo>
                    <a:pt x="139" y="230"/>
                  </a:lnTo>
                  <a:lnTo>
                    <a:pt x="139" y="229"/>
                  </a:lnTo>
                  <a:lnTo>
                    <a:pt x="139" y="228"/>
                  </a:lnTo>
                  <a:lnTo>
                    <a:pt x="139" y="227"/>
                  </a:lnTo>
                  <a:lnTo>
                    <a:pt x="140" y="226"/>
                  </a:lnTo>
                  <a:lnTo>
                    <a:pt x="140" y="226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41" y="224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2" y="221"/>
                  </a:lnTo>
                  <a:lnTo>
                    <a:pt x="143" y="221"/>
                  </a:lnTo>
                  <a:lnTo>
                    <a:pt x="144" y="221"/>
                  </a:lnTo>
                  <a:lnTo>
                    <a:pt x="144" y="220"/>
                  </a:lnTo>
                  <a:lnTo>
                    <a:pt x="145" y="220"/>
                  </a:lnTo>
                  <a:lnTo>
                    <a:pt x="145" y="220"/>
                  </a:lnTo>
                  <a:lnTo>
                    <a:pt x="146" y="220"/>
                  </a:lnTo>
                  <a:lnTo>
                    <a:pt x="146" y="219"/>
                  </a:lnTo>
                  <a:lnTo>
                    <a:pt x="147" y="218"/>
                  </a:lnTo>
                  <a:lnTo>
                    <a:pt x="148" y="218"/>
                  </a:lnTo>
                  <a:lnTo>
                    <a:pt x="149" y="218"/>
                  </a:lnTo>
                  <a:lnTo>
                    <a:pt x="150" y="218"/>
                  </a:lnTo>
                  <a:lnTo>
                    <a:pt x="151" y="218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3" y="217"/>
                  </a:lnTo>
                  <a:lnTo>
                    <a:pt x="155" y="217"/>
                  </a:lnTo>
                  <a:lnTo>
                    <a:pt x="156" y="217"/>
                  </a:lnTo>
                  <a:lnTo>
                    <a:pt x="157" y="217"/>
                  </a:lnTo>
                  <a:lnTo>
                    <a:pt x="158" y="217"/>
                  </a:lnTo>
                  <a:lnTo>
                    <a:pt x="159" y="216"/>
                  </a:lnTo>
                  <a:lnTo>
                    <a:pt x="159" y="191"/>
                  </a:lnTo>
                  <a:lnTo>
                    <a:pt x="158" y="191"/>
                  </a:lnTo>
                  <a:lnTo>
                    <a:pt x="158" y="191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6" y="191"/>
                  </a:lnTo>
                  <a:lnTo>
                    <a:pt x="156" y="191"/>
                  </a:lnTo>
                  <a:lnTo>
                    <a:pt x="156" y="191"/>
                  </a:lnTo>
                  <a:lnTo>
                    <a:pt x="156" y="191"/>
                  </a:lnTo>
                  <a:lnTo>
                    <a:pt x="156" y="191"/>
                  </a:lnTo>
                  <a:lnTo>
                    <a:pt x="155" y="191"/>
                  </a:lnTo>
                  <a:lnTo>
                    <a:pt x="155" y="191"/>
                  </a:lnTo>
                  <a:lnTo>
                    <a:pt x="155" y="191"/>
                  </a:lnTo>
                  <a:lnTo>
                    <a:pt x="154" y="191"/>
                  </a:lnTo>
                  <a:lnTo>
                    <a:pt x="153" y="191"/>
                  </a:lnTo>
                  <a:lnTo>
                    <a:pt x="153" y="191"/>
                  </a:lnTo>
                  <a:lnTo>
                    <a:pt x="153" y="191"/>
                  </a:lnTo>
                  <a:lnTo>
                    <a:pt x="152" y="191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3"/>
                  </a:lnTo>
                  <a:lnTo>
                    <a:pt x="149" y="193"/>
                  </a:lnTo>
                  <a:lnTo>
                    <a:pt x="149" y="193"/>
                  </a:lnTo>
                  <a:lnTo>
                    <a:pt x="149" y="193"/>
                  </a:lnTo>
                  <a:lnTo>
                    <a:pt x="149" y="193"/>
                  </a:lnTo>
                  <a:lnTo>
                    <a:pt x="148" y="193"/>
                  </a:lnTo>
                  <a:lnTo>
                    <a:pt x="148" y="193"/>
                  </a:lnTo>
                  <a:lnTo>
                    <a:pt x="148" y="193"/>
                  </a:lnTo>
                  <a:lnTo>
                    <a:pt x="148" y="193"/>
                  </a:lnTo>
                  <a:lnTo>
                    <a:pt x="148" y="193"/>
                  </a:lnTo>
                  <a:lnTo>
                    <a:pt x="147" y="193"/>
                  </a:lnTo>
                  <a:lnTo>
                    <a:pt x="146" y="193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5" y="195"/>
                  </a:lnTo>
                  <a:lnTo>
                    <a:pt x="145" y="195"/>
                  </a:lnTo>
                  <a:lnTo>
                    <a:pt x="145" y="195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3" y="195"/>
                  </a:lnTo>
                  <a:lnTo>
                    <a:pt x="143" y="196"/>
                  </a:lnTo>
                  <a:lnTo>
                    <a:pt x="143" y="196"/>
                  </a:lnTo>
                  <a:lnTo>
                    <a:pt x="142" y="196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197"/>
                  </a:lnTo>
                  <a:lnTo>
                    <a:pt x="141" y="198"/>
                  </a:lnTo>
                  <a:lnTo>
                    <a:pt x="141" y="198"/>
                  </a:lnTo>
                  <a:lnTo>
                    <a:pt x="141" y="198"/>
                  </a:lnTo>
                  <a:lnTo>
                    <a:pt x="141" y="198"/>
                  </a:lnTo>
                  <a:lnTo>
                    <a:pt x="140" y="198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200"/>
                  </a:lnTo>
                  <a:lnTo>
                    <a:pt x="139" y="200"/>
                  </a:lnTo>
                  <a:lnTo>
                    <a:pt x="139" y="201"/>
                  </a:lnTo>
                  <a:lnTo>
                    <a:pt x="139" y="201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38" y="203"/>
                  </a:lnTo>
                  <a:lnTo>
                    <a:pt x="137" y="203"/>
                  </a:lnTo>
                  <a:lnTo>
                    <a:pt x="137" y="194"/>
                  </a:lnTo>
                  <a:lnTo>
                    <a:pt x="113" y="194"/>
                  </a:lnTo>
                  <a:lnTo>
                    <a:pt x="113" y="279"/>
                  </a:lnTo>
                  <a:lnTo>
                    <a:pt x="113" y="279"/>
                  </a:lnTo>
                  <a:close/>
                  <a:moveTo>
                    <a:pt x="211" y="191"/>
                  </a:moveTo>
                  <a:lnTo>
                    <a:pt x="210" y="191"/>
                  </a:lnTo>
                  <a:lnTo>
                    <a:pt x="209" y="191"/>
                  </a:lnTo>
                  <a:lnTo>
                    <a:pt x="208" y="191"/>
                  </a:lnTo>
                  <a:lnTo>
                    <a:pt x="207" y="191"/>
                  </a:lnTo>
                  <a:lnTo>
                    <a:pt x="206" y="191"/>
                  </a:lnTo>
                  <a:lnTo>
                    <a:pt x="205" y="191"/>
                  </a:lnTo>
                  <a:lnTo>
                    <a:pt x="203" y="191"/>
                  </a:lnTo>
                  <a:lnTo>
                    <a:pt x="203" y="192"/>
                  </a:lnTo>
                  <a:lnTo>
                    <a:pt x="202" y="192"/>
                  </a:lnTo>
                  <a:lnTo>
                    <a:pt x="201" y="192"/>
                  </a:lnTo>
                  <a:lnTo>
                    <a:pt x="199" y="192"/>
                  </a:lnTo>
                  <a:lnTo>
                    <a:pt x="198" y="192"/>
                  </a:lnTo>
                  <a:lnTo>
                    <a:pt x="198" y="193"/>
                  </a:lnTo>
                  <a:lnTo>
                    <a:pt x="197" y="193"/>
                  </a:lnTo>
                  <a:lnTo>
                    <a:pt x="195" y="193"/>
                  </a:lnTo>
                  <a:lnTo>
                    <a:pt x="195" y="194"/>
                  </a:lnTo>
                  <a:lnTo>
                    <a:pt x="194" y="194"/>
                  </a:lnTo>
                  <a:lnTo>
                    <a:pt x="193" y="194"/>
                  </a:lnTo>
                  <a:lnTo>
                    <a:pt x="192" y="195"/>
                  </a:lnTo>
                  <a:lnTo>
                    <a:pt x="191" y="195"/>
                  </a:lnTo>
                  <a:lnTo>
                    <a:pt x="190" y="195"/>
                  </a:lnTo>
                  <a:lnTo>
                    <a:pt x="190" y="196"/>
                  </a:lnTo>
                  <a:lnTo>
                    <a:pt x="188" y="197"/>
                  </a:lnTo>
                  <a:lnTo>
                    <a:pt x="187" y="197"/>
                  </a:lnTo>
                  <a:lnTo>
                    <a:pt x="187" y="197"/>
                  </a:lnTo>
                  <a:lnTo>
                    <a:pt x="186" y="198"/>
                  </a:lnTo>
                  <a:lnTo>
                    <a:pt x="185" y="198"/>
                  </a:lnTo>
                  <a:lnTo>
                    <a:pt x="184" y="199"/>
                  </a:lnTo>
                  <a:lnTo>
                    <a:pt x="183" y="199"/>
                  </a:lnTo>
                  <a:lnTo>
                    <a:pt x="183" y="200"/>
                  </a:lnTo>
                  <a:lnTo>
                    <a:pt x="182" y="201"/>
                  </a:lnTo>
                  <a:lnTo>
                    <a:pt x="181" y="201"/>
                  </a:lnTo>
                  <a:lnTo>
                    <a:pt x="180" y="202"/>
                  </a:lnTo>
                  <a:lnTo>
                    <a:pt x="180" y="202"/>
                  </a:lnTo>
                  <a:lnTo>
                    <a:pt x="179" y="203"/>
                  </a:lnTo>
                  <a:lnTo>
                    <a:pt x="178" y="203"/>
                  </a:lnTo>
                  <a:lnTo>
                    <a:pt x="178" y="205"/>
                  </a:lnTo>
                  <a:lnTo>
                    <a:pt x="177" y="205"/>
                  </a:lnTo>
                  <a:lnTo>
                    <a:pt x="176" y="206"/>
                  </a:lnTo>
                  <a:lnTo>
                    <a:pt x="176" y="207"/>
                  </a:lnTo>
                  <a:lnTo>
                    <a:pt x="175" y="208"/>
                  </a:lnTo>
                  <a:lnTo>
                    <a:pt x="175" y="209"/>
                  </a:lnTo>
                  <a:lnTo>
                    <a:pt x="174" y="209"/>
                  </a:lnTo>
                  <a:lnTo>
                    <a:pt x="174" y="210"/>
                  </a:lnTo>
                  <a:lnTo>
                    <a:pt x="173" y="211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71" y="213"/>
                  </a:lnTo>
                  <a:lnTo>
                    <a:pt x="171" y="214"/>
                  </a:lnTo>
                  <a:lnTo>
                    <a:pt x="170" y="216"/>
                  </a:lnTo>
                  <a:lnTo>
                    <a:pt x="170" y="216"/>
                  </a:lnTo>
                  <a:lnTo>
                    <a:pt x="170" y="217"/>
                  </a:lnTo>
                  <a:lnTo>
                    <a:pt x="169" y="218"/>
                  </a:lnTo>
                  <a:lnTo>
                    <a:pt x="168" y="219"/>
                  </a:lnTo>
                  <a:lnTo>
                    <a:pt x="168" y="220"/>
                  </a:lnTo>
                  <a:lnTo>
                    <a:pt x="168" y="221"/>
                  </a:lnTo>
                  <a:lnTo>
                    <a:pt x="167" y="221"/>
                  </a:lnTo>
                  <a:lnTo>
                    <a:pt x="167" y="222"/>
                  </a:lnTo>
                  <a:lnTo>
                    <a:pt x="167" y="224"/>
                  </a:lnTo>
                  <a:lnTo>
                    <a:pt x="166" y="224"/>
                  </a:lnTo>
                  <a:lnTo>
                    <a:pt x="166" y="225"/>
                  </a:lnTo>
                  <a:lnTo>
                    <a:pt x="166" y="226"/>
                  </a:lnTo>
                  <a:lnTo>
                    <a:pt x="165" y="228"/>
                  </a:lnTo>
                  <a:lnTo>
                    <a:pt x="165" y="229"/>
                  </a:lnTo>
                  <a:lnTo>
                    <a:pt x="165" y="229"/>
                  </a:lnTo>
                  <a:lnTo>
                    <a:pt x="165" y="231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33"/>
                  </a:lnTo>
                  <a:lnTo>
                    <a:pt x="165" y="235"/>
                  </a:lnTo>
                  <a:lnTo>
                    <a:pt x="165" y="236"/>
                  </a:lnTo>
                  <a:lnTo>
                    <a:pt x="164" y="236"/>
                  </a:lnTo>
                  <a:lnTo>
                    <a:pt x="165" y="238"/>
                  </a:lnTo>
                  <a:lnTo>
                    <a:pt x="165" y="240"/>
                  </a:lnTo>
                  <a:lnTo>
                    <a:pt x="165" y="241"/>
                  </a:lnTo>
                  <a:lnTo>
                    <a:pt x="165" y="243"/>
                  </a:lnTo>
                  <a:lnTo>
                    <a:pt x="165" y="245"/>
                  </a:lnTo>
                  <a:lnTo>
                    <a:pt x="165" y="246"/>
                  </a:lnTo>
                  <a:lnTo>
                    <a:pt x="166" y="248"/>
                  </a:lnTo>
                  <a:lnTo>
                    <a:pt x="166" y="249"/>
                  </a:lnTo>
                  <a:lnTo>
                    <a:pt x="167" y="251"/>
                  </a:lnTo>
                  <a:lnTo>
                    <a:pt x="167" y="252"/>
                  </a:lnTo>
                  <a:lnTo>
                    <a:pt x="168" y="254"/>
                  </a:lnTo>
                  <a:lnTo>
                    <a:pt x="168" y="255"/>
                  </a:lnTo>
                  <a:lnTo>
                    <a:pt x="169" y="256"/>
                  </a:lnTo>
                  <a:lnTo>
                    <a:pt x="170" y="258"/>
                  </a:lnTo>
                  <a:lnTo>
                    <a:pt x="170" y="259"/>
                  </a:lnTo>
                  <a:lnTo>
                    <a:pt x="171" y="260"/>
                  </a:lnTo>
                  <a:lnTo>
                    <a:pt x="172" y="262"/>
                  </a:lnTo>
                  <a:lnTo>
                    <a:pt x="172" y="263"/>
                  </a:lnTo>
                  <a:lnTo>
                    <a:pt x="173" y="264"/>
                  </a:lnTo>
                  <a:lnTo>
                    <a:pt x="174" y="265"/>
                  </a:lnTo>
                  <a:lnTo>
                    <a:pt x="175" y="266"/>
                  </a:lnTo>
                  <a:lnTo>
                    <a:pt x="176" y="267"/>
                  </a:lnTo>
                  <a:lnTo>
                    <a:pt x="177" y="269"/>
                  </a:lnTo>
                  <a:lnTo>
                    <a:pt x="178" y="269"/>
                  </a:lnTo>
                  <a:lnTo>
                    <a:pt x="179" y="270"/>
                  </a:lnTo>
                  <a:lnTo>
                    <a:pt x="180" y="271"/>
                  </a:lnTo>
                  <a:lnTo>
                    <a:pt x="181" y="273"/>
                  </a:lnTo>
                  <a:lnTo>
                    <a:pt x="182" y="274"/>
                  </a:lnTo>
                  <a:lnTo>
                    <a:pt x="183" y="274"/>
                  </a:lnTo>
                  <a:lnTo>
                    <a:pt x="184" y="275"/>
                  </a:lnTo>
                  <a:lnTo>
                    <a:pt x="186" y="276"/>
                  </a:lnTo>
                  <a:lnTo>
                    <a:pt x="187" y="277"/>
                  </a:lnTo>
                  <a:lnTo>
                    <a:pt x="188" y="277"/>
                  </a:lnTo>
                  <a:lnTo>
                    <a:pt x="190" y="278"/>
                  </a:lnTo>
                  <a:lnTo>
                    <a:pt x="191" y="278"/>
                  </a:lnTo>
                  <a:lnTo>
                    <a:pt x="192" y="279"/>
                  </a:lnTo>
                  <a:lnTo>
                    <a:pt x="194" y="279"/>
                  </a:lnTo>
                  <a:lnTo>
                    <a:pt x="195" y="280"/>
                  </a:lnTo>
                  <a:lnTo>
                    <a:pt x="197" y="281"/>
                  </a:lnTo>
                  <a:lnTo>
                    <a:pt x="198" y="281"/>
                  </a:lnTo>
                  <a:lnTo>
                    <a:pt x="199" y="281"/>
                  </a:lnTo>
                  <a:lnTo>
                    <a:pt x="201" y="281"/>
                  </a:lnTo>
                  <a:lnTo>
                    <a:pt x="203" y="282"/>
                  </a:lnTo>
                  <a:lnTo>
                    <a:pt x="205" y="282"/>
                  </a:lnTo>
                  <a:lnTo>
                    <a:pt x="206" y="282"/>
                  </a:lnTo>
                  <a:lnTo>
                    <a:pt x="207" y="282"/>
                  </a:lnTo>
                  <a:lnTo>
                    <a:pt x="209" y="282"/>
                  </a:lnTo>
                  <a:lnTo>
                    <a:pt x="210" y="282"/>
                  </a:lnTo>
                  <a:lnTo>
                    <a:pt x="212" y="282"/>
                  </a:lnTo>
                  <a:lnTo>
                    <a:pt x="214" y="282"/>
                  </a:lnTo>
                  <a:lnTo>
                    <a:pt x="216" y="282"/>
                  </a:lnTo>
                  <a:lnTo>
                    <a:pt x="217" y="282"/>
                  </a:lnTo>
                  <a:lnTo>
                    <a:pt x="219" y="282"/>
                  </a:lnTo>
                  <a:lnTo>
                    <a:pt x="221" y="281"/>
                  </a:lnTo>
                  <a:lnTo>
                    <a:pt x="222" y="281"/>
                  </a:lnTo>
                  <a:lnTo>
                    <a:pt x="224" y="281"/>
                  </a:lnTo>
                  <a:lnTo>
                    <a:pt x="225" y="281"/>
                  </a:lnTo>
                  <a:lnTo>
                    <a:pt x="226" y="280"/>
                  </a:lnTo>
                  <a:lnTo>
                    <a:pt x="228" y="279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2" y="278"/>
                  </a:lnTo>
                  <a:lnTo>
                    <a:pt x="233" y="278"/>
                  </a:lnTo>
                  <a:lnTo>
                    <a:pt x="235" y="277"/>
                  </a:lnTo>
                  <a:lnTo>
                    <a:pt x="236" y="276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4"/>
                  </a:lnTo>
                  <a:lnTo>
                    <a:pt x="241" y="273"/>
                  </a:lnTo>
                  <a:lnTo>
                    <a:pt x="242" y="272"/>
                  </a:lnTo>
                  <a:lnTo>
                    <a:pt x="243" y="271"/>
                  </a:lnTo>
                  <a:lnTo>
                    <a:pt x="244" y="270"/>
                  </a:lnTo>
                  <a:lnTo>
                    <a:pt x="245" y="269"/>
                  </a:lnTo>
                  <a:lnTo>
                    <a:pt x="245" y="269"/>
                  </a:lnTo>
                  <a:lnTo>
                    <a:pt x="246" y="268"/>
                  </a:lnTo>
                  <a:lnTo>
                    <a:pt x="247" y="267"/>
                  </a:lnTo>
                  <a:lnTo>
                    <a:pt x="247" y="266"/>
                  </a:lnTo>
                  <a:lnTo>
                    <a:pt x="248" y="265"/>
                  </a:lnTo>
                  <a:lnTo>
                    <a:pt x="248" y="264"/>
                  </a:lnTo>
                  <a:lnTo>
                    <a:pt x="249" y="263"/>
                  </a:lnTo>
                  <a:lnTo>
                    <a:pt x="250" y="263"/>
                  </a:lnTo>
                  <a:lnTo>
                    <a:pt x="250" y="262"/>
                  </a:lnTo>
                  <a:lnTo>
                    <a:pt x="251" y="261"/>
                  </a:lnTo>
                  <a:lnTo>
                    <a:pt x="251" y="260"/>
                  </a:lnTo>
                  <a:lnTo>
                    <a:pt x="251" y="259"/>
                  </a:lnTo>
                  <a:lnTo>
                    <a:pt x="252" y="258"/>
                  </a:lnTo>
                  <a:lnTo>
                    <a:pt x="252" y="258"/>
                  </a:lnTo>
                  <a:lnTo>
                    <a:pt x="253" y="256"/>
                  </a:lnTo>
                  <a:lnTo>
                    <a:pt x="254" y="256"/>
                  </a:lnTo>
                  <a:lnTo>
                    <a:pt x="254" y="255"/>
                  </a:lnTo>
                  <a:lnTo>
                    <a:pt x="254" y="254"/>
                  </a:lnTo>
                  <a:lnTo>
                    <a:pt x="255" y="252"/>
                  </a:lnTo>
                  <a:lnTo>
                    <a:pt x="255" y="252"/>
                  </a:lnTo>
                  <a:lnTo>
                    <a:pt x="255" y="251"/>
                  </a:lnTo>
                  <a:lnTo>
                    <a:pt x="256" y="250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6" y="247"/>
                  </a:lnTo>
                  <a:lnTo>
                    <a:pt x="256" y="245"/>
                  </a:lnTo>
                  <a:lnTo>
                    <a:pt x="256" y="245"/>
                  </a:lnTo>
                  <a:lnTo>
                    <a:pt x="257" y="244"/>
                  </a:lnTo>
                  <a:lnTo>
                    <a:pt x="257" y="243"/>
                  </a:lnTo>
                  <a:lnTo>
                    <a:pt x="257" y="241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7" y="239"/>
                  </a:lnTo>
                  <a:lnTo>
                    <a:pt x="257" y="237"/>
                  </a:lnTo>
                  <a:lnTo>
                    <a:pt x="257" y="236"/>
                  </a:lnTo>
                  <a:lnTo>
                    <a:pt x="257" y="235"/>
                  </a:lnTo>
                  <a:lnTo>
                    <a:pt x="257" y="234"/>
                  </a:lnTo>
                  <a:lnTo>
                    <a:pt x="257" y="233"/>
                  </a:lnTo>
                  <a:lnTo>
                    <a:pt x="257" y="232"/>
                  </a:lnTo>
                  <a:lnTo>
                    <a:pt x="257" y="230"/>
                  </a:lnTo>
                  <a:lnTo>
                    <a:pt x="257" y="229"/>
                  </a:lnTo>
                  <a:lnTo>
                    <a:pt x="256" y="228"/>
                  </a:lnTo>
                  <a:lnTo>
                    <a:pt x="256" y="226"/>
                  </a:lnTo>
                  <a:lnTo>
                    <a:pt x="256" y="225"/>
                  </a:lnTo>
                  <a:lnTo>
                    <a:pt x="256" y="224"/>
                  </a:lnTo>
                  <a:lnTo>
                    <a:pt x="255" y="222"/>
                  </a:lnTo>
                  <a:lnTo>
                    <a:pt x="255" y="221"/>
                  </a:lnTo>
                  <a:lnTo>
                    <a:pt x="254" y="220"/>
                  </a:lnTo>
                  <a:lnTo>
                    <a:pt x="254" y="218"/>
                  </a:lnTo>
                  <a:lnTo>
                    <a:pt x="253" y="217"/>
                  </a:lnTo>
                  <a:lnTo>
                    <a:pt x="252" y="216"/>
                  </a:lnTo>
                  <a:lnTo>
                    <a:pt x="252" y="215"/>
                  </a:lnTo>
                  <a:lnTo>
                    <a:pt x="251" y="214"/>
                  </a:lnTo>
                  <a:lnTo>
                    <a:pt x="251" y="213"/>
                  </a:lnTo>
                  <a:lnTo>
                    <a:pt x="250" y="212"/>
                  </a:lnTo>
                  <a:lnTo>
                    <a:pt x="250" y="210"/>
                  </a:lnTo>
                  <a:lnTo>
                    <a:pt x="248" y="209"/>
                  </a:lnTo>
                  <a:lnTo>
                    <a:pt x="248" y="208"/>
                  </a:lnTo>
                  <a:lnTo>
                    <a:pt x="247" y="207"/>
                  </a:lnTo>
                  <a:lnTo>
                    <a:pt x="246" y="206"/>
                  </a:lnTo>
                  <a:lnTo>
                    <a:pt x="245" y="205"/>
                  </a:lnTo>
                  <a:lnTo>
                    <a:pt x="244" y="203"/>
                  </a:lnTo>
                  <a:lnTo>
                    <a:pt x="243" y="202"/>
                  </a:lnTo>
                  <a:lnTo>
                    <a:pt x="241" y="201"/>
                  </a:lnTo>
                  <a:lnTo>
                    <a:pt x="240" y="200"/>
                  </a:lnTo>
                  <a:lnTo>
                    <a:pt x="239" y="199"/>
                  </a:lnTo>
                  <a:lnTo>
                    <a:pt x="237" y="198"/>
                  </a:lnTo>
                  <a:lnTo>
                    <a:pt x="236" y="198"/>
                  </a:lnTo>
                  <a:lnTo>
                    <a:pt x="234" y="197"/>
                  </a:lnTo>
                  <a:lnTo>
                    <a:pt x="233" y="196"/>
                  </a:lnTo>
                  <a:lnTo>
                    <a:pt x="231" y="195"/>
                  </a:lnTo>
                  <a:lnTo>
                    <a:pt x="230" y="194"/>
                  </a:lnTo>
                  <a:lnTo>
                    <a:pt x="228" y="194"/>
                  </a:lnTo>
                  <a:lnTo>
                    <a:pt x="227" y="193"/>
                  </a:lnTo>
                  <a:lnTo>
                    <a:pt x="225" y="193"/>
                  </a:lnTo>
                  <a:lnTo>
                    <a:pt x="224" y="193"/>
                  </a:lnTo>
                  <a:lnTo>
                    <a:pt x="222" y="192"/>
                  </a:lnTo>
                  <a:lnTo>
                    <a:pt x="220" y="192"/>
                  </a:lnTo>
                  <a:lnTo>
                    <a:pt x="218" y="191"/>
                  </a:lnTo>
                  <a:lnTo>
                    <a:pt x="217" y="191"/>
                  </a:lnTo>
                  <a:lnTo>
                    <a:pt x="215" y="191"/>
                  </a:lnTo>
                  <a:lnTo>
                    <a:pt x="213" y="191"/>
                  </a:lnTo>
                  <a:lnTo>
                    <a:pt x="211" y="191"/>
                  </a:lnTo>
                  <a:lnTo>
                    <a:pt x="211" y="191"/>
                  </a:lnTo>
                  <a:close/>
                  <a:moveTo>
                    <a:pt x="211" y="215"/>
                  </a:moveTo>
                  <a:lnTo>
                    <a:pt x="212" y="216"/>
                  </a:lnTo>
                  <a:lnTo>
                    <a:pt x="213" y="216"/>
                  </a:lnTo>
                  <a:lnTo>
                    <a:pt x="214" y="216"/>
                  </a:lnTo>
                  <a:lnTo>
                    <a:pt x="215" y="216"/>
                  </a:lnTo>
                  <a:lnTo>
                    <a:pt x="216" y="216"/>
                  </a:lnTo>
                  <a:lnTo>
                    <a:pt x="217" y="216"/>
                  </a:lnTo>
                  <a:lnTo>
                    <a:pt x="217" y="216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0" y="217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2" y="218"/>
                  </a:lnTo>
                  <a:lnTo>
                    <a:pt x="223" y="219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25" y="221"/>
                  </a:lnTo>
                  <a:lnTo>
                    <a:pt x="225" y="221"/>
                  </a:lnTo>
                  <a:lnTo>
                    <a:pt x="226" y="222"/>
                  </a:lnTo>
                  <a:lnTo>
                    <a:pt x="226" y="223"/>
                  </a:lnTo>
                  <a:lnTo>
                    <a:pt x="227" y="224"/>
                  </a:lnTo>
                  <a:lnTo>
                    <a:pt x="228" y="224"/>
                  </a:lnTo>
                  <a:lnTo>
                    <a:pt x="228" y="225"/>
                  </a:lnTo>
                  <a:lnTo>
                    <a:pt x="229" y="225"/>
                  </a:lnTo>
                  <a:lnTo>
                    <a:pt x="229" y="226"/>
                  </a:lnTo>
                  <a:lnTo>
                    <a:pt x="230" y="228"/>
                  </a:lnTo>
                  <a:lnTo>
                    <a:pt x="231" y="228"/>
                  </a:lnTo>
                  <a:lnTo>
                    <a:pt x="231" y="229"/>
                  </a:lnTo>
                  <a:lnTo>
                    <a:pt x="231" y="230"/>
                  </a:lnTo>
                  <a:lnTo>
                    <a:pt x="231" y="231"/>
                  </a:lnTo>
                  <a:lnTo>
                    <a:pt x="232" y="232"/>
                  </a:lnTo>
                  <a:lnTo>
                    <a:pt x="232" y="233"/>
                  </a:lnTo>
                  <a:lnTo>
                    <a:pt x="232" y="233"/>
                  </a:lnTo>
                  <a:lnTo>
                    <a:pt x="232" y="235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32" y="237"/>
                  </a:lnTo>
                  <a:lnTo>
                    <a:pt x="232" y="239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1"/>
                  </a:lnTo>
                  <a:lnTo>
                    <a:pt x="231" y="243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31" y="245"/>
                  </a:lnTo>
                  <a:lnTo>
                    <a:pt x="230" y="246"/>
                  </a:lnTo>
                  <a:lnTo>
                    <a:pt x="229" y="247"/>
                  </a:lnTo>
                  <a:lnTo>
                    <a:pt x="229" y="248"/>
                  </a:lnTo>
                  <a:lnTo>
                    <a:pt x="229" y="249"/>
                  </a:lnTo>
                  <a:lnTo>
                    <a:pt x="228" y="250"/>
                  </a:lnTo>
                  <a:lnTo>
                    <a:pt x="228" y="250"/>
                  </a:lnTo>
                  <a:lnTo>
                    <a:pt x="227" y="251"/>
                  </a:lnTo>
                  <a:lnTo>
                    <a:pt x="226" y="252"/>
                  </a:lnTo>
                  <a:lnTo>
                    <a:pt x="226" y="252"/>
                  </a:lnTo>
                  <a:lnTo>
                    <a:pt x="225" y="253"/>
                  </a:lnTo>
                  <a:lnTo>
                    <a:pt x="225" y="254"/>
                  </a:lnTo>
                  <a:lnTo>
                    <a:pt x="224" y="254"/>
                  </a:lnTo>
                  <a:lnTo>
                    <a:pt x="223" y="255"/>
                  </a:lnTo>
                  <a:lnTo>
                    <a:pt x="222" y="255"/>
                  </a:lnTo>
                  <a:lnTo>
                    <a:pt x="221" y="255"/>
                  </a:lnTo>
                  <a:lnTo>
                    <a:pt x="221" y="256"/>
                  </a:lnTo>
                  <a:lnTo>
                    <a:pt x="220" y="256"/>
                  </a:lnTo>
                  <a:lnTo>
                    <a:pt x="220" y="257"/>
                  </a:lnTo>
                  <a:lnTo>
                    <a:pt x="218" y="258"/>
                  </a:lnTo>
                  <a:lnTo>
                    <a:pt x="218" y="258"/>
                  </a:lnTo>
                  <a:lnTo>
                    <a:pt x="217" y="258"/>
                  </a:lnTo>
                  <a:lnTo>
                    <a:pt x="216" y="258"/>
                  </a:lnTo>
                  <a:lnTo>
                    <a:pt x="215" y="258"/>
                  </a:lnTo>
                  <a:lnTo>
                    <a:pt x="214" y="258"/>
                  </a:lnTo>
                  <a:lnTo>
                    <a:pt x="213" y="258"/>
                  </a:lnTo>
                  <a:lnTo>
                    <a:pt x="212" y="258"/>
                  </a:lnTo>
                  <a:lnTo>
                    <a:pt x="211" y="258"/>
                  </a:lnTo>
                  <a:lnTo>
                    <a:pt x="210" y="258"/>
                  </a:lnTo>
                  <a:lnTo>
                    <a:pt x="209" y="258"/>
                  </a:lnTo>
                  <a:lnTo>
                    <a:pt x="208" y="258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5" y="258"/>
                  </a:lnTo>
                  <a:lnTo>
                    <a:pt x="204" y="258"/>
                  </a:lnTo>
                  <a:lnTo>
                    <a:pt x="203" y="257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1" y="255"/>
                  </a:lnTo>
                  <a:lnTo>
                    <a:pt x="200" y="255"/>
                  </a:lnTo>
                  <a:lnTo>
                    <a:pt x="199" y="255"/>
                  </a:lnTo>
                  <a:lnTo>
                    <a:pt x="198" y="254"/>
                  </a:lnTo>
                  <a:lnTo>
                    <a:pt x="198" y="254"/>
                  </a:lnTo>
                  <a:lnTo>
                    <a:pt x="197" y="253"/>
                  </a:lnTo>
                  <a:lnTo>
                    <a:pt x="197" y="252"/>
                  </a:lnTo>
                  <a:lnTo>
                    <a:pt x="196" y="252"/>
                  </a:lnTo>
                  <a:lnTo>
                    <a:pt x="195" y="251"/>
                  </a:lnTo>
                  <a:lnTo>
                    <a:pt x="195" y="250"/>
                  </a:lnTo>
                  <a:lnTo>
                    <a:pt x="194" y="250"/>
                  </a:lnTo>
                  <a:lnTo>
                    <a:pt x="194" y="249"/>
                  </a:lnTo>
                  <a:lnTo>
                    <a:pt x="193" y="248"/>
                  </a:lnTo>
                  <a:lnTo>
                    <a:pt x="193" y="247"/>
                  </a:lnTo>
                  <a:lnTo>
                    <a:pt x="193" y="246"/>
                  </a:lnTo>
                  <a:lnTo>
                    <a:pt x="192" y="245"/>
                  </a:lnTo>
                  <a:lnTo>
                    <a:pt x="192" y="244"/>
                  </a:lnTo>
                  <a:lnTo>
                    <a:pt x="191" y="244"/>
                  </a:lnTo>
                  <a:lnTo>
                    <a:pt x="191" y="243"/>
                  </a:lnTo>
                  <a:lnTo>
                    <a:pt x="191" y="241"/>
                  </a:lnTo>
                  <a:lnTo>
                    <a:pt x="191" y="240"/>
                  </a:lnTo>
                  <a:lnTo>
                    <a:pt x="191" y="240"/>
                  </a:lnTo>
                  <a:lnTo>
                    <a:pt x="191" y="239"/>
                  </a:lnTo>
                  <a:lnTo>
                    <a:pt x="191" y="237"/>
                  </a:lnTo>
                  <a:lnTo>
                    <a:pt x="190" y="236"/>
                  </a:lnTo>
                  <a:lnTo>
                    <a:pt x="191" y="236"/>
                  </a:lnTo>
                  <a:lnTo>
                    <a:pt x="191" y="235"/>
                  </a:lnTo>
                  <a:lnTo>
                    <a:pt x="191" y="233"/>
                  </a:lnTo>
                  <a:lnTo>
                    <a:pt x="191" y="233"/>
                  </a:lnTo>
                  <a:lnTo>
                    <a:pt x="191" y="232"/>
                  </a:lnTo>
                  <a:lnTo>
                    <a:pt x="191" y="231"/>
                  </a:lnTo>
                  <a:lnTo>
                    <a:pt x="191" y="230"/>
                  </a:lnTo>
                  <a:lnTo>
                    <a:pt x="192" y="229"/>
                  </a:lnTo>
                  <a:lnTo>
                    <a:pt x="192" y="228"/>
                  </a:lnTo>
                  <a:lnTo>
                    <a:pt x="193" y="228"/>
                  </a:lnTo>
                  <a:lnTo>
                    <a:pt x="193" y="226"/>
                  </a:lnTo>
                  <a:lnTo>
                    <a:pt x="193" y="225"/>
                  </a:lnTo>
                  <a:lnTo>
                    <a:pt x="194" y="225"/>
                  </a:lnTo>
                  <a:lnTo>
                    <a:pt x="194" y="224"/>
                  </a:lnTo>
                  <a:lnTo>
                    <a:pt x="195" y="224"/>
                  </a:lnTo>
                  <a:lnTo>
                    <a:pt x="195" y="223"/>
                  </a:lnTo>
                  <a:lnTo>
                    <a:pt x="196" y="222"/>
                  </a:lnTo>
                  <a:lnTo>
                    <a:pt x="197" y="221"/>
                  </a:lnTo>
                  <a:lnTo>
                    <a:pt x="197" y="221"/>
                  </a:lnTo>
                  <a:lnTo>
                    <a:pt x="198" y="220"/>
                  </a:lnTo>
                  <a:lnTo>
                    <a:pt x="198" y="220"/>
                  </a:lnTo>
                  <a:lnTo>
                    <a:pt x="199" y="219"/>
                  </a:lnTo>
                  <a:lnTo>
                    <a:pt x="200" y="218"/>
                  </a:lnTo>
                  <a:lnTo>
                    <a:pt x="201" y="218"/>
                  </a:lnTo>
                  <a:lnTo>
                    <a:pt x="202" y="218"/>
                  </a:lnTo>
                  <a:lnTo>
                    <a:pt x="202" y="217"/>
                  </a:lnTo>
                  <a:lnTo>
                    <a:pt x="203" y="217"/>
                  </a:lnTo>
                  <a:lnTo>
                    <a:pt x="204" y="216"/>
                  </a:lnTo>
                  <a:lnTo>
                    <a:pt x="205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7" y="216"/>
                  </a:lnTo>
                  <a:lnTo>
                    <a:pt x="208" y="216"/>
                  </a:lnTo>
                  <a:lnTo>
                    <a:pt x="209" y="216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11" y="215"/>
                  </a:lnTo>
                  <a:close/>
                  <a:moveTo>
                    <a:pt x="313" y="279"/>
                  </a:moveTo>
                  <a:lnTo>
                    <a:pt x="339" y="279"/>
                  </a:lnTo>
                  <a:lnTo>
                    <a:pt x="339" y="233"/>
                  </a:lnTo>
                  <a:lnTo>
                    <a:pt x="339" y="232"/>
                  </a:lnTo>
                  <a:lnTo>
                    <a:pt x="339" y="231"/>
                  </a:lnTo>
                  <a:lnTo>
                    <a:pt x="339" y="229"/>
                  </a:lnTo>
                  <a:lnTo>
                    <a:pt x="339" y="228"/>
                  </a:lnTo>
                  <a:lnTo>
                    <a:pt x="340" y="226"/>
                  </a:lnTo>
                  <a:lnTo>
                    <a:pt x="340" y="225"/>
                  </a:lnTo>
                  <a:lnTo>
                    <a:pt x="340" y="224"/>
                  </a:lnTo>
                  <a:lnTo>
                    <a:pt x="341" y="223"/>
                  </a:lnTo>
                  <a:lnTo>
                    <a:pt x="342" y="222"/>
                  </a:lnTo>
                  <a:lnTo>
                    <a:pt x="342" y="221"/>
                  </a:lnTo>
                  <a:lnTo>
                    <a:pt x="343" y="221"/>
                  </a:lnTo>
                  <a:lnTo>
                    <a:pt x="343" y="220"/>
                  </a:lnTo>
                  <a:lnTo>
                    <a:pt x="344" y="219"/>
                  </a:lnTo>
                  <a:lnTo>
                    <a:pt x="344" y="218"/>
                  </a:lnTo>
                  <a:lnTo>
                    <a:pt x="345" y="218"/>
                  </a:lnTo>
                  <a:lnTo>
                    <a:pt x="346" y="217"/>
                  </a:lnTo>
                  <a:lnTo>
                    <a:pt x="347" y="217"/>
                  </a:lnTo>
                  <a:lnTo>
                    <a:pt x="347" y="216"/>
                  </a:lnTo>
                  <a:lnTo>
                    <a:pt x="348" y="216"/>
                  </a:lnTo>
                  <a:lnTo>
                    <a:pt x="349" y="216"/>
                  </a:lnTo>
                  <a:lnTo>
                    <a:pt x="350" y="216"/>
                  </a:lnTo>
                  <a:lnTo>
                    <a:pt x="351" y="216"/>
                  </a:lnTo>
                  <a:lnTo>
                    <a:pt x="353" y="216"/>
                  </a:lnTo>
                  <a:lnTo>
                    <a:pt x="353" y="215"/>
                  </a:lnTo>
                  <a:lnTo>
                    <a:pt x="354" y="216"/>
                  </a:lnTo>
                  <a:lnTo>
                    <a:pt x="355" y="216"/>
                  </a:lnTo>
                  <a:lnTo>
                    <a:pt x="357" y="216"/>
                  </a:lnTo>
                  <a:lnTo>
                    <a:pt x="358" y="216"/>
                  </a:lnTo>
                  <a:lnTo>
                    <a:pt x="358" y="216"/>
                  </a:lnTo>
                  <a:lnTo>
                    <a:pt x="359" y="216"/>
                  </a:lnTo>
                  <a:lnTo>
                    <a:pt x="360" y="217"/>
                  </a:lnTo>
                  <a:lnTo>
                    <a:pt x="361" y="217"/>
                  </a:lnTo>
                  <a:lnTo>
                    <a:pt x="361" y="218"/>
                  </a:lnTo>
                  <a:lnTo>
                    <a:pt x="362" y="218"/>
                  </a:lnTo>
                  <a:lnTo>
                    <a:pt x="362" y="219"/>
                  </a:lnTo>
                  <a:lnTo>
                    <a:pt x="363" y="220"/>
                  </a:lnTo>
                  <a:lnTo>
                    <a:pt x="363" y="221"/>
                  </a:lnTo>
                  <a:lnTo>
                    <a:pt x="364" y="221"/>
                  </a:lnTo>
                  <a:lnTo>
                    <a:pt x="365" y="222"/>
                  </a:lnTo>
                  <a:lnTo>
                    <a:pt x="365" y="223"/>
                  </a:lnTo>
                  <a:lnTo>
                    <a:pt x="365" y="224"/>
                  </a:lnTo>
                  <a:lnTo>
                    <a:pt x="366" y="225"/>
                  </a:lnTo>
                  <a:lnTo>
                    <a:pt x="366" y="226"/>
                  </a:lnTo>
                  <a:lnTo>
                    <a:pt x="366" y="228"/>
                  </a:lnTo>
                  <a:lnTo>
                    <a:pt x="366" y="229"/>
                  </a:lnTo>
                  <a:lnTo>
                    <a:pt x="366" y="230"/>
                  </a:lnTo>
                  <a:lnTo>
                    <a:pt x="366" y="232"/>
                  </a:lnTo>
                  <a:lnTo>
                    <a:pt x="366" y="233"/>
                  </a:lnTo>
                  <a:lnTo>
                    <a:pt x="366" y="279"/>
                  </a:lnTo>
                  <a:lnTo>
                    <a:pt x="392" y="279"/>
                  </a:lnTo>
                  <a:lnTo>
                    <a:pt x="392" y="233"/>
                  </a:lnTo>
                  <a:lnTo>
                    <a:pt x="393" y="233"/>
                  </a:lnTo>
                  <a:lnTo>
                    <a:pt x="392" y="232"/>
                  </a:lnTo>
                  <a:lnTo>
                    <a:pt x="392" y="232"/>
                  </a:lnTo>
                  <a:lnTo>
                    <a:pt x="393" y="231"/>
                  </a:lnTo>
                  <a:lnTo>
                    <a:pt x="393" y="231"/>
                  </a:lnTo>
                  <a:lnTo>
                    <a:pt x="392" y="230"/>
                  </a:lnTo>
                  <a:lnTo>
                    <a:pt x="393" y="229"/>
                  </a:lnTo>
                  <a:lnTo>
                    <a:pt x="392" y="229"/>
                  </a:lnTo>
                  <a:lnTo>
                    <a:pt x="392" y="228"/>
                  </a:lnTo>
                  <a:lnTo>
                    <a:pt x="393" y="228"/>
                  </a:lnTo>
                  <a:lnTo>
                    <a:pt x="392" y="228"/>
                  </a:lnTo>
                  <a:lnTo>
                    <a:pt x="392" y="227"/>
                  </a:lnTo>
                  <a:lnTo>
                    <a:pt x="393" y="227"/>
                  </a:lnTo>
                  <a:lnTo>
                    <a:pt x="393" y="226"/>
                  </a:lnTo>
                  <a:lnTo>
                    <a:pt x="393" y="226"/>
                  </a:lnTo>
                  <a:lnTo>
                    <a:pt x="393" y="226"/>
                  </a:lnTo>
                  <a:lnTo>
                    <a:pt x="393" y="225"/>
                  </a:lnTo>
                  <a:lnTo>
                    <a:pt x="393" y="225"/>
                  </a:lnTo>
                  <a:lnTo>
                    <a:pt x="393" y="224"/>
                  </a:lnTo>
                  <a:lnTo>
                    <a:pt x="393" y="224"/>
                  </a:lnTo>
                  <a:lnTo>
                    <a:pt x="393" y="224"/>
                  </a:lnTo>
                  <a:lnTo>
                    <a:pt x="393" y="224"/>
                  </a:lnTo>
                  <a:lnTo>
                    <a:pt x="393" y="223"/>
                  </a:lnTo>
                  <a:lnTo>
                    <a:pt x="393" y="222"/>
                  </a:lnTo>
                  <a:lnTo>
                    <a:pt x="394" y="222"/>
                  </a:lnTo>
                  <a:lnTo>
                    <a:pt x="394" y="222"/>
                  </a:lnTo>
                  <a:lnTo>
                    <a:pt x="394" y="222"/>
                  </a:lnTo>
                  <a:lnTo>
                    <a:pt x="395" y="222"/>
                  </a:lnTo>
                  <a:lnTo>
                    <a:pt x="395" y="221"/>
                  </a:lnTo>
                  <a:lnTo>
                    <a:pt x="395" y="221"/>
                  </a:lnTo>
                  <a:lnTo>
                    <a:pt x="395" y="221"/>
                  </a:lnTo>
                  <a:lnTo>
                    <a:pt x="395" y="220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6" y="219"/>
                  </a:lnTo>
                  <a:lnTo>
                    <a:pt x="396" y="219"/>
                  </a:lnTo>
                  <a:lnTo>
                    <a:pt x="397" y="219"/>
                  </a:lnTo>
                  <a:lnTo>
                    <a:pt x="397" y="218"/>
                  </a:lnTo>
                  <a:lnTo>
                    <a:pt x="397" y="218"/>
                  </a:lnTo>
                  <a:lnTo>
                    <a:pt x="397" y="218"/>
                  </a:lnTo>
                  <a:lnTo>
                    <a:pt x="398" y="218"/>
                  </a:lnTo>
                  <a:lnTo>
                    <a:pt x="399" y="217"/>
                  </a:lnTo>
                  <a:lnTo>
                    <a:pt x="399" y="217"/>
                  </a:lnTo>
                  <a:lnTo>
                    <a:pt x="399" y="217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16"/>
                  </a:lnTo>
                  <a:lnTo>
                    <a:pt x="401" y="216"/>
                  </a:lnTo>
                  <a:lnTo>
                    <a:pt x="401" y="216"/>
                  </a:lnTo>
                  <a:lnTo>
                    <a:pt x="402" y="216"/>
                  </a:lnTo>
                  <a:lnTo>
                    <a:pt x="403" y="216"/>
                  </a:lnTo>
                  <a:lnTo>
                    <a:pt x="403" y="216"/>
                  </a:lnTo>
                  <a:lnTo>
                    <a:pt x="404" y="216"/>
                  </a:lnTo>
                  <a:lnTo>
                    <a:pt x="404" y="216"/>
                  </a:lnTo>
                  <a:lnTo>
                    <a:pt x="404" y="216"/>
                  </a:lnTo>
                  <a:lnTo>
                    <a:pt x="405" y="216"/>
                  </a:lnTo>
                  <a:lnTo>
                    <a:pt x="405" y="216"/>
                  </a:lnTo>
                  <a:lnTo>
                    <a:pt x="406" y="216"/>
                  </a:lnTo>
                  <a:lnTo>
                    <a:pt x="406" y="215"/>
                  </a:lnTo>
                  <a:lnTo>
                    <a:pt x="407" y="216"/>
                  </a:lnTo>
                  <a:lnTo>
                    <a:pt x="407" y="216"/>
                  </a:lnTo>
                  <a:lnTo>
                    <a:pt x="407" y="216"/>
                  </a:lnTo>
                  <a:lnTo>
                    <a:pt x="408" y="216"/>
                  </a:lnTo>
                  <a:lnTo>
                    <a:pt x="408" y="216"/>
                  </a:lnTo>
                  <a:lnTo>
                    <a:pt x="408" y="216"/>
                  </a:lnTo>
                  <a:lnTo>
                    <a:pt x="408" y="216"/>
                  </a:lnTo>
                  <a:lnTo>
                    <a:pt x="409" y="216"/>
                  </a:lnTo>
                  <a:lnTo>
                    <a:pt x="409" y="216"/>
                  </a:lnTo>
                  <a:lnTo>
                    <a:pt x="410" y="216"/>
                  </a:lnTo>
                  <a:lnTo>
                    <a:pt x="410" y="216"/>
                  </a:lnTo>
                  <a:lnTo>
                    <a:pt x="410" y="216"/>
                  </a:lnTo>
                  <a:lnTo>
                    <a:pt x="411" y="216"/>
                  </a:lnTo>
                  <a:lnTo>
                    <a:pt x="411" y="216"/>
                  </a:lnTo>
                  <a:lnTo>
                    <a:pt x="411" y="216"/>
                  </a:lnTo>
                  <a:lnTo>
                    <a:pt x="412" y="216"/>
                  </a:lnTo>
                  <a:lnTo>
                    <a:pt x="412" y="216"/>
                  </a:lnTo>
                  <a:lnTo>
                    <a:pt x="412" y="216"/>
                  </a:lnTo>
                  <a:lnTo>
                    <a:pt x="412" y="217"/>
                  </a:lnTo>
                  <a:lnTo>
                    <a:pt x="412" y="217"/>
                  </a:lnTo>
                  <a:lnTo>
                    <a:pt x="413" y="217"/>
                  </a:lnTo>
                  <a:lnTo>
                    <a:pt x="414" y="217"/>
                  </a:lnTo>
                  <a:lnTo>
                    <a:pt x="414" y="217"/>
                  </a:lnTo>
                  <a:lnTo>
                    <a:pt x="414" y="217"/>
                  </a:lnTo>
                  <a:lnTo>
                    <a:pt x="414" y="218"/>
                  </a:lnTo>
                  <a:lnTo>
                    <a:pt x="414" y="218"/>
                  </a:lnTo>
                  <a:lnTo>
                    <a:pt x="415" y="218"/>
                  </a:lnTo>
                  <a:lnTo>
                    <a:pt x="415" y="218"/>
                  </a:lnTo>
                  <a:lnTo>
                    <a:pt x="415" y="218"/>
                  </a:lnTo>
                  <a:lnTo>
                    <a:pt x="415" y="218"/>
                  </a:lnTo>
                  <a:lnTo>
                    <a:pt x="415" y="218"/>
                  </a:lnTo>
                  <a:lnTo>
                    <a:pt x="415" y="219"/>
                  </a:lnTo>
                  <a:lnTo>
                    <a:pt x="416" y="219"/>
                  </a:lnTo>
                  <a:lnTo>
                    <a:pt x="416" y="220"/>
                  </a:lnTo>
                  <a:lnTo>
                    <a:pt x="416" y="220"/>
                  </a:lnTo>
                  <a:lnTo>
                    <a:pt x="416" y="220"/>
                  </a:lnTo>
                  <a:lnTo>
                    <a:pt x="416" y="220"/>
                  </a:lnTo>
                  <a:lnTo>
                    <a:pt x="416" y="220"/>
                  </a:lnTo>
                  <a:lnTo>
                    <a:pt x="416" y="220"/>
                  </a:lnTo>
                  <a:lnTo>
                    <a:pt x="417" y="221"/>
                  </a:lnTo>
                  <a:lnTo>
                    <a:pt x="417" y="221"/>
                  </a:lnTo>
                  <a:lnTo>
                    <a:pt x="417" y="221"/>
                  </a:lnTo>
                  <a:lnTo>
                    <a:pt x="417" y="221"/>
                  </a:lnTo>
                  <a:lnTo>
                    <a:pt x="417" y="222"/>
                  </a:lnTo>
                  <a:lnTo>
                    <a:pt x="418" y="222"/>
                  </a:lnTo>
                  <a:lnTo>
                    <a:pt x="418" y="222"/>
                  </a:lnTo>
                  <a:lnTo>
                    <a:pt x="418" y="222"/>
                  </a:lnTo>
                  <a:lnTo>
                    <a:pt x="418" y="222"/>
                  </a:lnTo>
                  <a:lnTo>
                    <a:pt x="418" y="223"/>
                  </a:lnTo>
                  <a:lnTo>
                    <a:pt x="418" y="224"/>
                  </a:lnTo>
                  <a:lnTo>
                    <a:pt x="418" y="224"/>
                  </a:lnTo>
                  <a:lnTo>
                    <a:pt x="418" y="224"/>
                  </a:lnTo>
                  <a:lnTo>
                    <a:pt x="419" y="225"/>
                  </a:lnTo>
                  <a:lnTo>
                    <a:pt x="419" y="225"/>
                  </a:lnTo>
                  <a:lnTo>
                    <a:pt x="419" y="225"/>
                  </a:lnTo>
                  <a:lnTo>
                    <a:pt x="419" y="226"/>
                  </a:lnTo>
                  <a:lnTo>
                    <a:pt x="419" y="226"/>
                  </a:lnTo>
                  <a:lnTo>
                    <a:pt x="419" y="226"/>
                  </a:lnTo>
                  <a:lnTo>
                    <a:pt x="419" y="227"/>
                  </a:lnTo>
                  <a:lnTo>
                    <a:pt x="419" y="227"/>
                  </a:lnTo>
                  <a:lnTo>
                    <a:pt x="419" y="228"/>
                  </a:lnTo>
                  <a:lnTo>
                    <a:pt x="419" y="228"/>
                  </a:lnTo>
                  <a:lnTo>
                    <a:pt x="419" y="229"/>
                  </a:lnTo>
                  <a:lnTo>
                    <a:pt x="419" y="229"/>
                  </a:lnTo>
                  <a:lnTo>
                    <a:pt x="419" y="230"/>
                  </a:lnTo>
                  <a:lnTo>
                    <a:pt x="419" y="231"/>
                  </a:lnTo>
                  <a:lnTo>
                    <a:pt x="419" y="231"/>
                  </a:lnTo>
                  <a:lnTo>
                    <a:pt x="419" y="232"/>
                  </a:lnTo>
                  <a:lnTo>
                    <a:pt x="419" y="232"/>
                  </a:lnTo>
                  <a:lnTo>
                    <a:pt x="419" y="233"/>
                  </a:lnTo>
                  <a:lnTo>
                    <a:pt x="419" y="233"/>
                  </a:lnTo>
                  <a:lnTo>
                    <a:pt x="419" y="234"/>
                  </a:lnTo>
                  <a:lnTo>
                    <a:pt x="419" y="279"/>
                  </a:lnTo>
                  <a:lnTo>
                    <a:pt x="445" y="279"/>
                  </a:lnTo>
                  <a:lnTo>
                    <a:pt x="445" y="233"/>
                  </a:lnTo>
                  <a:lnTo>
                    <a:pt x="445" y="232"/>
                  </a:lnTo>
                  <a:lnTo>
                    <a:pt x="445" y="231"/>
                  </a:lnTo>
                  <a:lnTo>
                    <a:pt x="445" y="229"/>
                  </a:lnTo>
                  <a:lnTo>
                    <a:pt x="445" y="228"/>
                  </a:lnTo>
                  <a:lnTo>
                    <a:pt x="445" y="227"/>
                  </a:lnTo>
                  <a:lnTo>
                    <a:pt x="445" y="226"/>
                  </a:lnTo>
                  <a:lnTo>
                    <a:pt x="445" y="225"/>
                  </a:lnTo>
                  <a:lnTo>
                    <a:pt x="445" y="224"/>
                  </a:lnTo>
                  <a:lnTo>
                    <a:pt x="445" y="223"/>
                  </a:lnTo>
                  <a:lnTo>
                    <a:pt x="445" y="222"/>
                  </a:lnTo>
                  <a:lnTo>
                    <a:pt x="445" y="221"/>
                  </a:lnTo>
                  <a:lnTo>
                    <a:pt x="444" y="220"/>
                  </a:lnTo>
                  <a:lnTo>
                    <a:pt x="444" y="220"/>
                  </a:lnTo>
                  <a:lnTo>
                    <a:pt x="444" y="219"/>
                  </a:lnTo>
                  <a:lnTo>
                    <a:pt x="444" y="218"/>
                  </a:lnTo>
                  <a:lnTo>
                    <a:pt x="444" y="217"/>
                  </a:lnTo>
                  <a:lnTo>
                    <a:pt x="444" y="217"/>
                  </a:lnTo>
                  <a:lnTo>
                    <a:pt x="444" y="216"/>
                  </a:lnTo>
                  <a:lnTo>
                    <a:pt x="444" y="215"/>
                  </a:lnTo>
                  <a:lnTo>
                    <a:pt x="443" y="214"/>
                  </a:lnTo>
                  <a:lnTo>
                    <a:pt x="443" y="214"/>
                  </a:lnTo>
                  <a:lnTo>
                    <a:pt x="443" y="213"/>
                  </a:lnTo>
                  <a:lnTo>
                    <a:pt x="443" y="213"/>
                  </a:lnTo>
                  <a:lnTo>
                    <a:pt x="443" y="212"/>
                  </a:lnTo>
                  <a:lnTo>
                    <a:pt x="443" y="211"/>
                  </a:lnTo>
                  <a:lnTo>
                    <a:pt x="443" y="210"/>
                  </a:lnTo>
                  <a:lnTo>
                    <a:pt x="442" y="210"/>
                  </a:lnTo>
                  <a:lnTo>
                    <a:pt x="442" y="209"/>
                  </a:lnTo>
                  <a:lnTo>
                    <a:pt x="442" y="209"/>
                  </a:lnTo>
                  <a:lnTo>
                    <a:pt x="442" y="208"/>
                  </a:lnTo>
                  <a:lnTo>
                    <a:pt x="442" y="208"/>
                  </a:lnTo>
                  <a:lnTo>
                    <a:pt x="441" y="207"/>
                  </a:lnTo>
                  <a:lnTo>
                    <a:pt x="441" y="206"/>
                  </a:lnTo>
                  <a:lnTo>
                    <a:pt x="441" y="206"/>
                  </a:lnTo>
                  <a:lnTo>
                    <a:pt x="441" y="205"/>
                  </a:lnTo>
                  <a:lnTo>
                    <a:pt x="440" y="205"/>
                  </a:lnTo>
                  <a:lnTo>
                    <a:pt x="440" y="205"/>
                  </a:lnTo>
                  <a:lnTo>
                    <a:pt x="439" y="204"/>
                  </a:lnTo>
                  <a:lnTo>
                    <a:pt x="439" y="203"/>
                  </a:lnTo>
                  <a:lnTo>
                    <a:pt x="439" y="203"/>
                  </a:lnTo>
                  <a:lnTo>
                    <a:pt x="439" y="203"/>
                  </a:lnTo>
                  <a:lnTo>
                    <a:pt x="438" y="202"/>
                  </a:lnTo>
                  <a:lnTo>
                    <a:pt x="438" y="202"/>
                  </a:lnTo>
                  <a:lnTo>
                    <a:pt x="437" y="201"/>
                  </a:lnTo>
                  <a:lnTo>
                    <a:pt x="437" y="201"/>
                  </a:lnTo>
                  <a:lnTo>
                    <a:pt x="437" y="201"/>
                  </a:lnTo>
                  <a:lnTo>
                    <a:pt x="436" y="200"/>
                  </a:lnTo>
                  <a:lnTo>
                    <a:pt x="435" y="199"/>
                  </a:lnTo>
                  <a:lnTo>
                    <a:pt x="435" y="199"/>
                  </a:lnTo>
                  <a:lnTo>
                    <a:pt x="434" y="198"/>
                  </a:lnTo>
                  <a:lnTo>
                    <a:pt x="433" y="198"/>
                  </a:lnTo>
                  <a:lnTo>
                    <a:pt x="433" y="197"/>
                  </a:lnTo>
                  <a:lnTo>
                    <a:pt x="431" y="197"/>
                  </a:lnTo>
                  <a:lnTo>
                    <a:pt x="430" y="196"/>
                  </a:lnTo>
                  <a:lnTo>
                    <a:pt x="430" y="195"/>
                  </a:lnTo>
                  <a:lnTo>
                    <a:pt x="428" y="195"/>
                  </a:lnTo>
                  <a:lnTo>
                    <a:pt x="428" y="194"/>
                  </a:lnTo>
                  <a:lnTo>
                    <a:pt x="427" y="194"/>
                  </a:lnTo>
                  <a:lnTo>
                    <a:pt x="426" y="194"/>
                  </a:lnTo>
                  <a:lnTo>
                    <a:pt x="425" y="193"/>
                  </a:lnTo>
                  <a:lnTo>
                    <a:pt x="424" y="193"/>
                  </a:lnTo>
                  <a:lnTo>
                    <a:pt x="423" y="193"/>
                  </a:lnTo>
                  <a:lnTo>
                    <a:pt x="423" y="193"/>
                  </a:lnTo>
                  <a:lnTo>
                    <a:pt x="422" y="192"/>
                  </a:lnTo>
                  <a:lnTo>
                    <a:pt x="420" y="192"/>
                  </a:lnTo>
                  <a:lnTo>
                    <a:pt x="420" y="191"/>
                  </a:lnTo>
                  <a:lnTo>
                    <a:pt x="419" y="191"/>
                  </a:lnTo>
                  <a:lnTo>
                    <a:pt x="418" y="191"/>
                  </a:lnTo>
                  <a:lnTo>
                    <a:pt x="416" y="191"/>
                  </a:lnTo>
                  <a:lnTo>
                    <a:pt x="415" y="191"/>
                  </a:lnTo>
                  <a:lnTo>
                    <a:pt x="414" y="191"/>
                  </a:lnTo>
                  <a:lnTo>
                    <a:pt x="413" y="191"/>
                  </a:lnTo>
                  <a:lnTo>
                    <a:pt x="412" y="191"/>
                  </a:lnTo>
                  <a:lnTo>
                    <a:pt x="411" y="191"/>
                  </a:lnTo>
                  <a:lnTo>
                    <a:pt x="409" y="191"/>
                  </a:lnTo>
                  <a:lnTo>
                    <a:pt x="408" y="191"/>
                  </a:lnTo>
                  <a:lnTo>
                    <a:pt x="407" y="192"/>
                  </a:lnTo>
                  <a:lnTo>
                    <a:pt x="405" y="192"/>
                  </a:lnTo>
                  <a:lnTo>
                    <a:pt x="404" y="193"/>
                  </a:lnTo>
                  <a:lnTo>
                    <a:pt x="403" y="193"/>
                  </a:lnTo>
                  <a:lnTo>
                    <a:pt x="401" y="193"/>
                  </a:lnTo>
                  <a:lnTo>
                    <a:pt x="400" y="194"/>
                  </a:lnTo>
                  <a:lnTo>
                    <a:pt x="399" y="194"/>
                  </a:lnTo>
                  <a:lnTo>
                    <a:pt x="397" y="195"/>
                  </a:lnTo>
                  <a:lnTo>
                    <a:pt x="397" y="196"/>
                  </a:lnTo>
                  <a:lnTo>
                    <a:pt x="396" y="197"/>
                  </a:lnTo>
                  <a:lnTo>
                    <a:pt x="395" y="197"/>
                  </a:lnTo>
                  <a:lnTo>
                    <a:pt x="393" y="198"/>
                  </a:lnTo>
                  <a:lnTo>
                    <a:pt x="392" y="199"/>
                  </a:lnTo>
                  <a:lnTo>
                    <a:pt x="391" y="200"/>
                  </a:lnTo>
                  <a:lnTo>
                    <a:pt x="391" y="201"/>
                  </a:lnTo>
                  <a:lnTo>
                    <a:pt x="389" y="202"/>
                  </a:lnTo>
                  <a:lnTo>
                    <a:pt x="389" y="203"/>
                  </a:lnTo>
                  <a:lnTo>
                    <a:pt x="388" y="204"/>
                  </a:lnTo>
                  <a:lnTo>
                    <a:pt x="387" y="205"/>
                  </a:lnTo>
                  <a:lnTo>
                    <a:pt x="386" y="206"/>
                  </a:lnTo>
                  <a:lnTo>
                    <a:pt x="385" y="205"/>
                  </a:lnTo>
                  <a:lnTo>
                    <a:pt x="385" y="204"/>
                  </a:lnTo>
                  <a:lnTo>
                    <a:pt x="384" y="203"/>
                  </a:lnTo>
                  <a:lnTo>
                    <a:pt x="383" y="202"/>
                  </a:lnTo>
                  <a:lnTo>
                    <a:pt x="382" y="201"/>
                  </a:lnTo>
                  <a:lnTo>
                    <a:pt x="381" y="200"/>
                  </a:lnTo>
                  <a:lnTo>
                    <a:pt x="381" y="199"/>
                  </a:lnTo>
                  <a:lnTo>
                    <a:pt x="380" y="198"/>
                  </a:lnTo>
                  <a:lnTo>
                    <a:pt x="379" y="197"/>
                  </a:lnTo>
                  <a:lnTo>
                    <a:pt x="378" y="197"/>
                  </a:lnTo>
                  <a:lnTo>
                    <a:pt x="377" y="196"/>
                  </a:lnTo>
                  <a:lnTo>
                    <a:pt x="376" y="195"/>
                  </a:lnTo>
                  <a:lnTo>
                    <a:pt x="375" y="194"/>
                  </a:lnTo>
                  <a:lnTo>
                    <a:pt x="374" y="194"/>
                  </a:lnTo>
                  <a:lnTo>
                    <a:pt x="373" y="193"/>
                  </a:lnTo>
                  <a:lnTo>
                    <a:pt x="372" y="193"/>
                  </a:lnTo>
                  <a:lnTo>
                    <a:pt x="370" y="193"/>
                  </a:lnTo>
                  <a:lnTo>
                    <a:pt x="369" y="192"/>
                  </a:lnTo>
                  <a:lnTo>
                    <a:pt x="368" y="192"/>
                  </a:lnTo>
                  <a:lnTo>
                    <a:pt x="366" y="191"/>
                  </a:lnTo>
                  <a:lnTo>
                    <a:pt x="365" y="191"/>
                  </a:lnTo>
                  <a:lnTo>
                    <a:pt x="364" y="191"/>
                  </a:lnTo>
                  <a:lnTo>
                    <a:pt x="363" y="191"/>
                  </a:lnTo>
                  <a:lnTo>
                    <a:pt x="361" y="191"/>
                  </a:lnTo>
                  <a:lnTo>
                    <a:pt x="360" y="191"/>
                  </a:lnTo>
                  <a:lnTo>
                    <a:pt x="359" y="191"/>
                  </a:lnTo>
                  <a:lnTo>
                    <a:pt x="358" y="191"/>
                  </a:lnTo>
                  <a:lnTo>
                    <a:pt x="356" y="191"/>
                  </a:lnTo>
                  <a:lnTo>
                    <a:pt x="355" y="191"/>
                  </a:lnTo>
                  <a:lnTo>
                    <a:pt x="354" y="192"/>
                  </a:lnTo>
                  <a:lnTo>
                    <a:pt x="353" y="192"/>
                  </a:lnTo>
                  <a:lnTo>
                    <a:pt x="352" y="193"/>
                  </a:lnTo>
                  <a:lnTo>
                    <a:pt x="351" y="193"/>
                  </a:lnTo>
                  <a:lnTo>
                    <a:pt x="350" y="193"/>
                  </a:lnTo>
                  <a:lnTo>
                    <a:pt x="348" y="194"/>
                  </a:lnTo>
                  <a:lnTo>
                    <a:pt x="347" y="194"/>
                  </a:lnTo>
                  <a:lnTo>
                    <a:pt x="347" y="194"/>
                  </a:lnTo>
                  <a:lnTo>
                    <a:pt x="346" y="195"/>
                  </a:lnTo>
                  <a:lnTo>
                    <a:pt x="345" y="195"/>
                  </a:lnTo>
                  <a:lnTo>
                    <a:pt x="344" y="196"/>
                  </a:lnTo>
                  <a:lnTo>
                    <a:pt x="343" y="197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0" y="199"/>
                  </a:lnTo>
                  <a:lnTo>
                    <a:pt x="340" y="200"/>
                  </a:lnTo>
                  <a:lnTo>
                    <a:pt x="339" y="201"/>
                  </a:lnTo>
                  <a:lnTo>
                    <a:pt x="338" y="202"/>
                  </a:lnTo>
                  <a:lnTo>
                    <a:pt x="337" y="203"/>
                  </a:lnTo>
                  <a:lnTo>
                    <a:pt x="337" y="194"/>
                  </a:lnTo>
                  <a:lnTo>
                    <a:pt x="313" y="194"/>
                  </a:lnTo>
                  <a:lnTo>
                    <a:pt x="313" y="279"/>
                  </a:lnTo>
                  <a:lnTo>
                    <a:pt x="313" y="279"/>
                  </a:lnTo>
                  <a:close/>
                  <a:moveTo>
                    <a:pt x="552" y="194"/>
                  </a:moveTo>
                  <a:lnTo>
                    <a:pt x="527" y="194"/>
                  </a:lnTo>
                  <a:lnTo>
                    <a:pt x="527" y="203"/>
                  </a:lnTo>
                  <a:lnTo>
                    <a:pt x="527" y="202"/>
                  </a:lnTo>
                  <a:lnTo>
                    <a:pt x="526" y="201"/>
                  </a:lnTo>
                  <a:lnTo>
                    <a:pt x="526" y="200"/>
                  </a:lnTo>
                  <a:lnTo>
                    <a:pt x="525" y="199"/>
                  </a:lnTo>
                  <a:lnTo>
                    <a:pt x="524" y="198"/>
                  </a:lnTo>
                  <a:lnTo>
                    <a:pt x="523" y="198"/>
                  </a:lnTo>
                  <a:lnTo>
                    <a:pt x="522" y="197"/>
                  </a:lnTo>
                  <a:lnTo>
                    <a:pt x="522" y="196"/>
                  </a:lnTo>
                  <a:lnTo>
                    <a:pt x="521" y="195"/>
                  </a:lnTo>
                  <a:lnTo>
                    <a:pt x="519" y="195"/>
                  </a:lnTo>
                  <a:lnTo>
                    <a:pt x="518" y="194"/>
                  </a:lnTo>
                  <a:lnTo>
                    <a:pt x="517" y="194"/>
                  </a:lnTo>
                  <a:lnTo>
                    <a:pt x="517" y="194"/>
                  </a:lnTo>
                  <a:lnTo>
                    <a:pt x="515" y="193"/>
                  </a:lnTo>
                  <a:lnTo>
                    <a:pt x="514" y="193"/>
                  </a:lnTo>
                  <a:lnTo>
                    <a:pt x="513" y="192"/>
                  </a:lnTo>
                  <a:lnTo>
                    <a:pt x="512" y="192"/>
                  </a:lnTo>
                  <a:lnTo>
                    <a:pt x="510" y="191"/>
                  </a:lnTo>
                  <a:lnTo>
                    <a:pt x="509" y="191"/>
                  </a:lnTo>
                  <a:lnTo>
                    <a:pt x="508" y="191"/>
                  </a:lnTo>
                  <a:lnTo>
                    <a:pt x="506" y="191"/>
                  </a:lnTo>
                  <a:lnTo>
                    <a:pt x="505" y="191"/>
                  </a:lnTo>
                  <a:lnTo>
                    <a:pt x="503" y="191"/>
                  </a:lnTo>
                  <a:lnTo>
                    <a:pt x="502" y="191"/>
                  </a:lnTo>
                  <a:lnTo>
                    <a:pt x="500" y="191"/>
                  </a:lnTo>
                  <a:lnTo>
                    <a:pt x="499" y="191"/>
                  </a:lnTo>
                  <a:lnTo>
                    <a:pt x="497" y="191"/>
                  </a:lnTo>
                  <a:lnTo>
                    <a:pt x="496" y="191"/>
                  </a:lnTo>
                  <a:lnTo>
                    <a:pt x="494" y="192"/>
                  </a:lnTo>
                  <a:lnTo>
                    <a:pt x="492" y="192"/>
                  </a:lnTo>
                  <a:lnTo>
                    <a:pt x="491" y="193"/>
                  </a:lnTo>
                  <a:lnTo>
                    <a:pt x="489" y="193"/>
                  </a:lnTo>
                  <a:lnTo>
                    <a:pt x="488" y="193"/>
                  </a:lnTo>
                  <a:lnTo>
                    <a:pt x="487" y="194"/>
                  </a:lnTo>
                  <a:lnTo>
                    <a:pt x="485" y="194"/>
                  </a:lnTo>
                  <a:lnTo>
                    <a:pt x="484" y="194"/>
                  </a:lnTo>
                  <a:lnTo>
                    <a:pt x="483" y="195"/>
                  </a:lnTo>
                  <a:lnTo>
                    <a:pt x="481" y="195"/>
                  </a:lnTo>
                  <a:lnTo>
                    <a:pt x="480" y="196"/>
                  </a:lnTo>
                  <a:lnTo>
                    <a:pt x="479" y="197"/>
                  </a:lnTo>
                  <a:lnTo>
                    <a:pt x="477" y="198"/>
                  </a:lnTo>
                  <a:lnTo>
                    <a:pt x="476" y="198"/>
                  </a:lnTo>
                  <a:lnTo>
                    <a:pt x="475" y="199"/>
                  </a:lnTo>
                  <a:lnTo>
                    <a:pt x="474" y="200"/>
                  </a:lnTo>
                  <a:lnTo>
                    <a:pt x="473" y="201"/>
                  </a:lnTo>
                  <a:lnTo>
                    <a:pt x="472" y="202"/>
                  </a:lnTo>
                  <a:lnTo>
                    <a:pt x="471" y="203"/>
                  </a:lnTo>
                  <a:lnTo>
                    <a:pt x="470" y="203"/>
                  </a:lnTo>
                  <a:lnTo>
                    <a:pt x="469" y="205"/>
                  </a:lnTo>
                  <a:lnTo>
                    <a:pt x="468" y="206"/>
                  </a:lnTo>
                  <a:lnTo>
                    <a:pt x="468" y="207"/>
                  </a:lnTo>
                  <a:lnTo>
                    <a:pt x="466" y="208"/>
                  </a:lnTo>
                  <a:lnTo>
                    <a:pt x="466" y="209"/>
                  </a:lnTo>
                  <a:lnTo>
                    <a:pt x="465" y="210"/>
                  </a:lnTo>
                  <a:lnTo>
                    <a:pt x="464" y="212"/>
                  </a:lnTo>
                  <a:lnTo>
                    <a:pt x="464" y="213"/>
                  </a:lnTo>
                  <a:lnTo>
                    <a:pt x="463" y="214"/>
                  </a:lnTo>
                  <a:lnTo>
                    <a:pt x="462" y="216"/>
                  </a:lnTo>
                  <a:lnTo>
                    <a:pt x="462" y="217"/>
                  </a:lnTo>
                  <a:lnTo>
                    <a:pt x="461" y="218"/>
                  </a:lnTo>
                  <a:lnTo>
                    <a:pt x="461" y="220"/>
                  </a:lnTo>
                  <a:lnTo>
                    <a:pt x="460" y="221"/>
                  </a:lnTo>
                  <a:lnTo>
                    <a:pt x="460" y="222"/>
                  </a:lnTo>
                  <a:lnTo>
                    <a:pt x="459" y="224"/>
                  </a:lnTo>
                  <a:lnTo>
                    <a:pt x="459" y="225"/>
                  </a:lnTo>
                  <a:lnTo>
                    <a:pt x="458" y="227"/>
                  </a:lnTo>
                  <a:lnTo>
                    <a:pt x="458" y="228"/>
                  </a:lnTo>
                  <a:lnTo>
                    <a:pt x="458" y="230"/>
                  </a:lnTo>
                  <a:lnTo>
                    <a:pt x="458" y="232"/>
                  </a:lnTo>
                  <a:lnTo>
                    <a:pt x="458" y="233"/>
                  </a:lnTo>
                  <a:lnTo>
                    <a:pt x="458" y="235"/>
                  </a:lnTo>
                  <a:lnTo>
                    <a:pt x="457" y="236"/>
                  </a:lnTo>
                  <a:lnTo>
                    <a:pt x="458" y="238"/>
                  </a:lnTo>
                  <a:lnTo>
                    <a:pt x="458" y="240"/>
                  </a:lnTo>
                  <a:lnTo>
                    <a:pt x="458" y="241"/>
                  </a:lnTo>
                  <a:lnTo>
                    <a:pt x="458" y="243"/>
                  </a:lnTo>
                  <a:lnTo>
                    <a:pt x="458" y="245"/>
                  </a:lnTo>
                  <a:lnTo>
                    <a:pt x="458" y="247"/>
                  </a:lnTo>
                  <a:lnTo>
                    <a:pt x="459" y="248"/>
                  </a:lnTo>
                  <a:lnTo>
                    <a:pt x="459" y="250"/>
                  </a:lnTo>
                  <a:lnTo>
                    <a:pt x="460" y="251"/>
                  </a:lnTo>
                  <a:lnTo>
                    <a:pt x="460" y="252"/>
                  </a:lnTo>
                  <a:lnTo>
                    <a:pt x="461" y="254"/>
                  </a:lnTo>
                  <a:lnTo>
                    <a:pt x="461" y="255"/>
                  </a:lnTo>
                  <a:lnTo>
                    <a:pt x="461" y="257"/>
                  </a:lnTo>
                  <a:lnTo>
                    <a:pt x="462" y="258"/>
                  </a:lnTo>
                  <a:lnTo>
                    <a:pt x="462" y="259"/>
                  </a:lnTo>
                  <a:lnTo>
                    <a:pt x="463" y="260"/>
                  </a:lnTo>
                  <a:lnTo>
                    <a:pt x="464" y="262"/>
                  </a:lnTo>
                  <a:lnTo>
                    <a:pt x="464" y="263"/>
                  </a:lnTo>
                  <a:lnTo>
                    <a:pt x="465" y="264"/>
                  </a:lnTo>
                  <a:lnTo>
                    <a:pt x="466" y="266"/>
                  </a:lnTo>
                  <a:lnTo>
                    <a:pt x="467" y="267"/>
                  </a:lnTo>
                  <a:lnTo>
                    <a:pt x="468" y="268"/>
                  </a:lnTo>
                  <a:lnTo>
                    <a:pt x="469" y="269"/>
                  </a:lnTo>
                  <a:lnTo>
                    <a:pt x="469" y="270"/>
                  </a:lnTo>
                  <a:lnTo>
                    <a:pt x="471" y="271"/>
                  </a:lnTo>
                  <a:lnTo>
                    <a:pt x="472" y="272"/>
                  </a:lnTo>
                  <a:lnTo>
                    <a:pt x="473" y="273"/>
                  </a:lnTo>
                  <a:lnTo>
                    <a:pt x="474" y="274"/>
                  </a:lnTo>
                  <a:lnTo>
                    <a:pt x="475" y="274"/>
                  </a:lnTo>
                  <a:lnTo>
                    <a:pt x="476" y="275"/>
                  </a:lnTo>
                  <a:lnTo>
                    <a:pt x="477" y="276"/>
                  </a:lnTo>
                  <a:lnTo>
                    <a:pt x="479" y="277"/>
                  </a:lnTo>
                  <a:lnTo>
                    <a:pt x="480" y="277"/>
                  </a:lnTo>
                  <a:lnTo>
                    <a:pt x="481" y="278"/>
                  </a:lnTo>
                  <a:lnTo>
                    <a:pt x="482" y="278"/>
                  </a:lnTo>
                  <a:lnTo>
                    <a:pt x="483" y="279"/>
                  </a:lnTo>
                  <a:lnTo>
                    <a:pt x="485" y="279"/>
                  </a:lnTo>
                  <a:lnTo>
                    <a:pt x="486" y="280"/>
                  </a:lnTo>
                  <a:lnTo>
                    <a:pt x="487" y="281"/>
                  </a:lnTo>
                  <a:lnTo>
                    <a:pt x="489" y="281"/>
                  </a:lnTo>
                  <a:lnTo>
                    <a:pt x="490" y="281"/>
                  </a:lnTo>
                  <a:lnTo>
                    <a:pt x="492" y="281"/>
                  </a:lnTo>
                  <a:lnTo>
                    <a:pt x="493" y="282"/>
                  </a:lnTo>
                  <a:lnTo>
                    <a:pt x="495" y="282"/>
                  </a:lnTo>
                  <a:lnTo>
                    <a:pt x="496" y="282"/>
                  </a:lnTo>
                  <a:lnTo>
                    <a:pt x="498" y="282"/>
                  </a:lnTo>
                  <a:lnTo>
                    <a:pt x="500" y="282"/>
                  </a:lnTo>
                  <a:lnTo>
                    <a:pt x="501" y="282"/>
                  </a:lnTo>
                  <a:lnTo>
                    <a:pt x="503" y="282"/>
                  </a:lnTo>
                  <a:lnTo>
                    <a:pt x="504" y="282"/>
                  </a:lnTo>
                  <a:lnTo>
                    <a:pt x="506" y="282"/>
                  </a:lnTo>
                  <a:lnTo>
                    <a:pt x="508" y="282"/>
                  </a:lnTo>
                  <a:lnTo>
                    <a:pt x="509" y="282"/>
                  </a:lnTo>
                  <a:lnTo>
                    <a:pt x="510" y="282"/>
                  </a:lnTo>
                  <a:lnTo>
                    <a:pt x="512" y="281"/>
                  </a:lnTo>
                  <a:lnTo>
                    <a:pt x="513" y="281"/>
                  </a:lnTo>
                  <a:lnTo>
                    <a:pt x="514" y="281"/>
                  </a:lnTo>
                  <a:lnTo>
                    <a:pt x="515" y="281"/>
                  </a:lnTo>
                  <a:lnTo>
                    <a:pt x="517" y="280"/>
                  </a:lnTo>
                  <a:lnTo>
                    <a:pt x="518" y="279"/>
                  </a:lnTo>
                  <a:lnTo>
                    <a:pt x="519" y="279"/>
                  </a:lnTo>
                  <a:lnTo>
                    <a:pt x="520" y="278"/>
                  </a:lnTo>
                  <a:lnTo>
                    <a:pt x="521" y="278"/>
                  </a:lnTo>
                  <a:lnTo>
                    <a:pt x="522" y="277"/>
                  </a:lnTo>
                  <a:lnTo>
                    <a:pt x="523" y="277"/>
                  </a:lnTo>
                  <a:lnTo>
                    <a:pt x="523" y="276"/>
                  </a:lnTo>
                  <a:lnTo>
                    <a:pt x="525" y="275"/>
                  </a:lnTo>
                  <a:lnTo>
                    <a:pt x="525" y="274"/>
                  </a:lnTo>
                  <a:lnTo>
                    <a:pt x="526" y="273"/>
                  </a:lnTo>
                  <a:lnTo>
                    <a:pt x="526" y="273"/>
                  </a:lnTo>
                  <a:lnTo>
                    <a:pt x="527" y="271"/>
                  </a:lnTo>
                  <a:lnTo>
                    <a:pt x="527" y="270"/>
                  </a:lnTo>
                  <a:lnTo>
                    <a:pt x="527" y="279"/>
                  </a:lnTo>
                  <a:lnTo>
                    <a:pt x="552" y="279"/>
                  </a:lnTo>
                  <a:lnTo>
                    <a:pt x="552" y="194"/>
                  </a:lnTo>
                  <a:lnTo>
                    <a:pt x="552" y="194"/>
                  </a:lnTo>
                  <a:close/>
                  <a:moveTo>
                    <a:pt x="504" y="215"/>
                  </a:moveTo>
                  <a:lnTo>
                    <a:pt x="506" y="216"/>
                  </a:lnTo>
                  <a:lnTo>
                    <a:pt x="507" y="216"/>
                  </a:lnTo>
                  <a:lnTo>
                    <a:pt x="508" y="216"/>
                  </a:lnTo>
                  <a:lnTo>
                    <a:pt x="508" y="216"/>
                  </a:lnTo>
                  <a:lnTo>
                    <a:pt x="510" y="216"/>
                  </a:lnTo>
                  <a:lnTo>
                    <a:pt x="510" y="216"/>
                  </a:lnTo>
                  <a:lnTo>
                    <a:pt x="511" y="216"/>
                  </a:lnTo>
                  <a:lnTo>
                    <a:pt x="512" y="216"/>
                  </a:lnTo>
                  <a:lnTo>
                    <a:pt x="513" y="217"/>
                  </a:lnTo>
                  <a:lnTo>
                    <a:pt x="514" y="217"/>
                  </a:lnTo>
                  <a:lnTo>
                    <a:pt x="515" y="218"/>
                  </a:lnTo>
                  <a:lnTo>
                    <a:pt x="515" y="218"/>
                  </a:lnTo>
                  <a:lnTo>
                    <a:pt x="517" y="218"/>
                  </a:lnTo>
                  <a:lnTo>
                    <a:pt x="517" y="219"/>
                  </a:lnTo>
                  <a:lnTo>
                    <a:pt x="518" y="220"/>
                  </a:lnTo>
                  <a:lnTo>
                    <a:pt x="519" y="220"/>
                  </a:lnTo>
                  <a:lnTo>
                    <a:pt x="519" y="221"/>
                  </a:lnTo>
                  <a:lnTo>
                    <a:pt x="520" y="221"/>
                  </a:lnTo>
                  <a:lnTo>
                    <a:pt x="521" y="222"/>
                  </a:lnTo>
                  <a:lnTo>
                    <a:pt x="521" y="222"/>
                  </a:lnTo>
                  <a:lnTo>
                    <a:pt x="522" y="223"/>
                  </a:lnTo>
                  <a:lnTo>
                    <a:pt x="522" y="224"/>
                  </a:lnTo>
                  <a:lnTo>
                    <a:pt x="523" y="225"/>
                  </a:lnTo>
                  <a:lnTo>
                    <a:pt x="523" y="225"/>
                  </a:lnTo>
                  <a:lnTo>
                    <a:pt x="524" y="226"/>
                  </a:lnTo>
                  <a:lnTo>
                    <a:pt x="525" y="227"/>
                  </a:lnTo>
                  <a:lnTo>
                    <a:pt x="525" y="228"/>
                  </a:lnTo>
                  <a:lnTo>
                    <a:pt x="525" y="229"/>
                  </a:lnTo>
                  <a:lnTo>
                    <a:pt x="525" y="230"/>
                  </a:lnTo>
                  <a:lnTo>
                    <a:pt x="526" y="231"/>
                  </a:lnTo>
                  <a:lnTo>
                    <a:pt x="526" y="232"/>
                  </a:lnTo>
                  <a:lnTo>
                    <a:pt x="526" y="233"/>
                  </a:lnTo>
                  <a:lnTo>
                    <a:pt x="526" y="233"/>
                  </a:lnTo>
                  <a:lnTo>
                    <a:pt x="526" y="235"/>
                  </a:lnTo>
                  <a:lnTo>
                    <a:pt x="526" y="236"/>
                  </a:lnTo>
                  <a:lnTo>
                    <a:pt x="526" y="236"/>
                  </a:lnTo>
                  <a:lnTo>
                    <a:pt x="526" y="237"/>
                  </a:lnTo>
                  <a:lnTo>
                    <a:pt x="526" y="239"/>
                  </a:lnTo>
                  <a:lnTo>
                    <a:pt x="526" y="240"/>
                  </a:lnTo>
                  <a:lnTo>
                    <a:pt x="526" y="240"/>
                  </a:lnTo>
                  <a:lnTo>
                    <a:pt x="526" y="241"/>
                  </a:lnTo>
                  <a:lnTo>
                    <a:pt x="526" y="243"/>
                  </a:lnTo>
                  <a:lnTo>
                    <a:pt x="525" y="244"/>
                  </a:lnTo>
                  <a:lnTo>
                    <a:pt x="525" y="244"/>
                  </a:lnTo>
                  <a:lnTo>
                    <a:pt x="525" y="245"/>
                  </a:lnTo>
                  <a:lnTo>
                    <a:pt x="525" y="246"/>
                  </a:lnTo>
                  <a:lnTo>
                    <a:pt x="524" y="247"/>
                  </a:lnTo>
                  <a:lnTo>
                    <a:pt x="523" y="248"/>
                  </a:lnTo>
                  <a:lnTo>
                    <a:pt x="523" y="249"/>
                  </a:lnTo>
                  <a:lnTo>
                    <a:pt x="522" y="250"/>
                  </a:lnTo>
                  <a:lnTo>
                    <a:pt x="522" y="250"/>
                  </a:lnTo>
                  <a:lnTo>
                    <a:pt x="521" y="251"/>
                  </a:lnTo>
                  <a:lnTo>
                    <a:pt x="521" y="252"/>
                  </a:lnTo>
                  <a:lnTo>
                    <a:pt x="520" y="252"/>
                  </a:lnTo>
                  <a:lnTo>
                    <a:pt x="519" y="253"/>
                  </a:lnTo>
                  <a:lnTo>
                    <a:pt x="519" y="254"/>
                  </a:lnTo>
                  <a:lnTo>
                    <a:pt x="518" y="254"/>
                  </a:lnTo>
                  <a:lnTo>
                    <a:pt x="517" y="255"/>
                  </a:lnTo>
                  <a:lnTo>
                    <a:pt x="517" y="255"/>
                  </a:lnTo>
                  <a:lnTo>
                    <a:pt x="515" y="255"/>
                  </a:lnTo>
                  <a:lnTo>
                    <a:pt x="515" y="256"/>
                  </a:lnTo>
                  <a:lnTo>
                    <a:pt x="514" y="256"/>
                  </a:lnTo>
                  <a:lnTo>
                    <a:pt x="513" y="257"/>
                  </a:lnTo>
                  <a:lnTo>
                    <a:pt x="513" y="258"/>
                  </a:lnTo>
                  <a:lnTo>
                    <a:pt x="511" y="258"/>
                  </a:lnTo>
                  <a:lnTo>
                    <a:pt x="511" y="258"/>
                  </a:lnTo>
                  <a:lnTo>
                    <a:pt x="510" y="258"/>
                  </a:lnTo>
                  <a:lnTo>
                    <a:pt x="508" y="258"/>
                  </a:lnTo>
                  <a:lnTo>
                    <a:pt x="508" y="258"/>
                  </a:lnTo>
                  <a:lnTo>
                    <a:pt x="507" y="258"/>
                  </a:lnTo>
                  <a:lnTo>
                    <a:pt x="506" y="258"/>
                  </a:lnTo>
                  <a:lnTo>
                    <a:pt x="504" y="258"/>
                  </a:lnTo>
                  <a:lnTo>
                    <a:pt x="504" y="258"/>
                  </a:lnTo>
                  <a:lnTo>
                    <a:pt x="503" y="258"/>
                  </a:lnTo>
                  <a:lnTo>
                    <a:pt x="502" y="258"/>
                  </a:lnTo>
                  <a:lnTo>
                    <a:pt x="501" y="258"/>
                  </a:lnTo>
                  <a:lnTo>
                    <a:pt x="500" y="258"/>
                  </a:lnTo>
                  <a:lnTo>
                    <a:pt x="499" y="258"/>
                  </a:lnTo>
                  <a:lnTo>
                    <a:pt x="498" y="258"/>
                  </a:lnTo>
                  <a:lnTo>
                    <a:pt x="498" y="258"/>
                  </a:lnTo>
                  <a:lnTo>
                    <a:pt x="496" y="257"/>
                  </a:lnTo>
                  <a:lnTo>
                    <a:pt x="496" y="256"/>
                  </a:lnTo>
                  <a:lnTo>
                    <a:pt x="495" y="256"/>
                  </a:lnTo>
                  <a:lnTo>
                    <a:pt x="494" y="255"/>
                  </a:lnTo>
                  <a:lnTo>
                    <a:pt x="493" y="255"/>
                  </a:lnTo>
                  <a:lnTo>
                    <a:pt x="492" y="255"/>
                  </a:lnTo>
                  <a:lnTo>
                    <a:pt x="491" y="254"/>
                  </a:lnTo>
                  <a:lnTo>
                    <a:pt x="491" y="254"/>
                  </a:lnTo>
                  <a:lnTo>
                    <a:pt x="490" y="253"/>
                  </a:lnTo>
                  <a:lnTo>
                    <a:pt x="489" y="252"/>
                  </a:lnTo>
                  <a:lnTo>
                    <a:pt x="489" y="252"/>
                  </a:lnTo>
                  <a:lnTo>
                    <a:pt x="488" y="251"/>
                  </a:lnTo>
                  <a:lnTo>
                    <a:pt x="488" y="250"/>
                  </a:lnTo>
                  <a:lnTo>
                    <a:pt x="487" y="250"/>
                  </a:lnTo>
                  <a:lnTo>
                    <a:pt x="487" y="249"/>
                  </a:lnTo>
                  <a:lnTo>
                    <a:pt x="486" y="248"/>
                  </a:lnTo>
                  <a:lnTo>
                    <a:pt x="486" y="247"/>
                  </a:lnTo>
                  <a:lnTo>
                    <a:pt x="485" y="246"/>
                  </a:lnTo>
                  <a:lnTo>
                    <a:pt x="485" y="245"/>
                  </a:lnTo>
                  <a:lnTo>
                    <a:pt x="484" y="244"/>
                  </a:lnTo>
                  <a:lnTo>
                    <a:pt x="484" y="244"/>
                  </a:lnTo>
                  <a:lnTo>
                    <a:pt x="484" y="243"/>
                  </a:lnTo>
                  <a:lnTo>
                    <a:pt x="484" y="241"/>
                  </a:lnTo>
                  <a:lnTo>
                    <a:pt x="484" y="240"/>
                  </a:lnTo>
                  <a:lnTo>
                    <a:pt x="484" y="240"/>
                  </a:lnTo>
                  <a:lnTo>
                    <a:pt x="484" y="239"/>
                  </a:lnTo>
                  <a:lnTo>
                    <a:pt x="484" y="237"/>
                  </a:lnTo>
                  <a:lnTo>
                    <a:pt x="483" y="236"/>
                  </a:lnTo>
                  <a:lnTo>
                    <a:pt x="484" y="236"/>
                  </a:lnTo>
                  <a:lnTo>
                    <a:pt x="484" y="235"/>
                  </a:lnTo>
                  <a:lnTo>
                    <a:pt x="484" y="233"/>
                  </a:lnTo>
                  <a:lnTo>
                    <a:pt x="484" y="233"/>
                  </a:lnTo>
                  <a:lnTo>
                    <a:pt x="484" y="232"/>
                  </a:lnTo>
                  <a:lnTo>
                    <a:pt x="484" y="231"/>
                  </a:lnTo>
                  <a:lnTo>
                    <a:pt x="484" y="230"/>
                  </a:lnTo>
                  <a:lnTo>
                    <a:pt x="484" y="229"/>
                  </a:lnTo>
                  <a:lnTo>
                    <a:pt x="485" y="228"/>
                  </a:lnTo>
                  <a:lnTo>
                    <a:pt x="485" y="227"/>
                  </a:lnTo>
                  <a:lnTo>
                    <a:pt x="486" y="226"/>
                  </a:lnTo>
                  <a:lnTo>
                    <a:pt x="486" y="225"/>
                  </a:lnTo>
                  <a:lnTo>
                    <a:pt x="487" y="225"/>
                  </a:lnTo>
                  <a:lnTo>
                    <a:pt x="487" y="224"/>
                  </a:lnTo>
                  <a:lnTo>
                    <a:pt x="488" y="223"/>
                  </a:lnTo>
                  <a:lnTo>
                    <a:pt x="488" y="222"/>
                  </a:lnTo>
                  <a:lnTo>
                    <a:pt x="489" y="222"/>
                  </a:lnTo>
                  <a:lnTo>
                    <a:pt x="489" y="221"/>
                  </a:lnTo>
                  <a:lnTo>
                    <a:pt x="490" y="221"/>
                  </a:lnTo>
                  <a:lnTo>
                    <a:pt x="491" y="220"/>
                  </a:lnTo>
                  <a:lnTo>
                    <a:pt x="491" y="220"/>
                  </a:lnTo>
                  <a:lnTo>
                    <a:pt x="492" y="219"/>
                  </a:lnTo>
                  <a:lnTo>
                    <a:pt x="493" y="218"/>
                  </a:lnTo>
                  <a:lnTo>
                    <a:pt x="494" y="218"/>
                  </a:lnTo>
                  <a:lnTo>
                    <a:pt x="495" y="218"/>
                  </a:lnTo>
                  <a:lnTo>
                    <a:pt x="496" y="217"/>
                  </a:lnTo>
                  <a:lnTo>
                    <a:pt x="496" y="217"/>
                  </a:lnTo>
                  <a:lnTo>
                    <a:pt x="498" y="216"/>
                  </a:lnTo>
                  <a:lnTo>
                    <a:pt x="498" y="216"/>
                  </a:lnTo>
                  <a:lnTo>
                    <a:pt x="499" y="216"/>
                  </a:lnTo>
                  <a:lnTo>
                    <a:pt x="500" y="216"/>
                  </a:lnTo>
                  <a:lnTo>
                    <a:pt x="501" y="216"/>
                  </a:lnTo>
                  <a:lnTo>
                    <a:pt x="502" y="216"/>
                  </a:lnTo>
                  <a:lnTo>
                    <a:pt x="503" y="216"/>
                  </a:lnTo>
                  <a:lnTo>
                    <a:pt x="504" y="216"/>
                  </a:lnTo>
                  <a:lnTo>
                    <a:pt x="504" y="215"/>
                  </a:lnTo>
                  <a:lnTo>
                    <a:pt x="504" y="215"/>
                  </a:lnTo>
                  <a:close/>
                  <a:moveTo>
                    <a:pt x="569" y="279"/>
                  </a:moveTo>
                  <a:lnTo>
                    <a:pt x="595" y="279"/>
                  </a:lnTo>
                  <a:lnTo>
                    <a:pt x="595" y="232"/>
                  </a:lnTo>
                  <a:lnTo>
                    <a:pt x="595" y="232"/>
                  </a:lnTo>
                  <a:lnTo>
                    <a:pt x="595" y="231"/>
                  </a:lnTo>
                  <a:lnTo>
                    <a:pt x="595" y="231"/>
                  </a:lnTo>
                  <a:lnTo>
                    <a:pt x="595" y="230"/>
                  </a:lnTo>
                  <a:lnTo>
                    <a:pt x="595" y="229"/>
                  </a:lnTo>
                  <a:lnTo>
                    <a:pt x="595" y="229"/>
                  </a:lnTo>
                  <a:lnTo>
                    <a:pt x="595" y="229"/>
                  </a:lnTo>
                  <a:lnTo>
                    <a:pt x="595" y="228"/>
                  </a:lnTo>
                  <a:lnTo>
                    <a:pt x="595" y="228"/>
                  </a:lnTo>
                  <a:lnTo>
                    <a:pt x="595" y="228"/>
                  </a:lnTo>
                  <a:lnTo>
                    <a:pt x="595" y="227"/>
                  </a:lnTo>
                  <a:lnTo>
                    <a:pt x="595" y="226"/>
                  </a:lnTo>
                  <a:lnTo>
                    <a:pt x="595" y="226"/>
                  </a:lnTo>
                  <a:lnTo>
                    <a:pt x="595" y="226"/>
                  </a:lnTo>
                  <a:lnTo>
                    <a:pt x="595" y="226"/>
                  </a:lnTo>
                  <a:lnTo>
                    <a:pt x="595" y="226"/>
                  </a:lnTo>
                  <a:lnTo>
                    <a:pt x="595" y="225"/>
                  </a:lnTo>
                  <a:lnTo>
                    <a:pt x="595" y="225"/>
                  </a:lnTo>
                  <a:lnTo>
                    <a:pt x="595" y="225"/>
                  </a:lnTo>
                  <a:lnTo>
                    <a:pt x="595" y="225"/>
                  </a:lnTo>
                  <a:lnTo>
                    <a:pt x="595" y="224"/>
                  </a:lnTo>
                  <a:lnTo>
                    <a:pt x="595" y="224"/>
                  </a:lnTo>
                  <a:lnTo>
                    <a:pt x="595" y="224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6" y="223"/>
                  </a:lnTo>
                  <a:lnTo>
                    <a:pt x="596" y="222"/>
                  </a:lnTo>
                  <a:lnTo>
                    <a:pt x="596" y="222"/>
                  </a:lnTo>
                  <a:lnTo>
                    <a:pt x="597" y="222"/>
                  </a:lnTo>
                  <a:lnTo>
                    <a:pt x="597" y="222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7" y="221"/>
                  </a:lnTo>
                  <a:lnTo>
                    <a:pt x="598" y="220"/>
                  </a:lnTo>
                  <a:lnTo>
                    <a:pt x="598" y="220"/>
                  </a:lnTo>
                  <a:lnTo>
                    <a:pt x="599" y="220"/>
                  </a:lnTo>
                  <a:lnTo>
                    <a:pt x="599" y="219"/>
                  </a:lnTo>
                  <a:lnTo>
                    <a:pt x="599" y="218"/>
                  </a:lnTo>
                  <a:lnTo>
                    <a:pt x="600" y="218"/>
                  </a:lnTo>
                  <a:lnTo>
                    <a:pt x="600" y="218"/>
                  </a:lnTo>
                  <a:lnTo>
                    <a:pt x="601" y="217"/>
                  </a:lnTo>
                  <a:lnTo>
                    <a:pt x="601" y="217"/>
                  </a:lnTo>
                  <a:lnTo>
                    <a:pt x="602" y="217"/>
                  </a:lnTo>
                  <a:lnTo>
                    <a:pt x="602" y="216"/>
                  </a:lnTo>
                  <a:lnTo>
                    <a:pt x="603" y="216"/>
                  </a:lnTo>
                  <a:lnTo>
                    <a:pt x="603" y="216"/>
                  </a:lnTo>
                  <a:lnTo>
                    <a:pt x="603" y="216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7" y="216"/>
                  </a:lnTo>
                  <a:lnTo>
                    <a:pt x="608" y="216"/>
                  </a:lnTo>
                  <a:lnTo>
                    <a:pt x="608" y="216"/>
                  </a:lnTo>
                  <a:lnTo>
                    <a:pt x="609" y="215"/>
                  </a:lnTo>
                  <a:lnTo>
                    <a:pt x="610" y="216"/>
                  </a:lnTo>
                  <a:lnTo>
                    <a:pt x="610" y="216"/>
                  </a:lnTo>
                  <a:lnTo>
                    <a:pt x="611" y="216"/>
                  </a:lnTo>
                  <a:lnTo>
                    <a:pt x="612" y="216"/>
                  </a:lnTo>
                  <a:lnTo>
                    <a:pt x="612" y="216"/>
                  </a:lnTo>
                  <a:lnTo>
                    <a:pt x="613" y="216"/>
                  </a:lnTo>
                  <a:lnTo>
                    <a:pt x="613" y="216"/>
                  </a:lnTo>
                  <a:lnTo>
                    <a:pt x="614" y="216"/>
                  </a:lnTo>
                  <a:lnTo>
                    <a:pt x="614" y="216"/>
                  </a:lnTo>
                  <a:lnTo>
                    <a:pt x="615" y="216"/>
                  </a:lnTo>
                  <a:lnTo>
                    <a:pt x="616" y="216"/>
                  </a:lnTo>
                  <a:lnTo>
                    <a:pt x="616" y="216"/>
                  </a:lnTo>
                  <a:lnTo>
                    <a:pt x="616" y="217"/>
                  </a:lnTo>
                  <a:lnTo>
                    <a:pt x="617" y="217"/>
                  </a:lnTo>
                  <a:lnTo>
                    <a:pt x="617" y="217"/>
                  </a:lnTo>
                  <a:lnTo>
                    <a:pt x="617" y="218"/>
                  </a:lnTo>
                  <a:lnTo>
                    <a:pt x="618" y="218"/>
                  </a:lnTo>
                  <a:lnTo>
                    <a:pt x="618" y="218"/>
                  </a:lnTo>
                  <a:lnTo>
                    <a:pt x="618" y="218"/>
                  </a:lnTo>
                  <a:lnTo>
                    <a:pt x="619" y="219"/>
                  </a:lnTo>
                  <a:lnTo>
                    <a:pt x="619" y="219"/>
                  </a:lnTo>
                  <a:lnTo>
                    <a:pt x="620" y="220"/>
                  </a:lnTo>
                  <a:lnTo>
                    <a:pt x="620" y="220"/>
                  </a:lnTo>
                  <a:lnTo>
                    <a:pt x="620" y="220"/>
                  </a:lnTo>
                  <a:lnTo>
                    <a:pt x="620" y="221"/>
                  </a:lnTo>
                  <a:lnTo>
                    <a:pt x="620" y="221"/>
                  </a:lnTo>
                  <a:lnTo>
                    <a:pt x="621" y="221"/>
                  </a:lnTo>
                  <a:lnTo>
                    <a:pt x="621" y="221"/>
                  </a:lnTo>
                  <a:lnTo>
                    <a:pt x="621" y="221"/>
                  </a:lnTo>
                  <a:lnTo>
                    <a:pt x="621" y="222"/>
                  </a:lnTo>
                  <a:lnTo>
                    <a:pt x="621" y="222"/>
                  </a:lnTo>
                  <a:lnTo>
                    <a:pt x="621" y="222"/>
                  </a:lnTo>
                  <a:lnTo>
                    <a:pt x="621" y="222"/>
                  </a:lnTo>
                  <a:lnTo>
                    <a:pt x="621" y="223"/>
                  </a:lnTo>
                  <a:lnTo>
                    <a:pt x="621" y="223"/>
                  </a:lnTo>
                  <a:lnTo>
                    <a:pt x="621" y="223"/>
                  </a:lnTo>
                  <a:lnTo>
                    <a:pt x="622" y="224"/>
                  </a:lnTo>
                  <a:lnTo>
                    <a:pt x="622" y="224"/>
                  </a:lnTo>
                  <a:lnTo>
                    <a:pt x="622" y="224"/>
                  </a:lnTo>
                  <a:lnTo>
                    <a:pt x="622" y="225"/>
                  </a:lnTo>
                  <a:lnTo>
                    <a:pt x="622" y="225"/>
                  </a:lnTo>
                  <a:lnTo>
                    <a:pt x="622" y="225"/>
                  </a:lnTo>
                  <a:lnTo>
                    <a:pt x="622" y="225"/>
                  </a:lnTo>
                  <a:lnTo>
                    <a:pt x="622" y="226"/>
                  </a:lnTo>
                  <a:lnTo>
                    <a:pt x="622" y="226"/>
                  </a:lnTo>
                  <a:lnTo>
                    <a:pt x="622" y="226"/>
                  </a:lnTo>
                  <a:lnTo>
                    <a:pt x="622" y="227"/>
                  </a:lnTo>
                  <a:lnTo>
                    <a:pt x="622" y="227"/>
                  </a:lnTo>
                  <a:lnTo>
                    <a:pt x="622" y="228"/>
                  </a:lnTo>
                  <a:lnTo>
                    <a:pt x="622" y="228"/>
                  </a:lnTo>
                  <a:lnTo>
                    <a:pt x="622" y="229"/>
                  </a:lnTo>
                  <a:lnTo>
                    <a:pt x="622" y="229"/>
                  </a:lnTo>
                  <a:lnTo>
                    <a:pt x="622" y="229"/>
                  </a:lnTo>
                  <a:lnTo>
                    <a:pt x="622" y="230"/>
                  </a:lnTo>
                  <a:lnTo>
                    <a:pt x="622" y="231"/>
                  </a:lnTo>
                  <a:lnTo>
                    <a:pt x="622" y="231"/>
                  </a:lnTo>
                  <a:lnTo>
                    <a:pt x="622" y="232"/>
                  </a:lnTo>
                  <a:lnTo>
                    <a:pt x="622" y="232"/>
                  </a:lnTo>
                  <a:lnTo>
                    <a:pt x="622" y="233"/>
                  </a:lnTo>
                  <a:lnTo>
                    <a:pt x="622" y="233"/>
                  </a:lnTo>
                  <a:lnTo>
                    <a:pt x="622" y="279"/>
                  </a:lnTo>
                  <a:lnTo>
                    <a:pt x="648" y="279"/>
                  </a:lnTo>
                  <a:lnTo>
                    <a:pt x="648" y="226"/>
                  </a:lnTo>
                  <a:lnTo>
                    <a:pt x="648" y="225"/>
                  </a:lnTo>
                  <a:lnTo>
                    <a:pt x="648" y="224"/>
                  </a:lnTo>
                  <a:lnTo>
                    <a:pt x="648" y="223"/>
                  </a:lnTo>
                  <a:lnTo>
                    <a:pt x="648" y="222"/>
                  </a:lnTo>
                  <a:lnTo>
                    <a:pt x="648" y="221"/>
                  </a:lnTo>
                  <a:lnTo>
                    <a:pt x="648" y="220"/>
                  </a:lnTo>
                  <a:lnTo>
                    <a:pt x="648" y="219"/>
                  </a:lnTo>
                  <a:lnTo>
                    <a:pt x="648" y="218"/>
                  </a:lnTo>
                  <a:lnTo>
                    <a:pt x="648" y="217"/>
                  </a:lnTo>
                  <a:lnTo>
                    <a:pt x="648" y="216"/>
                  </a:lnTo>
                  <a:lnTo>
                    <a:pt x="648" y="216"/>
                  </a:lnTo>
                  <a:lnTo>
                    <a:pt x="647" y="214"/>
                  </a:lnTo>
                  <a:lnTo>
                    <a:pt x="647" y="214"/>
                  </a:lnTo>
                  <a:lnTo>
                    <a:pt x="647" y="213"/>
                  </a:lnTo>
                  <a:lnTo>
                    <a:pt x="647" y="212"/>
                  </a:lnTo>
                  <a:lnTo>
                    <a:pt x="647" y="212"/>
                  </a:lnTo>
                  <a:lnTo>
                    <a:pt x="647" y="211"/>
                  </a:lnTo>
                  <a:lnTo>
                    <a:pt x="647" y="210"/>
                  </a:lnTo>
                  <a:lnTo>
                    <a:pt x="647" y="209"/>
                  </a:lnTo>
                  <a:lnTo>
                    <a:pt x="646" y="209"/>
                  </a:lnTo>
                  <a:lnTo>
                    <a:pt x="646" y="208"/>
                  </a:lnTo>
                  <a:lnTo>
                    <a:pt x="645" y="208"/>
                  </a:lnTo>
                  <a:lnTo>
                    <a:pt x="645" y="207"/>
                  </a:lnTo>
                  <a:lnTo>
                    <a:pt x="645" y="206"/>
                  </a:lnTo>
                  <a:lnTo>
                    <a:pt x="645" y="206"/>
                  </a:lnTo>
                  <a:lnTo>
                    <a:pt x="644" y="205"/>
                  </a:lnTo>
                  <a:lnTo>
                    <a:pt x="644" y="205"/>
                  </a:lnTo>
                  <a:lnTo>
                    <a:pt x="644" y="204"/>
                  </a:lnTo>
                  <a:lnTo>
                    <a:pt x="643" y="203"/>
                  </a:lnTo>
                  <a:lnTo>
                    <a:pt x="643" y="203"/>
                  </a:lnTo>
                  <a:lnTo>
                    <a:pt x="643" y="202"/>
                  </a:lnTo>
                  <a:lnTo>
                    <a:pt x="642" y="202"/>
                  </a:lnTo>
                  <a:lnTo>
                    <a:pt x="641" y="201"/>
                  </a:lnTo>
                  <a:lnTo>
                    <a:pt x="641" y="201"/>
                  </a:lnTo>
                  <a:lnTo>
                    <a:pt x="640" y="200"/>
                  </a:lnTo>
                  <a:lnTo>
                    <a:pt x="640" y="199"/>
                  </a:lnTo>
                  <a:lnTo>
                    <a:pt x="639" y="199"/>
                  </a:lnTo>
                  <a:lnTo>
                    <a:pt x="639" y="198"/>
                  </a:lnTo>
                  <a:lnTo>
                    <a:pt x="638" y="198"/>
                  </a:lnTo>
                  <a:lnTo>
                    <a:pt x="637" y="197"/>
                  </a:lnTo>
                  <a:lnTo>
                    <a:pt x="636" y="197"/>
                  </a:lnTo>
                  <a:lnTo>
                    <a:pt x="635" y="196"/>
                  </a:lnTo>
                  <a:lnTo>
                    <a:pt x="635" y="195"/>
                  </a:lnTo>
                  <a:lnTo>
                    <a:pt x="633" y="195"/>
                  </a:lnTo>
                  <a:lnTo>
                    <a:pt x="633" y="194"/>
                  </a:lnTo>
                  <a:lnTo>
                    <a:pt x="632" y="194"/>
                  </a:lnTo>
                  <a:lnTo>
                    <a:pt x="631" y="194"/>
                  </a:lnTo>
                  <a:lnTo>
                    <a:pt x="629" y="193"/>
                  </a:lnTo>
                  <a:lnTo>
                    <a:pt x="629" y="193"/>
                  </a:lnTo>
                  <a:lnTo>
                    <a:pt x="628" y="193"/>
                  </a:lnTo>
                  <a:lnTo>
                    <a:pt x="626" y="193"/>
                  </a:lnTo>
                  <a:lnTo>
                    <a:pt x="625" y="192"/>
                  </a:lnTo>
                  <a:lnTo>
                    <a:pt x="624" y="192"/>
                  </a:lnTo>
                  <a:lnTo>
                    <a:pt x="623" y="191"/>
                  </a:lnTo>
                  <a:lnTo>
                    <a:pt x="622" y="191"/>
                  </a:lnTo>
                  <a:lnTo>
                    <a:pt x="621" y="191"/>
                  </a:lnTo>
                  <a:lnTo>
                    <a:pt x="620" y="191"/>
                  </a:lnTo>
                  <a:lnTo>
                    <a:pt x="619" y="191"/>
                  </a:lnTo>
                  <a:lnTo>
                    <a:pt x="618" y="191"/>
                  </a:lnTo>
                  <a:lnTo>
                    <a:pt x="617" y="191"/>
                  </a:lnTo>
                  <a:lnTo>
                    <a:pt x="616" y="191"/>
                  </a:lnTo>
                  <a:lnTo>
                    <a:pt x="615" y="191"/>
                  </a:lnTo>
                  <a:lnTo>
                    <a:pt x="614" y="191"/>
                  </a:lnTo>
                  <a:lnTo>
                    <a:pt x="613" y="191"/>
                  </a:lnTo>
                  <a:lnTo>
                    <a:pt x="613" y="191"/>
                  </a:lnTo>
                  <a:lnTo>
                    <a:pt x="612" y="191"/>
                  </a:lnTo>
                  <a:lnTo>
                    <a:pt x="611" y="191"/>
                  </a:lnTo>
                  <a:lnTo>
                    <a:pt x="610" y="192"/>
                  </a:lnTo>
                  <a:lnTo>
                    <a:pt x="609" y="192"/>
                  </a:lnTo>
                  <a:lnTo>
                    <a:pt x="609" y="192"/>
                  </a:lnTo>
                  <a:lnTo>
                    <a:pt x="608" y="192"/>
                  </a:lnTo>
                  <a:lnTo>
                    <a:pt x="607" y="192"/>
                  </a:lnTo>
                  <a:lnTo>
                    <a:pt x="606" y="193"/>
                  </a:lnTo>
                  <a:lnTo>
                    <a:pt x="606" y="193"/>
                  </a:lnTo>
                  <a:lnTo>
                    <a:pt x="605" y="193"/>
                  </a:lnTo>
                  <a:lnTo>
                    <a:pt x="605" y="193"/>
                  </a:lnTo>
                  <a:lnTo>
                    <a:pt x="604" y="194"/>
                  </a:lnTo>
                  <a:lnTo>
                    <a:pt x="603" y="194"/>
                  </a:lnTo>
                  <a:lnTo>
                    <a:pt x="603" y="194"/>
                  </a:lnTo>
                  <a:lnTo>
                    <a:pt x="602" y="195"/>
                  </a:lnTo>
                  <a:lnTo>
                    <a:pt x="602" y="195"/>
                  </a:lnTo>
                  <a:lnTo>
                    <a:pt x="601" y="195"/>
                  </a:lnTo>
                  <a:lnTo>
                    <a:pt x="601" y="196"/>
                  </a:lnTo>
                  <a:lnTo>
                    <a:pt x="599" y="196"/>
                  </a:lnTo>
                  <a:lnTo>
                    <a:pt x="599" y="197"/>
                  </a:lnTo>
                  <a:lnTo>
                    <a:pt x="599" y="197"/>
                  </a:lnTo>
                  <a:lnTo>
                    <a:pt x="598" y="198"/>
                  </a:lnTo>
                  <a:lnTo>
                    <a:pt x="598" y="198"/>
                  </a:lnTo>
                  <a:lnTo>
                    <a:pt x="597" y="199"/>
                  </a:lnTo>
                  <a:lnTo>
                    <a:pt x="597" y="199"/>
                  </a:lnTo>
                  <a:lnTo>
                    <a:pt x="596" y="200"/>
                  </a:lnTo>
                  <a:lnTo>
                    <a:pt x="595" y="201"/>
                  </a:lnTo>
                  <a:lnTo>
                    <a:pt x="595" y="201"/>
                  </a:lnTo>
                  <a:lnTo>
                    <a:pt x="594" y="202"/>
                  </a:lnTo>
                  <a:lnTo>
                    <a:pt x="594" y="202"/>
                  </a:lnTo>
                  <a:lnTo>
                    <a:pt x="593" y="203"/>
                  </a:lnTo>
                  <a:lnTo>
                    <a:pt x="593" y="194"/>
                  </a:lnTo>
                  <a:lnTo>
                    <a:pt x="569" y="194"/>
                  </a:lnTo>
                  <a:lnTo>
                    <a:pt x="569" y="279"/>
                  </a:lnTo>
                  <a:lnTo>
                    <a:pt x="569" y="279"/>
                  </a:lnTo>
                  <a:close/>
                  <a:moveTo>
                    <a:pt x="753" y="194"/>
                  </a:moveTo>
                  <a:lnTo>
                    <a:pt x="729" y="194"/>
                  </a:lnTo>
                  <a:lnTo>
                    <a:pt x="729" y="203"/>
                  </a:lnTo>
                  <a:lnTo>
                    <a:pt x="728" y="202"/>
                  </a:lnTo>
                  <a:lnTo>
                    <a:pt x="728" y="201"/>
                  </a:lnTo>
                  <a:lnTo>
                    <a:pt x="727" y="200"/>
                  </a:lnTo>
                  <a:lnTo>
                    <a:pt x="727" y="199"/>
                  </a:lnTo>
                  <a:lnTo>
                    <a:pt x="726" y="198"/>
                  </a:lnTo>
                  <a:lnTo>
                    <a:pt x="725" y="198"/>
                  </a:lnTo>
                  <a:lnTo>
                    <a:pt x="724" y="197"/>
                  </a:lnTo>
                  <a:lnTo>
                    <a:pt x="723" y="196"/>
                  </a:lnTo>
                  <a:lnTo>
                    <a:pt x="723" y="195"/>
                  </a:lnTo>
                  <a:lnTo>
                    <a:pt x="721" y="195"/>
                  </a:lnTo>
                  <a:lnTo>
                    <a:pt x="720" y="194"/>
                  </a:lnTo>
                  <a:lnTo>
                    <a:pt x="719" y="194"/>
                  </a:lnTo>
                  <a:lnTo>
                    <a:pt x="719" y="194"/>
                  </a:lnTo>
                  <a:lnTo>
                    <a:pt x="717" y="193"/>
                  </a:lnTo>
                  <a:lnTo>
                    <a:pt x="716" y="193"/>
                  </a:lnTo>
                  <a:lnTo>
                    <a:pt x="715" y="192"/>
                  </a:lnTo>
                  <a:lnTo>
                    <a:pt x="713" y="192"/>
                  </a:lnTo>
                  <a:lnTo>
                    <a:pt x="712" y="191"/>
                  </a:lnTo>
                  <a:lnTo>
                    <a:pt x="711" y="191"/>
                  </a:lnTo>
                  <a:lnTo>
                    <a:pt x="709" y="191"/>
                  </a:lnTo>
                  <a:lnTo>
                    <a:pt x="708" y="191"/>
                  </a:lnTo>
                  <a:lnTo>
                    <a:pt x="706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2" y="191"/>
                  </a:lnTo>
                  <a:lnTo>
                    <a:pt x="700" y="191"/>
                  </a:lnTo>
                  <a:lnTo>
                    <a:pt x="698" y="191"/>
                  </a:lnTo>
                  <a:lnTo>
                    <a:pt x="697" y="191"/>
                  </a:lnTo>
                  <a:lnTo>
                    <a:pt x="696" y="192"/>
                  </a:lnTo>
                  <a:lnTo>
                    <a:pt x="694" y="192"/>
                  </a:lnTo>
                  <a:lnTo>
                    <a:pt x="693" y="193"/>
                  </a:lnTo>
                  <a:lnTo>
                    <a:pt x="692" y="193"/>
                  </a:lnTo>
                  <a:lnTo>
                    <a:pt x="690" y="193"/>
                  </a:lnTo>
                  <a:lnTo>
                    <a:pt x="689" y="194"/>
                  </a:lnTo>
                  <a:lnTo>
                    <a:pt x="687" y="194"/>
                  </a:lnTo>
                  <a:lnTo>
                    <a:pt x="685" y="194"/>
                  </a:lnTo>
                  <a:lnTo>
                    <a:pt x="684" y="195"/>
                  </a:lnTo>
                  <a:lnTo>
                    <a:pt x="683" y="195"/>
                  </a:lnTo>
                  <a:lnTo>
                    <a:pt x="682" y="196"/>
                  </a:lnTo>
                  <a:lnTo>
                    <a:pt x="681" y="197"/>
                  </a:lnTo>
                  <a:lnTo>
                    <a:pt x="679" y="198"/>
                  </a:lnTo>
                  <a:lnTo>
                    <a:pt x="678" y="198"/>
                  </a:lnTo>
                  <a:lnTo>
                    <a:pt x="677" y="199"/>
                  </a:lnTo>
                  <a:lnTo>
                    <a:pt x="676" y="200"/>
                  </a:lnTo>
                  <a:lnTo>
                    <a:pt x="675" y="201"/>
                  </a:lnTo>
                  <a:lnTo>
                    <a:pt x="674" y="202"/>
                  </a:lnTo>
                  <a:lnTo>
                    <a:pt x="673" y="203"/>
                  </a:lnTo>
                  <a:lnTo>
                    <a:pt x="671" y="203"/>
                  </a:lnTo>
                  <a:lnTo>
                    <a:pt x="671" y="205"/>
                  </a:lnTo>
                  <a:lnTo>
                    <a:pt x="670" y="206"/>
                  </a:lnTo>
                  <a:lnTo>
                    <a:pt x="669" y="207"/>
                  </a:lnTo>
                  <a:lnTo>
                    <a:pt x="668" y="208"/>
                  </a:lnTo>
                  <a:lnTo>
                    <a:pt x="667" y="209"/>
                  </a:lnTo>
                  <a:lnTo>
                    <a:pt x="666" y="210"/>
                  </a:lnTo>
                  <a:lnTo>
                    <a:pt x="666" y="212"/>
                  </a:lnTo>
                  <a:lnTo>
                    <a:pt x="665" y="213"/>
                  </a:lnTo>
                  <a:lnTo>
                    <a:pt x="664" y="214"/>
                  </a:lnTo>
                  <a:lnTo>
                    <a:pt x="664" y="216"/>
                  </a:lnTo>
                  <a:lnTo>
                    <a:pt x="663" y="217"/>
                  </a:lnTo>
                  <a:lnTo>
                    <a:pt x="662" y="218"/>
                  </a:lnTo>
                  <a:lnTo>
                    <a:pt x="662" y="220"/>
                  </a:lnTo>
                  <a:lnTo>
                    <a:pt x="662" y="221"/>
                  </a:lnTo>
                  <a:lnTo>
                    <a:pt x="661" y="222"/>
                  </a:lnTo>
                  <a:lnTo>
                    <a:pt x="660" y="224"/>
                  </a:lnTo>
                  <a:lnTo>
                    <a:pt x="660" y="225"/>
                  </a:lnTo>
                  <a:lnTo>
                    <a:pt x="660" y="227"/>
                  </a:lnTo>
                  <a:lnTo>
                    <a:pt x="660" y="228"/>
                  </a:lnTo>
                  <a:lnTo>
                    <a:pt x="660" y="230"/>
                  </a:lnTo>
                  <a:lnTo>
                    <a:pt x="660" y="232"/>
                  </a:lnTo>
                  <a:lnTo>
                    <a:pt x="660" y="233"/>
                  </a:lnTo>
                  <a:lnTo>
                    <a:pt x="660" y="235"/>
                  </a:lnTo>
                  <a:lnTo>
                    <a:pt x="659" y="236"/>
                  </a:lnTo>
                  <a:lnTo>
                    <a:pt x="660" y="238"/>
                  </a:lnTo>
                  <a:lnTo>
                    <a:pt x="660" y="240"/>
                  </a:lnTo>
                  <a:lnTo>
                    <a:pt x="660" y="241"/>
                  </a:lnTo>
                  <a:lnTo>
                    <a:pt x="660" y="243"/>
                  </a:lnTo>
                  <a:lnTo>
                    <a:pt x="660" y="245"/>
                  </a:lnTo>
                  <a:lnTo>
                    <a:pt x="660" y="247"/>
                  </a:lnTo>
                  <a:lnTo>
                    <a:pt x="660" y="248"/>
                  </a:lnTo>
                  <a:lnTo>
                    <a:pt x="660" y="250"/>
                  </a:lnTo>
                  <a:lnTo>
                    <a:pt x="661" y="251"/>
                  </a:lnTo>
                  <a:lnTo>
                    <a:pt x="662" y="252"/>
                  </a:lnTo>
                  <a:lnTo>
                    <a:pt x="662" y="254"/>
                  </a:lnTo>
                  <a:lnTo>
                    <a:pt x="662" y="255"/>
                  </a:lnTo>
                  <a:lnTo>
                    <a:pt x="663" y="257"/>
                  </a:lnTo>
                  <a:lnTo>
                    <a:pt x="664" y="258"/>
                  </a:lnTo>
                  <a:lnTo>
                    <a:pt x="664" y="259"/>
                  </a:lnTo>
                  <a:lnTo>
                    <a:pt x="665" y="260"/>
                  </a:lnTo>
                  <a:lnTo>
                    <a:pt x="666" y="262"/>
                  </a:lnTo>
                  <a:lnTo>
                    <a:pt x="666" y="263"/>
                  </a:lnTo>
                  <a:lnTo>
                    <a:pt x="667" y="264"/>
                  </a:lnTo>
                  <a:lnTo>
                    <a:pt x="668" y="266"/>
                  </a:lnTo>
                  <a:lnTo>
                    <a:pt x="669" y="267"/>
                  </a:lnTo>
                  <a:lnTo>
                    <a:pt x="670" y="268"/>
                  </a:lnTo>
                  <a:lnTo>
                    <a:pt x="671" y="269"/>
                  </a:lnTo>
                  <a:lnTo>
                    <a:pt x="671" y="270"/>
                  </a:lnTo>
                  <a:lnTo>
                    <a:pt x="673" y="271"/>
                  </a:lnTo>
                  <a:lnTo>
                    <a:pt x="674" y="272"/>
                  </a:lnTo>
                  <a:lnTo>
                    <a:pt x="675" y="273"/>
                  </a:lnTo>
                  <a:lnTo>
                    <a:pt x="676" y="274"/>
                  </a:lnTo>
                  <a:lnTo>
                    <a:pt x="677" y="274"/>
                  </a:lnTo>
                  <a:lnTo>
                    <a:pt x="678" y="275"/>
                  </a:lnTo>
                  <a:lnTo>
                    <a:pt x="679" y="276"/>
                  </a:lnTo>
                  <a:lnTo>
                    <a:pt x="680" y="277"/>
                  </a:lnTo>
                  <a:lnTo>
                    <a:pt x="682" y="277"/>
                  </a:lnTo>
                  <a:lnTo>
                    <a:pt x="683" y="278"/>
                  </a:lnTo>
                  <a:lnTo>
                    <a:pt x="684" y="278"/>
                  </a:lnTo>
                  <a:lnTo>
                    <a:pt x="685" y="279"/>
                  </a:lnTo>
                  <a:lnTo>
                    <a:pt x="687" y="279"/>
                  </a:lnTo>
                  <a:lnTo>
                    <a:pt x="688" y="280"/>
                  </a:lnTo>
                  <a:lnTo>
                    <a:pt x="689" y="281"/>
                  </a:lnTo>
                  <a:lnTo>
                    <a:pt x="691" y="281"/>
                  </a:lnTo>
                  <a:lnTo>
                    <a:pt x="692" y="281"/>
                  </a:lnTo>
                  <a:lnTo>
                    <a:pt x="694" y="281"/>
                  </a:lnTo>
                  <a:lnTo>
                    <a:pt x="695" y="282"/>
                  </a:lnTo>
                  <a:lnTo>
                    <a:pt x="697" y="282"/>
                  </a:lnTo>
                  <a:lnTo>
                    <a:pt x="698" y="282"/>
                  </a:lnTo>
                  <a:lnTo>
                    <a:pt x="700" y="282"/>
                  </a:lnTo>
                  <a:lnTo>
                    <a:pt x="701" y="282"/>
                  </a:lnTo>
                  <a:lnTo>
                    <a:pt x="702" y="282"/>
                  </a:lnTo>
                  <a:lnTo>
                    <a:pt x="704" y="282"/>
                  </a:lnTo>
                  <a:lnTo>
                    <a:pt x="706" y="282"/>
                  </a:lnTo>
                  <a:lnTo>
                    <a:pt x="708" y="282"/>
                  </a:lnTo>
                  <a:lnTo>
                    <a:pt x="709" y="282"/>
                  </a:lnTo>
                  <a:lnTo>
                    <a:pt x="711" y="282"/>
                  </a:lnTo>
                  <a:lnTo>
                    <a:pt x="712" y="282"/>
                  </a:lnTo>
                  <a:lnTo>
                    <a:pt x="713" y="281"/>
                  </a:lnTo>
                  <a:lnTo>
                    <a:pt x="715" y="281"/>
                  </a:lnTo>
                  <a:lnTo>
                    <a:pt x="716" y="281"/>
                  </a:lnTo>
                  <a:lnTo>
                    <a:pt x="717" y="281"/>
                  </a:lnTo>
                  <a:lnTo>
                    <a:pt x="719" y="280"/>
                  </a:lnTo>
                  <a:lnTo>
                    <a:pt x="719" y="279"/>
                  </a:lnTo>
                  <a:lnTo>
                    <a:pt x="720" y="279"/>
                  </a:lnTo>
                  <a:lnTo>
                    <a:pt x="721" y="278"/>
                  </a:lnTo>
                  <a:lnTo>
                    <a:pt x="723" y="278"/>
                  </a:lnTo>
                  <a:lnTo>
                    <a:pt x="724" y="277"/>
                  </a:lnTo>
                  <a:lnTo>
                    <a:pt x="724" y="277"/>
                  </a:lnTo>
                  <a:lnTo>
                    <a:pt x="725" y="276"/>
                  </a:lnTo>
                  <a:lnTo>
                    <a:pt x="726" y="275"/>
                  </a:lnTo>
                  <a:lnTo>
                    <a:pt x="727" y="274"/>
                  </a:lnTo>
                  <a:lnTo>
                    <a:pt x="728" y="273"/>
                  </a:lnTo>
                  <a:lnTo>
                    <a:pt x="728" y="273"/>
                  </a:lnTo>
                  <a:lnTo>
                    <a:pt x="729" y="271"/>
                  </a:lnTo>
                  <a:lnTo>
                    <a:pt x="729" y="270"/>
                  </a:lnTo>
                  <a:lnTo>
                    <a:pt x="729" y="279"/>
                  </a:lnTo>
                  <a:lnTo>
                    <a:pt x="753" y="279"/>
                  </a:lnTo>
                  <a:lnTo>
                    <a:pt x="753" y="194"/>
                  </a:lnTo>
                  <a:lnTo>
                    <a:pt x="753" y="194"/>
                  </a:lnTo>
                  <a:close/>
                  <a:moveTo>
                    <a:pt x="706" y="215"/>
                  </a:moveTo>
                  <a:lnTo>
                    <a:pt x="707" y="216"/>
                  </a:lnTo>
                  <a:lnTo>
                    <a:pt x="708" y="216"/>
                  </a:lnTo>
                  <a:lnTo>
                    <a:pt x="709" y="216"/>
                  </a:lnTo>
                  <a:lnTo>
                    <a:pt x="711" y="216"/>
                  </a:lnTo>
                  <a:lnTo>
                    <a:pt x="712" y="216"/>
                  </a:lnTo>
                  <a:lnTo>
                    <a:pt x="712" y="216"/>
                  </a:lnTo>
                  <a:lnTo>
                    <a:pt x="713" y="216"/>
                  </a:lnTo>
                  <a:lnTo>
                    <a:pt x="714" y="216"/>
                  </a:lnTo>
                  <a:lnTo>
                    <a:pt x="715" y="217"/>
                  </a:lnTo>
                  <a:lnTo>
                    <a:pt x="716" y="217"/>
                  </a:lnTo>
                  <a:lnTo>
                    <a:pt x="717" y="218"/>
                  </a:lnTo>
                  <a:lnTo>
                    <a:pt x="717" y="218"/>
                  </a:lnTo>
                  <a:lnTo>
                    <a:pt x="719" y="218"/>
                  </a:lnTo>
                  <a:lnTo>
                    <a:pt x="719" y="219"/>
                  </a:lnTo>
                  <a:lnTo>
                    <a:pt x="720" y="220"/>
                  </a:lnTo>
                  <a:lnTo>
                    <a:pt x="720" y="220"/>
                  </a:lnTo>
                  <a:lnTo>
                    <a:pt x="721" y="221"/>
                  </a:lnTo>
                  <a:lnTo>
                    <a:pt x="722" y="221"/>
                  </a:lnTo>
                  <a:lnTo>
                    <a:pt x="723" y="222"/>
                  </a:lnTo>
                  <a:lnTo>
                    <a:pt x="723" y="222"/>
                  </a:lnTo>
                  <a:lnTo>
                    <a:pt x="724" y="223"/>
                  </a:lnTo>
                  <a:lnTo>
                    <a:pt x="724" y="224"/>
                  </a:lnTo>
                  <a:lnTo>
                    <a:pt x="725" y="225"/>
                  </a:lnTo>
                  <a:lnTo>
                    <a:pt x="725" y="225"/>
                  </a:lnTo>
                  <a:lnTo>
                    <a:pt x="725" y="226"/>
                  </a:lnTo>
                  <a:lnTo>
                    <a:pt x="726" y="227"/>
                  </a:lnTo>
                  <a:lnTo>
                    <a:pt x="727" y="228"/>
                  </a:lnTo>
                  <a:lnTo>
                    <a:pt x="727" y="229"/>
                  </a:lnTo>
                  <a:lnTo>
                    <a:pt x="727" y="230"/>
                  </a:lnTo>
                  <a:lnTo>
                    <a:pt x="727" y="231"/>
                  </a:lnTo>
                  <a:lnTo>
                    <a:pt x="728" y="232"/>
                  </a:lnTo>
                  <a:lnTo>
                    <a:pt x="728" y="233"/>
                  </a:lnTo>
                  <a:lnTo>
                    <a:pt x="728" y="233"/>
                  </a:lnTo>
                  <a:lnTo>
                    <a:pt x="728" y="235"/>
                  </a:lnTo>
                  <a:lnTo>
                    <a:pt x="728" y="236"/>
                  </a:lnTo>
                  <a:lnTo>
                    <a:pt x="728" y="236"/>
                  </a:lnTo>
                  <a:lnTo>
                    <a:pt x="728" y="237"/>
                  </a:lnTo>
                  <a:lnTo>
                    <a:pt x="728" y="239"/>
                  </a:lnTo>
                  <a:lnTo>
                    <a:pt x="728" y="240"/>
                  </a:lnTo>
                  <a:lnTo>
                    <a:pt x="728" y="240"/>
                  </a:lnTo>
                  <a:lnTo>
                    <a:pt x="728" y="241"/>
                  </a:lnTo>
                  <a:lnTo>
                    <a:pt x="727" y="243"/>
                  </a:lnTo>
                  <a:lnTo>
                    <a:pt x="727" y="244"/>
                  </a:lnTo>
                  <a:lnTo>
                    <a:pt x="727" y="244"/>
                  </a:lnTo>
                  <a:lnTo>
                    <a:pt x="727" y="245"/>
                  </a:lnTo>
                  <a:lnTo>
                    <a:pt x="726" y="246"/>
                  </a:lnTo>
                  <a:lnTo>
                    <a:pt x="725" y="247"/>
                  </a:lnTo>
                  <a:lnTo>
                    <a:pt x="725" y="248"/>
                  </a:lnTo>
                  <a:lnTo>
                    <a:pt x="725" y="249"/>
                  </a:lnTo>
                  <a:lnTo>
                    <a:pt x="724" y="250"/>
                  </a:lnTo>
                  <a:lnTo>
                    <a:pt x="724" y="250"/>
                  </a:lnTo>
                  <a:lnTo>
                    <a:pt x="723" y="251"/>
                  </a:lnTo>
                  <a:lnTo>
                    <a:pt x="723" y="252"/>
                  </a:lnTo>
                  <a:lnTo>
                    <a:pt x="722" y="252"/>
                  </a:lnTo>
                  <a:lnTo>
                    <a:pt x="721" y="253"/>
                  </a:lnTo>
                  <a:lnTo>
                    <a:pt x="720" y="254"/>
                  </a:lnTo>
                  <a:lnTo>
                    <a:pt x="720" y="254"/>
                  </a:lnTo>
                  <a:lnTo>
                    <a:pt x="719" y="255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6"/>
                  </a:lnTo>
                  <a:lnTo>
                    <a:pt x="716" y="256"/>
                  </a:lnTo>
                  <a:lnTo>
                    <a:pt x="715" y="257"/>
                  </a:lnTo>
                  <a:lnTo>
                    <a:pt x="715" y="258"/>
                  </a:lnTo>
                  <a:lnTo>
                    <a:pt x="713" y="258"/>
                  </a:lnTo>
                  <a:lnTo>
                    <a:pt x="713" y="258"/>
                  </a:lnTo>
                  <a:lnTo>
                    <a:pt x="712" y="258"/>
                  </a:lnTo>
                  <a:lnTo>
                    <a:pt x="711" y="258"/>
                  </a:lnTo>
                  <a:lnTo>
                    <a:pt x="710" y="258"/>
                  </a:lnTo>
                  <a:lnTo>
                    <a:pt x="709" y="258"/>
                  </a:lnTo>
                  <a:lnTo>
                    <a:pt x="708" y="258"/>
                  </a:lnTo>
                  <a:lnTo>
                    <a:pt x="706" y="258"/>
                  </a:lnTo>
                  <a:lnTo>
                    <a:pt x="706" y="258"/>
                  </a:lnTo>
                  <a:lnTo>
                    <a:pt x="705" y="258"/>
                  </a:lnTo>
                  <a:lnTo>
                    <a:pt x="704" y="258"/>
                  </a:lnTo>
                  <a:lnTo>
                    <a:pt x="703" y="258"/>
                  </a:lnTo>
                  <a:lnTo>
                    <a:pt x="702" y="258"/>
                  </a:lnTo>
                  <a:lnTo>
                    <a:pt x="701" y="258"/>
                  </a:lnTo>
                  <a:lnTo>
                    <a:pt x="700" y="258"/>
                  </a:lnTo>
                  <a:lnTo>
                    <a:pt x="699" y="258"/>
                  </a:lnTo>
                  <a:lnTo>
                    <a:pt x="698" y="257"/>
                  </a:lnTo>
                  <a:lnTo>
                    <a:pt x="697" y="256"/>
                  </a:lnTo>
                  <a:lnTo>
                    <a:pt x="697" y="256"/>
                  </a:lnTo>
                  <a:lnTo>
                    <a:pt x="696" y="255"/>
                  </a:lnTo>
                  <a:lnTo>
                    <a:pt x="695" y="255"/>
                  </a:lnTo>
                  <a:lnTo>
                    <a:pt x="694" y="255"/>
                  </a:lnTo>
                  <a:lnTo>
                    <a:pt x="693" y="254"/>
                  </a:lnTo>
                  <a:lnTo>
                    <a:pt x="693" y="254"/>
                  </a:lnTo>
                  <a:lnTo>
                    <a:pt x="692" y="253"/>
                  </a:lnTo>
                  <a:lnTo>
                    <a:pt x="691" y="252"/>
                  </a:lnTo>
                  <a:lnTo>
                    <a:pt x="690" y="252"/>
                  </a:lnTo>
                  <a:lnTo>
                    <a:pt x="690" y="251"/>
                  </a:lnTo>
                  <a:lnTo>
                    <a:pt x="689" y="250"/>
                  </a:lnTo>
                  <a:lnTo>
                    <a:pt x="689" y="250"/>
                  </a:lnTo>
                  <a:lnTo>
                    <a:pt x="688" y="249"/>
                  </a:lnTo>
                  <a:lnTo>
                    <a:pt x="687" y="248"/>
                  </a:lnTo>
                  <a:lnTo>
                    <a:pt x="687" y="247"/>
                  </a:lnTo>
                  <a:lnTo>
                    <a:pt x="687" y="246"/>
                  </a:lnTo>
                  <a:lnTo>
                    <a:pt x="686" y="245"/>
                  </a:lnTo>
                  <a:lnTo>
                    <a:pt x="686" y="244"/>
                  </a:lnTo>
                  <a:lnTo>
                    <a:pt x="686" y="244"/>
                  </a:lnTo>
                  <a:lnTo>
                    <a:pt x="686" y="243"/>
                  </a:lnTo>
                  <a:lnTo>
                    <a:pt x="685" y="241"/>
                  </a:lnTo>
                  <a:lnTo>
                    <a:pt x="685" y="240"/>
                  </a:lnTo>
                  <a:lnTo>
                    <a:pt x="685" y="240"/>
                  </a:lnTo>
                  <a:lnTo>
                    <a:pt x="685" y="239"/>
                  </a:lnTo>
                  <a:lnTo>
                    <a:pt x="685" y="237"/>
                  </a:lnTo>
                  <a:lnTo>
                    <a:pt x="685" y="236"/>
                  </a:lnTo>
                  <a:lnTo>
                    <a:pt x="685" y="236"/>
                  </a:lnTo>
                  <a:lnTo>
                    <a:pt x="685" y="235"/>
                  </a:lnTo>
                  <a:lnTo>
                    <a:pt x="685" y="233"/>
                  </a:lnTo>
                  <a:lnTo>
                    <a:pt x="685" y="233"/>
                  </a:lnTo>
                  <a:lnTo>
                    <a:pt x="685" y="232"/>
                  </a:lnTo>
                  <a:lnTo>
                    <a:pt x="686" y="231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6" y="228"/>
                  </a:lnTo>
                  <a:lnTo>
                    <a:pt x="687" y="227"/>
                  </a:lnTo>
                  <a:lnTo>
                    <a:pt x="687" y="226"/>
                  </a:lnTo>
                  <a:lnTo>
                    <a:pt x="687" y="225"/>
                  </a:lnTo>
                  <a:lnTo>
                    <a:pt x="688" y="225"/>
                  </a:lnTo>
                  <a:lnTo>
                    <a:pt x="689" y="224"/>
                  </a:lnTo>
                  <a:lnTo>
                    <a:pt x="689" y="223"/>
                  </a:lnTo>
                  <a:lnTo>
                    <a:pt x="690" y="222"/>
                  </a:lnTo>
                  <a:lnTo>
                    <a:pt x="690" y="222"/>
                  </a:lnTo>
                  <a:lnTo>
                    <a:pt x="691" y="221"/>
                  </a:lnTo>
                  <a:lnTo>
                    <a:pt x="692" y="221"/>
                  </a:lnTo>
                  <a:lnTo>
                    <a:pt x="693" y="220"/>
                  </a:lnTo>
                  <a:lnTo>
                    <a:pt x="693" y="220"/>
                  </a:lnTo>
                  <a:lnTo>
                    <a:pt x="694" y="219"/>
                  </a:lnTo>
                  <a:lnTo>
                    <a:pt x="695" y="218"/>
                  </a:lnTo>
                  <a:lnTo>
                    <a:pt x="696" y="218"/>
                  </a:lnTo>
                  <a:lnTo>
                    <a:pt x="697" y="218"/>
                  </a:lnTo>
                  <a:lnTo>
                    <a:pt x="697" y="217"/>
                  </a:lnTo>
                  <a:lnTo>
                    <a:pt x="698" y="217"/>
                  </a:lnTo>
                  <a:lnTo>
                    <a:pt x="699" y="216"/>
                  </a:lnTo>
                  <a:lnTo>
                    <a:pt x="700" y="216"/>
                  </a:lnTo>
                  <a:lnTo>
                    <a:pt x="701" y="216"/>
                  </a:lnTo>
                  <a:lnTo>
                    <a:pt x="702" y="216"/>
                  </a:lnTo>
                  <a:lnTo>
                    <a:pt x="702" y="216"/>
                  </a:lnTo>
                  <a:lnTo>
                    <a:pt x="704" y="216"/>
                  </a:lnTo>
                  <a:lnTo>
                    <a:pt x="704" y="216"/>
                  </a:lnTo>
                  <a:lnTo>
                    <a:pt x="705" y="216"/>
                  </a:lnTo>
                  <a:lnTo>
                    <a:pt x="706" y="215"/>
                  </a:lnTo>
                  <a:lnTo>
                    <a:pt x="706" y="215"/>
                  </a:lnTo>
                  <a:close/>
                  <a:moveTo>
                    <a:pt x="860" y="194"/>
                  </a:moveTo>
                  <a:lnTo>
                    <a:pt x="835" y="194"/>
                  </a:lnTo>
                  <a:lnTo>
                    <a:pt x="835" y="202"/>
                  </a:lnTo>
                  <a:lnTo>
                    <a:pt x="835" y="201"/>
                  </a:lnTo>
                  <a:lnTo>
                    <a:pt x="834" y="200"/>
                  </a:lnTo>
                  <a:lnTo>
                    <a:pt x="833" y="199"/>
                  </a:lnTo>
                  <a:lnTo>
                    <a:pt x="833" y="198"/>
                  </a:lnTo>
                  <a:lnTo>
                    <a:pt x="831" y="198"/>
                  </a:lnTo>
                  <a:lnTo>
                    <a:pt x="831" y="197"/>
                  </a:lnTo>
                  <a:lnTo>
                    <a:pt x="830" y="197"/>
                  </a:lnTo>
                  <a:lnTo>
                    <a:pt x="828" y="196"/>
                  </a:lnTo>
                  <a:lnTo>
                    <a:pt x="828" y="195"/>
                  </a:lnTo>
                  <a:lnTo>
                    <a:pt x="827" y="195"/>
                  </a:lnTo>
                  <a:lnTo>
                    <a:pt x="826" y="194"/>
                  </a:lnTo>
                  <a:lnTo>
                    <a:pt x="824" y="193"/>
                  </a:lnTo>
                  <a:lnTo>
                    <a:pt x="824" y="193"/>
                  </a:lnTo>
                  <a:lnTo>
                    <a:pt x="823" y="193"/>
                  </a:lnTo>
                  <a:lnTo>
                    <a:pt x="822" y="193"/>
                  </a:lnTo>
                  <a:lnTo>
                    <a:pt x="820" y="192"/>
                  </a:lnTo>
                  <a:lnTo>
                    <a:pt x="819" y="192"/>
                  </a:lnTo>
                  <a:lnTo>
                    <a:pt x="818" y="191"/>
                  </a:lnTo>
                  <a:lnTo>
                    <a:pt x="817" y="191"/>
                  </a:lnTo>
                  <a:lnTo>
                    <a:pt x="816" y="191"/>
                  </a:lnTo>
                  <a:lnTo>
                    <a:pt x="815" y="191"/>
                  </a:lnTo>
                  <a:lnTo>
                    <a:pt x="813" y="191"/>
                  </a:lnTo>
                  <a:lnTo>
                    <a:pt x="812" y="191"/>
                  </a:lnTo>
                  <a:lnTo>
                    <a:pt x="810" y="191"/>
                  </a:lnTo>
                  <a:lnTo>
                    <a:pt x="809" y="191"/>
                  </a:lnTo>
                  <a:lnTo>
                    <a:pt x="807" y="191"/>
                  </a:lnTo>
                  <a:lnTo>
                    <a:pt x="805" y="191"/>
                  </a:lnTo>
                  <a:lnTo>
                    <a:pt x="804" y="191"/>
                  </a:lnTo>
                  <a:lnTo>
                    <a:pt x="803" y="192"/>
                  </a:lnTo>
                  <a:lnTo>
                    <a:pt x="801" y="192"/>
                  </a:lnTo>
                  <a:lnTo>
                    <a:pt x="800" y="193"/>
                  </a:lnTo>
                  <a:lnTo>
                    <a:pt x="799" y="193"/>
                  </a:lnTo>
                  <a:lnTo>
                    <a:pt x="797" y="193"/>
                  </a:lnTo>
                  <a:lnTo>
                    <a:pt x="796" y="194"/>
                  </a:lnTo>
                  <a:lnTo>
                    <a:pt x="795" y="194"/>
                  </a:lnTo>
                  <a:lnTo>
                    <a:pt x="793" y="194"/>
                  </a:lnTo>
                  <a:lnTo>
                    <a:pt x="792" y="195"/>
                  </a:lnTo>
                  <a:lnTo>
                    <a:pt x="791" y="196"/>
                  </a:lnTo>
                  <a:lnTo>
                    <a:pt x="789" y="197"/>
                  </a:lnTo>
                  <a:lnTo>
                    <a:pt x="788" y="197"/>
                  </a:lnTo>
                  <a:lnTo>
                    <a:pt x="787" y="198"/>
                  </a:lnTo>
                  <a:lnTo>
                    <a:pt x="786" y="199"/>
                  </a:lnTo>
                  <a:lnTo>
                    <a:pt x="785" y="199"/>
                  </a:lnTo>
                  <a:lnTo>
                    <a:pt x="784" y="201"/>
                  </a:lnTo>
                  <a:lnTo>
                    <a:pt x="782" y="201"/>
                  </a:lnTo>
                  <a:lnTo>
                    <a:pt x="781" y="202"/>
                  </a:lnTo>
                  <a:lnTo>
                    <a:pt x="780" y="203"/>
                  </a:lnTo>
                  <a:lnTo>
                    <a:pt x="779" y="204"/>
                  </a:lnTo>
                  <a:lnTo>
                    <a:pt x="778" y="205"/>
                  </a:lnTo>
                  <a:lnTo>
                    <a:pt x="777" y="206"/>
                  </a:lnTo>
                  <a:lnTo>
                    <a:pt x="777" y="208"/>
                  </a:lnTo>
                  <a:lnTo>
                    <a:pt x="776" y="209"/>
                  </a:lnTo>
                  <a:lnTo>
                    <a:pt x="775" y="210"/>
                  </a:lnTo>
                  <a:lnTo>
                    <a:pt x="774" y="211"/>
                  </a:lnTo>
                  <a:lnTo>
                    <a:pt x="773" y="212"/>
                  </a:lnTo>
                  <a:lnTo>
                    <a:pt x="773" y="214"/>
                  </a:lnTo>
                  <a:lnTo>
                    <a:pt x="772" y="215"/>
                  </a:lnTo>
                  <a:lnTo>
                    <a:pt x="772" y="216"/>
                  </a:lnTo>
                  <a:lnTo>
                    <a:pt x="771" y="217"/>
                  </a:lnTo>
                  <a:lnTo>
                    <a:pt x="770" y="218"/>
                  </a:lnTo>
                  <a:lnTo>
                    <a:pt x="770" y="220"/>
                  </a:lnTo>
                  <a:lnTo>
                    <a:pt x="769" y="222"/>
                  </a:lnTo>
                  <a:lnTo>
                    <a:pt x="769" y="223"/>
                  </a:lnTo>
                  <a:lnTo>
                    <a:pt x="768" y="225"/>
                  </a:lnTo>
                  <a:lnTo>
                    <a:pt x="768" y="226"/>
                  </a:lnTo>
                  <a:lnTo>
                    <a:pt x="767" y="228"/>
                  </a:lnTo>
                  <a:lnTo>
                    <a:pt x="767" y="229"/>
                  </a:lnTo>
                  <a:lnTo>
                    <a:pt x="767" y="231"/>
                  </a:lnTo>
                  <a:lnTo>
                    <a:pt x="767" y="233"/>
                  </a:lnTo>
                  <a:lnTo>
                    <a:pt x="767" y="235"/>
                  </a:lnTo>
                  <a:lnTo>
                    <a:pt x="767" y="236"/>
                  </a:lnTo>
                  <a:lnTo>
                    <a:pt x="767" y="237"/>
                  </a:lnTo>
                  <a:lnTo>
                    <a:pt x="767" y="239"/>
                  </a:lnTo>
                  <a:lnTo>
                    <a:pt x="767" y="241"/>
                  </a:lnTo>
                  <a:lnTo>
                    <a:pt x="767" y="243"/>
                  </a:lnTo>
                  <a:lnTo>
                    <a:pt x="767" y="244"/>
                  </a:lnTo>
                  <a:lnTo>
                    <a:pt x="767" y="245"/>
                  </a:lnTo>
                  <a:lnTo>
                    <a:pt x="767" y="247"/>
                  </a:lnTo>
                  <a:lnTo>
                    <a:pt x="768" y="248"/>
                  </a:lnTo>
                  <a:lnTo>
                    <a:pt x="768" y="250"/>
                  </a:lnTo>
                  <a:lnTo>
                    <a:pt x="769" y="251"/>
                  </a:lnTo>
                  <a:lnTo>
                    <a:pt x="769" y="252"/>
                  </a:lnTo>
                  <a:lnTo>
                    <a:pt x="770" y="254"/>
                  </a:lnTo>
                  <a:lnTo>
                    <a:pt x="770" y="255"/>
                  </a:lnTo>
                  <a:lnTo>
                    <a:pt x="771" y="256"/>
                  </a:lnTo>
                  <a:lnTo>
                    <a:pt x="772" y="258"/>
                  </a:lnTo>
                  <a:lnTo>
                    <a:pt x="772" y="259"/>
                  </a:lnTo>
                  <a:lnTo>
                    <a:pt x="773" y="260"/>
                  </a:lnTo>
                  <a:lnTo>
                    <a:pt x="773" y="262"/>
                  </a:lnTo>
                  <a:lnTo>
                    <a:pt x="774" y="263"/>
                  </a:lnTo>
                  <a:lnTo>
                    <a:pt x="775" y="264"/>
                  </a:lnTo>
                  <a:lnTo>
                    <a:pt x="776" y="265"/>
                  </a:lnTo>
                  <a:lnTo>
                    <a:pt x="777" y="266"/>
                  </a:lnTo>
                  <a:lnTo>
                    <a:pt x="777" y="267"/>
                  </a:lnTo>
                  <a:lnTo>
                    <a:pt x="778" y="269"/>
                  </a:lnTo>
                  <a:lnTo>
                    <a:pt x="779" y="269"/>
                  </a:lnTo>
                  <a:lnTo>
                    <a:pt x="780" y="270"/>
                  </a:lnTo>
                  <a:lnTo>
                    <a:pt x="781" y="271"/>
                  </a:lnTo>
                  <a:lnTo>
                    <a:pt x="782" y="273"/>
                  </a:lnTo>
                  <a:lnTo>
                    <a:pt x="783" y="273"/>
                  </a:lnTo>
                  <a:lnTo>
                    <a:pt x="784" y="274"/>
                  </a:lnTo>
                  <a:lnTo>
                    <a:pt x="785" y="275"/>
                  </a:lnTo>
                  <a:lnTo>
                    <a:pt x="786" y="276"/>
                  </a:lnTo>
                  <a:lnTo>
                    <a:pt x="788" y="277"/>
                  </a:lnTo>
                  <a:lnTo>
                    <a:pt x="789" y="277"/>
                  </a:lnTo>
                  <a:lnTo>
                    <a:pt x="790" y="278"/>
                  </a:lnTo>
                  <a:lnTo>
                    <a:pt x="791" y="278"/>
                  </a:lnTo>
                  <a:lnTo>
                    <a:pt x="792" y="279"/>
                  </a:lnTo>
                  <a:lnTo>
                    <a:pt x="793" y="279"/>
                  </a:lnTo>
                  <a:lnTo>
                    <a:pt x="795" y="280"/>
                  </a:lnTo>
                  <a:lnTo>
                    <a:pt x="796" y="281"/>
                  </a:lnTo>
                  <a:lnTo>
                    <a:pt x="797" y="281"/>
                  </a:lnTo>
                  <a:lnTo>
                    <a:pt x="799" y="281"/>
                  </a:lnTo>
                  <a:lnTo>
                    <a:pt x="800" y="281"/>
                  </a:lnTo>
                  <a:lnTo>
                    <a:pt x="801" y="282"/>
                  </a:lnTo>
                  <a:lnTo>
                    <a:pt x="803" y="282"/>
                  </a:lnTo>
                  <a:lnTo>
                    <a:pt x="804" y="282"/>
                  </a:lnTo>
                  <a:lnTo>
                    <a:pt x="805" y="282"/>
                  </a:lnTo>
                  <a:lnTo>
                    <a:pt x="807" y="282"/>
                  </a:lnTo>
                  <a:lnTo>
                    <a:pt x="808" y="282"/>
                  </a:lnTo>
                  <a:lnTo>
                    <a:pt x="809" y="282"/>
                  </a:lnTo>
                  <a:lnTo>
                    <a:pt x="810" y="282"/>
                  </a:lnTo>
                  <a:lnTo>
                    <a:pt x="811" y="282"/>
                  </a:lnTo>
                  <a:lnTo>
                    <a:pt x="812" y="282"/>
                  </a:lnTo>
                  <a:lnTo>
                    <a:pt x="813" y="282"/>
                  </a:lnTo>
                  <a:lnTo>
                    <a:pt x="814" y="282"/>
                  </a:lnTo>
                  <a:lnTo>
                    <a:pt x="815" y="282"/>
                  </a:lnTo>
                  <a:lnTo>
                    <a:pt x="815" y="282"/>
                  </a:lnTo>
                  <a:lnTo>
                    <a:pt x="816" y="282"/>
                  </a:lnTo>
                  <a:lnTo>
                    <a:pt x="817" y="281"/>
                  </a:lnTo>
                  <a:lnTo>
                    <a:pt x="818" y="281"/>
                  </a:lnTo>
                  <a:lnTo>
                    <a:pt x="819" y="281"/>
                  </a:lnTo>
                  <a:lnTo>
                    <a:pt x="820" y="281"/>
                  </a:lnTo>
                  <a:lnTo>
                    <a:pt x="820" y="280"/>
                  </a:lnTo>
                  <a:lnTo>
                    <a:pt x="822" y="280"/>
                  </a:lnTo>
                  <a:lnTo>
                    <a:pt x="822" y="279"/>
                  </a:lnTo>
                  <a:lnTo>
                    <a:pt x="823" y="279"/>
                  </a:lnTo>
                  <a:lnTo>
                    <a:pt x="824" y="279"/>
                  </a:lnTo>
                  <a:lnTo>
                    <a:pt x="824" y="279"/>
                  </a:lnTo>
                  <a:lnTo>
                    <a:pt x="825" y="278"/>
                  </a:lnTo>
                  <a:lnTo>
                    <a:pt x="826" y="278"/>
                  </a:lnTo>
                  <a:lnTo>
                    <a:pt x="827" y="278"/>
                  </a:lnTo>
                  <a:lnTo>
                    <a:pt x="827" y="277"/>
                  </a:lnTo>
                  <a:lnTo>
                    <a:pt x="828" y="277"/>
                  </a:lnTo>
                  <a:lnTo>
                    <a:pt x="829" y="277"/>
                  </a:lnTo>
                  <a:lnTo>
                    <a:pt x="830" y="276"/>
                  </a:lnTo>
                  <a:lnTo>
                    <a:pt x="830" y="275"/>
                  </a:lnTo>
                  <a:lnTo>
                    <a:pt x="831" y="275"/>
                  </a:lnTo>
                  <a:lnTo>
                    <a:pt x="831" y="274"/>
                  </a:lnTo>
                  <a:lnTo>
                    <a:pt x="832" y="274"/>
                  </a:lnTo>
                  <a:lnTo>
                    <a:pt x="832" y="273"/>
                  </a:lnTo>
                  <a:lnTo>
                    <a:pt x="833" y="273"/>
                  </a:lnTo>
                  <a:lnTo>
                    <a:pt x="833" y="272"/>
                  </a:lnTo>
                  <a:lnTo>
                    <a:pt x="833" y="271"/>
                  </a:lnTo>
                  <a:lnTo>
                    <a:pt x="834" y="271"/>
                  </a:lnTo>
                  <a:lnTo>
                    <a:pt x="834" y="270"/>
                  </a:lnTo>
                  <a:lnTo>
                    <a:pt x="834" y="273"/>
                  </a:lnTo>
                  <a:lnTo>
                    <a:pt x="834" y="274"/>
                  </a:lnTo>
                  <a:lnTo>
                    <a:pt x="834" y="274"/>
                  </a:lnTo>
                  <a:lnTo>
                    <a:pt x="834" y="275"/>
                  </a:lnTo>
                  <a:lnTo>
                    <a:pt x="834" y="276"/>
                  </a:lnTo>
                  <a:lnTo>
                    <a:pt x="834" y="277"/>
                  </a:lnTo>
                  <a:lnTo>
                    <a:pt x="834" y="278"/>
                  </a:lnTo>
                  <a:lnTo>
                    <a:pt x="834" y="278"/>
                  </a:lnTo>
                  <a:lnTo>
                    <a:pt x="834" y="279"/>
                  </a:lnTo>
                  <a:lnTo>
                    <a:pt x="834" y="280"/>
                  </a:lnTo>
                  <a:lnTo>
                    <a:pt x="834" y="281"/>
                  </a:lnTo>
                  <a:lnTo>
                    <a:pt x="834" y="281"/>
                  </a:lnTo>
                  <a:lnTo>
                    <a:pt x="833" y="282"/>
                  </a:lnTo>
                  <a:lnTo>
                    <a:pt x="833" y="282"/>
                  </a:lnTo>
                  <a:lnTo>
                    <a:pt x="833" y="283"/>
                  </a:lnTo>
                  <a:lnTo>
                    <a:pt x="833" y="283"/>
                  </a:lnTo>
                  <a:lnTo>
                    <a:pt x="833" y="284"/>
                  </a:lnTo>
                  <a:lnTo>
                    <a:pt x="832" y="285"/>
                  </a:lnTo>
                  <a:lnTo>
                    <a:pt x="831" y="285"/>
                  </a:lnTo>
                  <a:lnTo>
                    <a:pt x="831" y="285"/>
                  </a:lnTo>
                  <a:lnTo>
                    <a:pt x="831" y="286"/>
                  </a:lnTo>
                  <a:lnTo>
                    <a:pt x="831" y="286"/>
                  </a:lnTo>
                  <a:lnTo>
                    <a:pt x="831" y="287"/>
                  </a:lnTo>
                  <a:lnTo>
                    <a:pt x="830" y="288"/>
                  </a:lnTo>
                  <a:lnTo>
                    <a:pt x="830" y="288"/>
                  </a:lnTo>
                  <a:lnTo>
                    <a:pt x="830" y="289"/>
                  </a:lnTo>
                  <a:lnTo>
                    <a:pt x="829" y="289"/>
                  </a:lnTo>
                  <a:lnTo>
                    <a:pt x="828" y="290"/>
                  </a:lnTo>
                  <a:lnTo>
                    <a:pt x="828" y="290"/>
                  </a:lnTo>
                  <a:lnTo>
                    <a:pt x="827" y="291"/>
                  </a:lnTo>
                  <a:lnTo>
                    <a:pt x="827" y="292"/>
                  </a:lnTo>
                  <a:lnTo>
                    <a:pt x="826" y="292"/>
                  </a:lnTo>
                  <a:lnTo>
                    <a:pt x="825" y="292"/>
                  </a:lnTo>
                  <a:lnTo>
                    <a:pt x="824" y="293"/>
                  </a:lnTo>
                  <a:lnTo>
                    <a:pt x="824" y="293"/>
                  </a:lnTo>
                  <a:lnTo>
                    <a:pt x="823" y="294"/>
                  </a:lnTo>
                  <a:lnTo>
                    <a:pt x="822" y="294"/>
                  </a:lnTo>
                  <a:lnTo>
                    <a:pt x="822" y="294"/>
                  </a:lnTo>
                  <a:lnTo>
                    <a:pt x="821" y="294"/>
                  </a:lnTo>
                  <a:lnTo>
                    <a:pt x="820" y="295"/>
                  </a:lnTo>
                  <a:lnTo>
                    <a:pt x="819" y="295"/>
                  </a:lnTo>
                  <a:lnTo>
                    <a:pt x="819" y="295"/>
                  </a:lnTo>
                  <a:lnTo>
                    <a:pt x="818" y="296"/>
                  </a:lnTo>
                  <a:lnTo>
                    <a:pt x="818" y="296"/>
                  </a:lnTo>
                  <a:lnTo>
                    <a:pt x="816" y="296"/>
                  </a:lnTo>
                  <a:lnTo>
                    <a:pt x="816" y="296"/>
                  </a:lnTo>
                  <a:lnTo>
                    <a:pt x="815" y="296"/>
                  </a:lnTo>
                  <a:lnTo>
                    <a:pt x="814" y="296"/>
                  </a:lnTo>
                  <a:lnTo>
                    <a:pt x="813" y="296"/>
                  </a:lnTo>
                  <a:lnTo>
                    <a:pt x="812" y="296"/>
                  </a:lnTo>
                  <a:lnTo>
                    <a:pt x="811" y="296"/>
                  </a:lnTo>
                  <a:lnTo>
                    <a:pt x="811" y="296"/>
                  </a:lnTo>
                  <a:lnTo>
                    <a:pt x="809" y="296"/>
                  </a:lnTo>
                  <a:lnTo>
                    <a:pt x="809" y="296"/>
                  </a:lnTo>
                  <a:lnTo>
                    <a:pt x="808" y="296"/>
                  </a:lnTo>
                  <a:lnTo>
                    <a:pt x="807" y="295"/>
                  </a:lnTo>
                  <a:lnTo>
                    <a:pt x="807" y="295"/>
                  </a:lnTo>
                  <a:lnTo>
                    <a:pt x="806" y="295"/>
                  </a:lnTo>
                  <a:lnTo>
                    <a:pt x="805" y="294"/>
                  </a:lnTo>
                  <a:lnTo>
                    <a:pt x="805" y="294"/>
                  </a:lnTo>
                  <a:lnTo>
                    <a:pt x="804" y="294"/>
                  </a:lnTo>
                  <a:lnTo>
                    <a:pt x="803" y="294"/>
                  </a:lnTo>
                  <a:lnTo>
                    <a:pt x="803" y="293"/>
                  </a:lnTo>
                  <a:lnTo>
                    <a:pt x="802" y="293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0" y="291"/>
                  </a:lnTo>
                  <a:lnTo>
                    <a:pt x="800" y="290"/>
                  </a:lnTo>
                  <a:lnTo>
                    <a:pt x="800" y="290"/>
                  </a:lnTo>
                  <a:lnTo>
                    <a:pt x="799" y="289"/>
                  </a:lnTo>
                  <a:lnTo>
                    <a:pt x="799" y="289"/>
                  </a:lnTo>
                  <a:lnTo>
                    <a:pt x="799" y="288"/>
                  </a:lnTo>
                  <a:lnTo>
                    <a:pt x="798" y="287"/>
                  </a:lnTo>
                  <a:lnTo>
                    <a:pt x="768" y="287"/>
                  </a:lnTo>
                  <a:lnTo>
                    <a:pt x="769" y="288"/>
                  </a:lnTo>
                  <a:lnTo>
                    <a:pt x="769" y="289"/>
                  </a:lnTo>
                  <a:lnTo>
                    <a:pt x="769" y="290"/>
                  </a:lnTo>
                  <a:lnTo>
                    <a:pt x="769" y="292"/>
                  </a:lnTo>
                  <a:lnTo>
                    <a:pt x="770" y="293"/>
                  </a:lnTo>
                  <a:lnTo>
                    <a:pt x="770" y="294"/>
                  </a:lnTo>
                  <a:lnTo>
                    <a:pt x="770" y="295"/>
                  </a:lnTo>
                  <a:lnTo>
                    <a:pt x="771" y="296"/>
                  </a:lnTo>
                  <a:lnTo>
                    <a:pt x="772" y="297"/>
                  </a:lnTo>
                  <a:lnTo>
                    <a:pt x="772" y="298"/>
                  </a:lnTo>
                  <a:lnTo>
                    <a:pt x="773" y="299"/>
                  </a:lnTo>
                  <a:lnTo>
                    <a:pt x="773" y="300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75" y="302"/>
                  </a:lnTo>
                  <a:lnTo>
                    <a:pt x="776" y="303"/>
                  </a:lnTo>
                  <a:lnTo>
                    <a:pt x="776" y="304"/>
                  </a:lnTo>
                  <a:lnTo>
                    <a:pt x="777" y="305"/>
                  </a:lnTo>
                  <a:lnTo>
                    <a:pt x="778" y="306"/>
                  </a:lnTo>
                  <a:lnTo>
                    <a:pt x="778" y="306"/>
                  </a:lnTo>
                  <a:lnTo>
                    <a:pt x="780" y="307"/>
                  </a:lnTo>
                  <a:lnTo>
                    <a:pt x="780" y="308"/>
                  </a:lnTo>
                  <a:lnTo>
                    <a:pt x="781" y="308"/>
                  </a:lnTo>
                  <a:lnTo>
                    <a:pt x="782" y="309"/>
                  </a:lnTo>
                  <a:lnTo>
                    <a:pt x="783" y="310"/>
                  </a:lnTo>
                  <a:lnTo>
                    <a:pt x="784" y="311"/>
                  </a:lnTo>
                  <a:lnTo>
                    <a:pt x="785" y="311"/>
                  </a:lnTo>
                  <a:lnTo>
                    <a:pt x="786" y="312"/>
                  </a:lnTo>
                  <a:lnTo>
                    <a:pt x="787" y="312"/>
                  </a:lnTo>
                  <a:lnTo>
                    <a:pt x="788" y="313"/>
                  </a:lnTo>
                  <a:lnTo>
                    <a:pt x="789" y="313"/>
                  </a:lnTo>
                  <a:lnTo>
                    <a:pt x="791" y="314"/>
                  </a:lnTo>
                  <a:lnTo>
                    <a:pt x="792" y="315"/>
                  </a:lnTo>
                  <a:lnTo>
                    <a:pt x="793" y="315"/>
                  </a:lnTo>
                  <a:lnTo>
                    <a:pt x="794" y="315"/>
                  </a:lnTo>
                  <a:lnTo>
                    <a:pt x="795" y="315"/>
                  </a:lnTo>
                  <a:lnTo>
                    <a:pt x="797" y="316"/>
                  </a:lnTo>
                  <a:lnTo>
                    <a:pt x="798" y="316"/>
                  </a:lnTo>
                  <a:lnTo>
                    <a:pt x="799" y="316"/>
                  </a:lnTo>
                  <a:lnTo>
                    <a:pt x="800" y="317"/>
                  </a:lnTo>
                  <a:lnTo>
                    <a:pt x="801" y="317"/>
                  </a:lnTo>
                  <a:lnTo>
                    <a:pt x="803" y="317"/>
                  </a:lnTo>
                  <a:lnTo>
                    <a:pt x="804" y="317"/>
                  </a:lnTo>
                  <a:lnTo>
                    <a:pt x="805" y="317"/>
                  </a:lnTo>
                  <a:lnTo>
                    <a:pt x="807" y="317"/>
                  </a:lnTo>
                  <a:lnTo>
                    <a:pt x="808" y="317"/>
                  </a:lnTo>
                  <a:lnTo>
                    <a:pt x="809" y="317"/>
                  </a:lnTo>
                  <a:lnTo>
                    <a:pt x="811" y="317"/>
                  </a:lnTo>
                  <a:lnTo>
                    <a:pt x="812" y="317"/>
                  </a:lnTo>
                  <a:lnTo>
                    <a:pt x="814" y="317"/>
                  </a:lnTo>
                  <a:lnTo>
                    <a:pt x="816" y="317"/>
                  </a:lnTo>
                  <a:lnTo>
                    <a:pt x="817" y="317"/>
                  </a:lnTo>
                  <a:lnTo>
                    <a:pt x="819" y="317"/>
                  </a:lnTo>
                  <a:lnTo>
                    <a:pt x="820" y="317"/>
                  </a:lnTo>
                  <a:lnTo>
                    <a:pt x="822" y="317"/>
                  </a:lnTo>
                  <a:lnTo>
                    <a:pt x="823" y="316"/>
                  </a:lnTo>
                  <a:lnTo>
                    <a:pt x="824" y="316"/>
                  </a:lnTo>
                  <a:lnTo>
                    <a:pt x="826" y="316"/>
                  </a:lnTo>
                  <a:lnTo>
                    <a:pt x="827" y="316"/>
                  </a:lnTo>
                  <a:lnTo>
                    <a:pt x="828" y="315"/>
                  </a:lnTo>
                  <a:lnTo>
                    <a:pt x="830" y="315"/>
                  </a:lnTo>
                  <a:lnTo>
                    <a:pt x="831" y="315"/>
                  </a:lnTo>
                  <a:lnTo>
                    <a:pt x="833" y="314"/>
                  </a:lnTo>
                  <a:lnTo>
                    <a:pt x="834" y="313"/>
                  </a:lnTo>
                  <a:lnTo>
                    <a:pt x="835" y="313"/>
                  </a:lnTo>
                  <a:lnTo>
                    <a:pt x="837" y="312"/>
                  </a:lnTo>
                  <a:lnTo>
                    <a:pt x="838" y="312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41" y="310"/>
                  </a:lnTo>
                  <a:lnTo>
                    <a:pt x="842" y="309"/>
                  </a:lnTo>
                  <a:lnTo>
                    <a:pt x="843" y="308"/>
                  </a:lnTo>
                  <a:lnTo>
                    <a:pt x="845" y="308"/>
                  </a:lnTo>
                  <a:lnTo>
                    <a:pt x="846" y="307"/>
                  </a:lnTo>
                  <a:lnTo>
                    <a:pt x="847" y="306"/>
                  </a:lnTo>
                  <a:lnTo>
                    <a:pt x="848" y="305"/>
                  </a:lnTo>
                  <a:lnTo>
                    <a:pt x="849" y="305"/>
                  </a:lnTo>
                  <a:lnTo>
                    <a:pt x="850" y="304"/>
                  </a:lnTo>
                  <a:lnTo>
                    <a:pt x="851" y="303"/>
                  </a:lnTo>
                  <a:lnTo>
                    <a:pt x="852" y="302"/>
                  </a:lnTo>
                  <a:lnTo>
                    <a:pt x="853" y="301"/>
                  </a:lnTo>
                  <a:lnTo>
                    <a:pt x="853" y="300"/>
                  </a:lnTo>
                  <a:lnTo>
                    <a:pt x="854" y="299"/>
                  </a:lnTo>
                  <a:lnTo>
                    <a:pt x="854" y="298"/>
                  </a:lnTo>
                  <a:lnTo>
                    <a:pt x="855" y="298"/>
                  </a:lnTo>
                  <a:lnTo>
                    <a:pt x="855" y="297"/>
                  </a:lnTo>
                  <a:lnTo>
                    <a:pt x="855" y="297"/>
                  </a:lnTo>
                  <a:lnTo>
                    <a:pt x="856" y="297"/>
                  </a:lnTo>
                  <a:lnTo>
                    <a:pt x="856" y="296"/>
                  </a:lnTo>
                  <a:lnTo>
                    <a:pt x="856" y="296"/>
                  </a:lnTo>
                  <a:lnTo>
                    <a:pt x="856" y="295"/>
                  </a:lnTo>
                  <a:lnTo>
                    <a:pt x="857" y="294"/>
                  </a:lnTo>
                  <a:lnTo>
                    <a:pt x="857" y="294"/>
                  </a:lnTo>
                  <a:lnTo>
                    <a:pt x="857" y="294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8" y="293"/>
                  </a:lnTo>
                  <a:lnTo>
                    <a:pt x="858" y="292"/>
                  </a:lnTo>
                  <a:lnTo>
                    <a:pt x="858" y="292"/>
                  </a:lnTo>
                  <a:lnTo>
                    <a:pt x="858" y="292"/>
                  </a:lnTo>
                  <a:lnTo>
                    <a:pt x="858" y="291"/>
                  </a:lnTo>
                  <a:lnTo>
                    <a:pt x="858" y="290"/>
                  </a:lnTo>
                  <a:lnTo>
                    <a:pt x="858" y="290"/>
                  </a:lnTo>
                  <a:lnTo>
                    <a:pt x="858" y="289"/>
                  </a:lnTo>
                  <a:lnTo>
                    <a:pt x="858" y="289"/>
                  </a:lnTo>
                  <a:lnTo>
                    <a:pt x="858" y="289"/>
                  </a:lnTo>
                  <a:lnTo>
                    <a:pt x="858" y="288"/>
                  </a:lnTo>
                  <a:lnTo>
                    <a:pt x="858" y="288"/>
                  </a:lnTo>
                  <a:lnTo>
                    <a:pt x="859" y="287"/>
                  </a:lnTo>
                  <a:lnTo>
                    <a:pt x="859" y="286"/>
                  </a:lnTo>
                  <a:lnTo>
                    <a:pt x="859" y="286"/>
                  </a:lnTo>
                  <a:lnTo>
                    <a:pt x="859" y="285"/>
                  </a:lnTo>
                  <a:lnTo>
                    <a:pt x="859" y="285"/>
                  </a:lnTo>
                  <a:lnTo>
                    <a:pt x="859" y="284"/>
                  </a:lnTo>
                  <a:lnTo>
                    <a:pt x="860" y="283"/>
                  </a:lnTo>
                  <a:lnTo>
                    <a:pt x="860" y="283"/>
                  </a:lnTo>
                  <a:lnTo>
                    <a:pt x="860" y="282"/>
                  </a:lnTo>
                  <a:lnTo>
                    <a:pt x="860" y="281"/>
                  </a:lnTo>
                  <a:lnTo>
                    <a:pt x="860" y="281"/>
                  </a:lnTo>
                  <a:lnTo>
                    <a:pt x="860" y="279"/>
                  </a:lnTo>
                  <a:lnTo>
                    <a:pt x="860" y="279"/>
                  </a:lnTo>
                  <a:lnTo>
                    <a:pt x="860" y="278"/>
                  </a:lnTo>
                  <a:lnTo>
                    <a:pt x="860" y="278"/>
                  </a:lnTo>
                  <a:lnTo>
                    <a:pt x="860" y="277"/>
                  </a:lnTo>
                  <a:lnTo>
                    <a:pt x="860" y="276"/>
                  </a:lnTo>
                  <a:lnTo>
                    <a:pt x="860" y="275"/>
                  </a:lnTo>
                  <a:lnTo>
                    <a:pt x="860" y="274"/>
                  </a:lnTo>
                  <a:lnTo>
                    <a:pt x="860" y="273"/>
                  </a:lnTo>
                  <a:lnTo>
                    <a:pt x="860" y="273"/>
                  </a:lnTo>
                  <a:lnTo>
                    <a:pt x="860" y="271"/>
                  </a:lnTo>
                  <a:lnTo>
                    <a:pt x="860" y="270"/>
                  </a:lnTo>
                  <a:lnTo>
                    <a:pt x="860" y="269"/>
                  </a:lnTo>
                  <a:lnTo>
                    <a:pt x="860" y="194"/>
                  </a:lnTo>
                  <a:lnTo>
                    <a:pt x="860" y="194"/>
                  </a:lnTo>
                  <a:close/>
                  <a:moveTo>
                    <a:pt x="813" y="215"/>
                  </a:moveTo>
                  <a:lnTo>
                    <a:pt x="814" y="216"/>
                  </a:lnTo>
                  <a:lnTo>
                    <a:pt x="815" y="216"/>
                  </a:lnTo>
                  <a:lnTo>
                    <a:pt x="816" y="216"/>
                  </a:lnTo>
                  <a:lnTo>
                    <a:pt x="817" y="216"/>
                  </a:lnTo>
                  <a:lnTo>
                    <a:pt x="818" y="216"/>
                  </a:lnTo>
                  <a:lnTo>
                    <a:pt x="819" y="216"/>
                  </a:lnTo>
                  <a:lnTo>
                    <a:pt x="820" y="216"/>
                  </a:lnTo>
                  <a:lnTo>
                    <a:pt x="821" y="216"/>
                  </a:lnTo>
                  <a:lnTo>
                    <a:pt x="822" y="217"/>
                  </a:lnTo>
                  <a:lnTo>
                    <a:pt x="823" y="217"/>
                  </a:lnTo>
                  <a:lnTo>
                    <a:pt x="823" y="218"/>
                  </a:lnTo>
                  <a:lnTo>
                    <a:pt x="824" y="218"/>
                  </a:lnTo>
                  <a:lnTo>
                    <a:pt x="825" y="218"/>
                  </a:lnTo>
                  <a:lnTo>
                    <a:pt x="826" y="219"/>
                  </a:lnTo>
                  <a:lnTo>
                    <a:pt x="826" y="220"/>
                  </a:lnTo>
                  <a:lnTo>
                    <a:pt x="827" y="220"/>
                  </a:lnTo>
                  <a:lnTo>
                    <a:pt x="828" y="221"/>
                  </a:lnTo>
                  <a:lnTo>
                    <a:pt x="828" y="221"/>
                  </a:lnTo>
                  <a:lnTo>
                    <a:pt x="829" y="222"/>
                  </a:lnTo>
                  <a:lnTo>
                    <a:pt x="830" y="223"/>
                  </a:lnTo>
                  <a:lnTo>
                    <a:pt x="830" y="224"/>
                  </a:lnTo>
                  <a:lnTo>
                    <a:pt x="831" y="224"/>
                  </a:lnTo>
                  <a:lnTo>
                    <a:pt x="831" y="225"/>
                  </a:lnTo>
                  <a:lnTo>
                    <a:pt x="831" y="225"/>
                  </a:lnTo>
                  <a:lnTo>
                    <a:pt x="832" y="226"/>
                  </a:lnTo>
                  <a:lnTo>
                    <a:pt x="833" y="228"/>
                  </a:lnTo>
                  <a:lnTo>
                    <a:pt x="833" y="228"/>
                  </a:lnTo>
                  <a:lnTo>
                    <a:pt x="833" y="229"/>
                  </a:lnTo>
                  <a:lnTo>
                    <a:pt x="834" y="230"/>
                  </a:lnTo>
                  <a:lnTo>
                    <a:pt x="834" y="231"/>
                  </a:lnTo>
                  <a:lnTo>
                    <a:pt x="834" y="232"/>
                  </a:lnTo>
                  <a:lnTo>
                    <a:pt x="834" y="233"/>
                  </a:lnTo>
                  <a:lnTo>
                    <a:pt x="834" y="234"/>
                  </a:lnTo>
                  <a:lnTo>
                    <a:pt x="834" y="235"/>
                  </a:lnTo>
                  <a:lnTo>
                    <a:pt x="834" y="236"/>
                  </a:lnTo>
                  <a:lnTo>
                    <a:pt x="834" y="237"/>
                  </a:lnTo>
                  <a:lnTo>
                    <a:pt x="834" y="238"/>
                  </a:lnTo>
                  <a:lnTo>
                    <a:pt x="834" y="239"/>
                  </a:lnTo>
                  <a:lnTo>
                    <a:pt x="834" y="240"/>
                  </a:lnTo>
                  <a:lnTo>
                    <a:pt x="834" y="241"/>
                  </a:lnTo>
                  <a:lnTo>
                    <a:pt x="834" y="243"/>
                  </a:lnTo>
                  <a:lnTo>
                    <a:pt x="834" y="243"/>
                  </a:lnTo>
                  <a:lnTo>
                    <a:pt x="834" y="244"/>
                  </a:lnTo>
                  <a:lnTo>
                    <a:pt x="833" y="245"/>
                  </a:lnTo>
                  <a:lnTo>
                    <a:pt x="833" y="246"/>
                  </a:lnTo>
                  <a:lnTo>
                    <a:pt x="833" y="247"/>
                  </a:lnTo>
                  <a:lnTo>
                    <a:pt x="832" y="247"/>
                  </a:lnTo>
                  <a:lnTo>
                    <a:pt x="831" y="248"/>
                  </a:lnTo>
                  <a:lnTo>
                    <a:pt x="831" y="249"/>
                  </a:lnTo>
                  <a:lnTo>
                    <a:pt x="831" y="250"/>
                  </a:lnTo>
                  <a:lnTo>
                    <a:pt x="830" y="251"/>
                  </a:lnTo>
                  <a:lnTo>
                    <a:pt x="830" y="251"/>
                  </a:lnTo>
                  <a:lnTo>
                    <a:pt x="829" y="252"/>
                  </a:lnTo>
                  <a:lnTo>
                    <a:pt x="828" y="252"/>
                  </a:lnTo>
                  <a:lnTo>
                    <a:pt x="828" y="253"/>
                  </a:lnTo>
                  <a:lnTo>
                    <a:pt x="827" y="254"/>
                  </a:lnTo>
                  <a:lnTo>
                    <a:pt x="826" y="254"/>
                  </a:lnTo>
                  <a:lnTo>
                    <a:pt x="826" y="255"/>
                  </a:lnTo>
                  <a:lnTo>
                    <a:pt x="825" y="255"/>
                  </a:lnTo>
                  <a:lnTo>
                    <a:pt x="824" y="256"/>
                  </a:lnTo>
                  <a:lnTo>
                    <a:pt x="823" y="256"/>
                  </a:lnTo>
                  <a:lnTo>
                    <a:pt x="823" y="257"/>
                  </a:lnTo>
                  <a:lnTo>
                    <a:pt x="822" y="257"/>
                  </a:lnTo>
                  <a:lnTo>
                    <a:pt x="821" y="258"/>
                  </a:lnTo>
                  <a:lnTo>
                    <a:pt x="820" y="258"/>
                  </a:lnTo>
                  <a:lnTo>
                    <a:pt x="819" y="258"/>
                  </a:lnTo>
                  <a:lnTo>
                    <a:pt x="818" y="258"/>
                  </a:lnTo>
                  <a:lnTo>
                    <a:pt x="817" y="258"/>
                  </a:lnTo>
                  <a:lnTo>
                    <a:pt x="816" y="258"/>
                  </a:lnTo>
                  <a:lnTo>
                    <a:pt x="815" y="258"/>
                  </a:lnTo>
                  <a:lnTo>
                    <a:pt x="814" y="258"/>
                  </a:lnTo>
                  <a:lnTo>
                    <a:pt x="813" y="258"/>
                  </a:lnTo>
                  <a:lnTo>
                    <a:pt x="812" y="258"/>
                  </a:lnTo>
                  <a:lnTo>
                    <a:pt x="811" y="258"/>
                  </a:lnTo>
                  <a:lnTo>
                    <a:pt x="810" y="258"/>
                  </a:lnTo>
                  <a:lnTo>
                    <a:pt x="809" y="258"/>
                  </a:lnTo>
                  <a:lnTo>
                    <a:pt x="808" y="258"/>
                  </a:lnTo>
                  <a:lnTo>
                    <a:pt x="808" y="258"/>
                  </a:lnTo>
                  <a:lnTo>
                    <a:pt x="807" y="258"/>
                  </a:lnTo>
                  <a:lnTo>
                    <a:pt x="806" y="258"/>
                  </a:lnTo>
                  <a:lnTo>
                    <a:pt x="805" y="257"/>
                  </a:lnTo>
                  <a:lnTo>
                    <a:pt x="804" y="256"/>
                  </a:lnTo>
                  <a:lnTo>
                    <a:pt x="804" y="256"/>
                  </a:lnTo>
                  <a:lnTo>
                    <a:pt x="803" y="255"/>
                  </a:lnTo>
                  <a:lnTo>
                    <a:pt x="802" y="255"/>
                  </a:lnTo>
                  <a:lnTo>
                    <a:pt x="801" y="255"/>
                  </a:lnTo>
                  <a:lnTo>
                    <a:pt x="800" y="254"/>
                  </a:lnTo>
                  <a:lnTo>
                    <a:pt x="800" y="254"/>
                  </a:lnTo>
                  <a:lnTo>
                    <a:pt x="799" y="253"/>
                  </a:lnTo>
                  <a:lnTo>
                    <a:pt x="799" y="252"/>
                  </a:lnTo>
                  <a:lnTo>
                    <a:pt x="798" y="252"/>
                  </a:lnTo>
                  <a:lnTo>
                    <a:pt x="797" y="251"/>
                  </a:lnTo>
                  <a:lnTo>
                    <a:pt x="797" y="250"/>
                  </a:lnTo>
                  <a:lnTo>
                    <a:pt x="796" y="250"/>
                  </a:lnTo>
                  <a:lnTo>
                    <a:pt x="796" y="249"/>
                  </a:lnTo>
                  <a:lnTo>
                    <a:pt x="795" y="248"/>
                  </a:lnTo>
                  <a:lnTo>
                    <a:pt x="795" y="247"/>
                  </a:lnTo>
                  <a:lnTo>
                    <a:pt x="795" y="246"/>
                  </a:lnTo>
                  <a:lnTo>
                    <a:pt x="794" y="245"/>
                  </a:lnTo>
                  <a:lnTo>
                    <a:pt x="794" y="244"/>
                  </a:lnTo>
                  <a:lnTo>
                    <a:pt x="793" y="244"/>
                  </a:lnTo>
                  <a:lnTo>
                    <a:pt x="793" y="243"/>
                  </a:lnTo>
                  <a:lnTo>
                    <a:pt x="793" y="241"/>
                  </a:lnTo>
                  <a:lnTo>
                    <a:pt x="793" y="240"/>
                  </a:lnTo>
                  <a:lnTo>
                    <a:pt x="793" y="240"/>
                  </a:lnTo>
                  <a:lnTo>
                    <a:pt x="793" y="239"/>
                  </a:lnTo>
                  <a:lnTo>
                    <a:pt x="793" y="237"/>
                  </a:lnTo>
                  <a:lnTo>
                    <a:pt x="792" y="236"/>
                  </a:lnTo>
                  <a:lnTo>
                    <a:pt x="793" y="236"/>
                  </a:lnTo>
                  <a:lnTo>
                    <a:pt x="793" y="235"/>
                  </a:lnTo>
                  <a:lnTo>
                    <a:pt x="793" y="233"/>
                  </a:lnTo>
                  <a:lnTo>
                    <a:pt x="793" y="233"/>
                  </a:lnTo>
                  <a:lnTo>
                    <a:pt x="793" y="232"/>
                  </a:lnTo>
                  <a:lnTo>
                    <a:pt x="793" y="231"/>
                  </a:lnTo>
                  <a:lnTo>
                    <a:pt x="793" y="230"/>
                  </a:lnTo>
                  <a:lnTo>
                    <a:pt x="794" y="229"/>
                  </a:lnTo>
                  <a:lnTo>
                    <a:pt x="794" y="228"/>
                  </a:lnTo>
                  <a:lnTo>
                    <a:pt x="795" y="227"/>
                  </a:lnTo>
                  <a:lnTo>
                    <a:pt x="795" y="226"/>
                  </a:lnTo>
                  <a:lnTo>
                    <a:pt x="795" y="225"/>
                  </a:lnTo>
                  <a:lnTo>
                    <a:pt x="796" y="225"/>
                  </a:lnTo>
                  <a:lnTo>
                    <a:pt x="796" y="224"/>
                  </a:lnTo>
                  <a:lnTo>
                    <a:pt x="797" y="223"/>
                  </a:lnTo>
                  <a:lnTo>
                    <a:pt x="797" y="222"/>
                  </a:lnTo>
                  <a:lnTo>
                    <a:pt x="798" y="222"/>
                  </a:lnTo>
                  <a:lnTo>
                    <a:pt x="799" y="221"/>
                  </a:lnTo>
                  <a:lnTo>
                    <a:pt x="799" y="221"/>
                  </a:lnTo>
                  <a:lnTo>
                    <a:pt x="800" y="220"/>
                  </a:lnTo>
                  <a:lnTo>
                    <a:pt x="801" y="220"/>
                  </a:lnTo>
                  <a:lnTo>
                    <a:pt x="801" y="219"/>
                  </a:lnTo>
                  <a:lnTo>
                    <a:pt x="802" y="218"/>
                  </a:lnTo>
                  <a:lnTo>
                    <a:pt x="803" y="218"/>
                  </a:lnTo>
                  <a:lnTo>
                    <a:pt x="804" y="218"/>
                  </a:lnTo>
                  <a:lnTo>
                    <a:pt x="804" y="217"/>
                  </a:lnTo>
                  <a:lnTo>
                    <a:pt x="805" y="217"/>
                  </a:lnTo>
                  <a:lnTo>
                    <a:pt x="806" y="216"/>
                  </a:lnTo>
                  <a:lnTo>
                    <a:pt x="807" y="216"/>
                  </a:lnTo>
                  <a:lnTo>
                    <a:pt x="808" y="216"/>
                  </a:lnTo>
                  <a:lnTo>
                    <a:pt x="809" y="216"/>
                  </a:lnTo>
                  <a:lnTo>
                    <a:pt x="809" y="216"/>
                  </a:lnTo>
                  <a:lnTo>
                    <a:pt x="811" y="216"/>
                  </a:lnTo>
                  <a:lnTo>
                    <a:pt x="811" y="216"/>
                  </a:lnTo>
                  <a:lnTo>
                    <a:pt x="812" y="216"/>
                  </a:lnTo>
                  <a:lnTo>
                    <a:pt x="813" y="215"/>
                  </a:lnTo>
                  <a:lnTo>
                    <a:pt x="813" y="215"/>
                  </a:lnTo>
                  <a:close/>
                  <a:moveTo>
                    <a:pt x="937" y="252"/>
                  </a:moveTo>
                  <a:lnTo>
                    <a:pt x="937" y="253"/>
                  </a:lnTo>
                  <a:lnTo>
                    <a:pt x="937" y="253"/>
                  </a:lnTo>
                  <a:lnTo>
                    <a:pt x="937" y="253"/>
                  </a:lnTo>
                  <a:lnTo>
                    <a:pt x="937" y="253"/>
                  </a:lnTo>
                  <a:lnTo>
                    <a:pt x="937" y="253"/>
                  </a:lnTo>
                  <a:lnTo>
                    <a:pt x="937" y="253"/>
                  </a:lnTo>
                  <a:lnTo>
                    <a:pt x="937" y="254"/>
                  </a:lnTo>
                  <a:lnTo>
                    <a:pt x="937" y="254"/>
                  </a:lnTo>
                  <a:lnTo>
                    <a:pt x="937" y="254"/>
                  </a:lnTo>
                  <a:lnTo>
                    <a:pt x="937" y="254"/>
                  </a:lnTo>
                  <a:lnTo>
                    <a:pt x="937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6" y="254"/>
                  </a:lnTo>
                  <a:lnTo>
                    <a:pt x="935" y="255"/>
                  </a:lnTo>
                  <a:lnTo>
                    <a:pt x="934" y="255"/>
                  </a:lnTo>
                  <a:lnTo>
                    <a:pt x="934" y="256"/>
                  </a:lnTo>
                  <a:lnTo>
                    <a:pt x="934" y="256"/>
                  </a:lnTo>
                  <a:lnTo>
                    <a:pt x="933" y="256"/>
                  </a:lnTo>
                  <a:lnTo>
                    <a:pt x="933" y="257"/>
                  </a:lnTo>
                  <a:lnTo>
                    <a:pt x="932" y="257"/>
                  </a:lnTo>
                  <a:lnTo>
                    <a:pt x="932" y="258"/>
                  </a:lnTo>
                  <a:lnTo>
                    <a:pt x="932" y="258"/>
                  </a:lnTo>
                  <a:lnTo>
                    <a:pt x="931" y="258"/>
                  </a:lnTo>
                  <a:lnTo>
                    <a:pt x="930" y="258"/>
                  </a:lnTo>
                  <a:lnTo>
                    <a:pt x="930" y="258"/>
                  </a:lnTo>
                  <a:lnTo>
                    <a:pt x="930" y="258"/>
                  </a:lnTo>
                  <a:lnTo>
                    <a:pt x="929" y="259"/>
                  </a:lnTo>
                  <a:lnTo>
                    <a:pt x="929" y="259"/>
                  </a:lnTo>
                  <a:lnTo>
                    <a:pt x="929" y="259"/>
                  </a:lnTo>
                  <a:lnTo>
                    <a:pt x="928" y="259"/>
                  </a:lnTo>
                  <a:lnTo>
                    <a:pt x="928" y="260"/>
                  </a:lnTo>
                  <a:lnTo>
                    <a:pt x="927" y="260"/>
                  </a:lnTo>
                  <a:lnTo>
                    <a:pt x="927" y="260"/>
                  </a:lnTo>
                  <a:lnTo>
                    <a:pt x="927" y="260"/>
                  </a:lnTo>
                  <a:lnTo>
                    <a:pt x="926" y="260"/>
                  </a:lnTo>
                  <a:lnTo>
                    <a:pt x="926" y="260"/>
                  </a:lnTo>
                  <a:lnTo>
                    <a:pt x="926" y="260"/>
                  </a:lnTo>
                  <a:lnTo>
                    <a:pt x="925" y="260"/>
                  </a:lnTo>
                  <a:lnTo>
                    <a:pt x="925" y="260"/>
                  </a:lnTo>
                  <a:lnTo>
                    <a:pt x="924" y="260"/>
                  </a:lnTo>
                  <a:lnTo>
                    <a:pt x="923" y="260"/>
                  </a:lnTo>
                  <a:lnTo>
                    <a:pt x="923" y="260"/>
                  </a:lnTo>
                  <a:lnTo>
                    <a:pt x="922" y="260"/>
                  </a:lnTo>
                  <a:lnTo>
                    <a:pt x="922" y="260"/>
                  </a:lnTo>
                  <a:lnTo>
                    <a:pt x="921" y="260"/>
                  </a:lnTo>
                  <a:lnTo>
                    <a:pt x="921" y="260"/>
                  </a:lnTo>
                  <a:lnTo>
                    <a:pt x="920" y="260"/>
                  </a:lnTo>
                  <a:lnTo>
                    <a:pt x="919" y="260"/>
                  </a:lnTo>
                  <a:lnTo>
                    <a:pt x="919" y="260"/>
                  </a:lnTo>
                  <a:lnTo>
                    <a:pt x="918" y="260"/>
                  </a:lnTo>
                  <a:lnTo>
                    <a:pt x="918" y="260"/>
                  </a:lnTo>
                  <a:lnTo>
                    <a:pt x="917" y="260"/>
                  </a:lnTo>
                  <a:lnTo>
                    <a:pt x="916" y="260"/>
                  </a:lnTo>
                  <a:lnTo>
                    <a:pt x="915" y="260"/>
                  </a:lnTo>
                  <a:lnTo>
                    <a:pt x="915" y="260"/>
                  </a:lnTo>
                  <a:lnTo>
                    <a:pt x="914" y="260"/>
                  </a:lnTo>
                  <a:lnTo>
                    <a:pt x="913" y="260"/>
                  </a:lnTo>
                  <a:lnTo>
                    <a:pt x="913" y="259"/>
                  </a:lnTo>
                  <a:lnTo>
                    <a:pt x="912" y="259"/>
                  </a:lnTo>
                  <a:lnTo>
                    <a:pt x="911" y="259"/>
                  </a:lnTo>
                  <a:lnTo>
                    <a:pt x="910" y="259"/>
                  </a:lnTo>
                  <a:lnTo>
                    <a:pt x="910" y="258"/>
                  </a:lnTo>
                  <a:lnTo>
                    <a:pt x="909" y="258"/>
                  </a:lnTo>
                  <a:lnTo>
                    <a:pt x="908" y="258"/>
                  </a:lnTo>
                  <a:lnTo>
                    <a:pt x="908" y="257"/>
                  </a:lnTo>
                  <a:lnTo>
                    <a:pt x="907" y="256"/>
                  </a:lnTo>
                  <a:lnTo>
                    <a:pt x="907" y="256"/>
                  </a:lnTo>
                  <a:lnTo>
                    <a:pt x="906" y="255"/>
                  </a:lnTo>
                  <a:lnTo>
                    <a:pt x="906" y="255"/>
                  </a:lnTo>
                  <a:lnTo>
                    <a:pt x="906" y="254"/>
                  </a:lnTo>
                  <a:lnTo>
                    <a:pt x="905" y="254"/>
                  </a:lnTo>
                  <a:lnTo>
                    <a:pt x="904" y="253"/>
                  </a:lnTo>
                  <a:lnTo>
                    <a:pt x="904" y="252"/>
                  </a:lnTo>
                  <a:lnTo>
                    <a:pt x="904" y="252"/>
                  </a:lnTo>
                  <a:lnTo>
                    <a:pt x="903" y="251"/>
                  </a:lnTo>
                  <a:lnTo>
                    <a:pt x="903" y="251"/>
                  </a:lnTo>
                  <a:lnTo>
                    <a:pt x="903" y="250"/>
                  </a:lnTo>
                  <a:lnTo>
                    <a:pt x="903" y="250"/>
                  </a:lnTo>
                  <a:lnTo>
                    <a:pt x="902" y="248"/>
                  </a:lnTo>
                  <a:lnTo>
                    <a:pt x="902" y="248"/>
                  </a:lnTo>
                  <a:lnTo>
                    <a:pt x="902" y="247"/>
                  </a:lnTo>
                  <a:lnTo>
                    <a:pt x="902" y="246"/>
                  </a:lnTo>
                  <a:lnTo>
                    <a:pt x="902" y="245"/>
                  </a:lnTo>
                  <a:lnTo>
                    <a:pt x="901" y="244"/>
                  </a:lnTo>
                  <a:lnTo>
                    <a:pt x="965" y="244"/>
                  </a:lnTo>
                  <a:lnTo>
                    <a:pt x="965" y="244"/>
                  </a:lnTo>
                  <a:lnTo>
                    <a:pt x="965" y="244"/>
                  </a:lnTo>
                  <a:lnTo>
                    <a:pt x="965" y="244"/>
                  </a:lnTo>
                  <a:lnTo>
                    <a:pt x="965" y="244"/>
                  </a:lnTo>
                  <a:lnTo>
                    <a:pt x="965" y="244"/>
                  </a:lnTo>
                  <a:lnTo>
                    <a:pt x="965" y="244"/>
                  </a:lnTo>
                  <a:lnTo>
                    <a:pt x="965" y="244"/>
                  </a:lnTo>
                  <a:lnTo>
                    <a:pt x="965" y="243"/>
                  </a:lnTo>
                  <a:lnTo>
                    <a:pt x="965" y="243"/>
                  </a:lnTo>
                  <a:lnTo>
                    <a:pt x="965" y="243"/>
                  </a:lnTo>
                  <a:lnTo>
                    <a:pt x="965" y="243"/>
                  </a:lnTo>
                  <a:lnTo>
                    <a:pt x="965" y="242"/>
                  </a:lnTo>
                  <a:lnTo>
                    <a:pt x="966" y="242"/>
                  </a:lnTo>
                  <a:lnTo>
                    <a:pt x="966" y="242"/>
                  </a:lnTo>
                  <a:lnTo>
                    <a:pt x="966" y="242"/>
                  </a:lnTo>
                  <a:lnTo>
                    <a:pt x="966" y="242"/>
                  </a:lnTo>
                  <a:lnTo>
                    <a:pt x="966" y="241"/>
                  </a:lnTo>
                  <a:lnTo>
                    <a:pt x="966" y="241"/>
                  </a:lnTo>
                  <a:lnTo>
                    <a:pt x="966" y="241"/>
                  </a:lnTo>
                  <a:lnTo>
                    <a:pt x="966" y="241"/>
                  </a:lnTo>
                  <a:lnTo>
                    <a:pt x="966" y="241"/>
                  </a:lnTo>
                  <a:lnTo>
                    <a:pt x="966" y="241"/>
                  </a:lnTo>
                  <a:lnTo>
                    <a:pt x="966" y="241"/>
                  </a:lnTo>
                  <a:lnTo>
                    <a:pt x="966" y="240"/>
                  </a:lnTo>
                  <a:lnTo>
                    <a:pt x="967" y="240"/>
                  </a:lnTo>
                  <a:lnTo>
                    <a:pt x="966" y="240"/>
                  </a:lnTo>
                  <a:lnTo>
                    <a:pt x="966" y="240"/>
                  </a:lnTo>
                  <a:lnTo>
                    <a:pt x="967" y="240"/>
                  </a:lnTo>
                  <a:lnTo>
                    <a:pt x="967" y="240"/>
                  </a:lnTo>
                  <a:lnTo>
                    <a:pt x="966" y="239"/>
                  </a:lnTo>
                  <a:lnTo>
                    <a:pt x="967" y="239"/>
                  </a:lnTo>
                  <a:lnTo>
                    <a:pt x="966" y="239"/>
                  </a:lnTo>
                  <a:lnTo>
                    <a:pt x="966" y="239"/>
                  </a:lnTo>
                  <a:lnTo>
                    <a:pt x="967" y="238"/>
                  </a:lnTo>
                  <a:lnTo>
                    <a:pt x="966" y="238"/>
                  </a:lnTo>
                  <a:lnTo>
                    <a:pt x="966" y="237"/>
                  </a:lnTo>
                  <a:lnTo>
                    <a:pt x="966" y="236"/>
                  </a:lnTo>
                  <a:lnTo>
                    <a:pt x="966" y="235"/>
                  </a:lnTo>
                  <a:lnTo>
                    <a:pt x="966" y="233"/>
                  </a:lnTo>
                  <a:lnTo>
                    <a:pt x="966" y="232"/>
                  </a:lnTo>
                  <a:lnTo>
                    <a:pt x="965" y="230"/>
                  </a:lnTo>
                  <a:lnTo>
                    <a:pt x="965" y="228"/>
                  </a:lnTo>
                  <a:lnTo>
                    <a:pt x="965" y="226"/>
                  </a:lnTo>
                  <a:lnTo>
                    <a:pt x="965" y="225"/>
                  </a:lnTo>
                  <a:lnTo>
                    <a:pt x="964" y="224"/>
                  </a:lnTo>
                  <a:lnTo>
                    <a:pt x="964" y="222"/>
                  </a:lnTo>
                  <a:lnTo>
                    <a:pt x="963" y="221"/>
                  </a:lnTo>
                  <a:lnTo>
                    <a:pt x="963" y="219"/>
                  </a:lnTo>
                  <a:lnTo>
                    <a:pt x="962" y="218"/>
                  </a:lnTo>
                  <a:lnTo>
                    <a:pt x="961" y="217"/>
                  </a:lnTo>
                  <a:lnTo>
                    <a:pt x="961" y="215"/>
                  </a:lnTo>
                  <a:lnTo>
                    <a:pt x="960" y="214"/>
                  </a:lnTo>
                  <a:lnTo>
                    <a:pt x="960" y="213"/>
                  </a:lnTo>
                  <a:lnTo>
                    <a:pt x="959" y="211"/>
                  </a:lnTo>
                  <a:lnTo>
                    <a:pt x="958" y="210"/>
                  </a:lnTo>
                  <a:lnTo>
                    <a:pt x="957" y="209"/>
                  </a:lnTo>
                  <a:lnTo>
                    <a:pt x="956" y="208"/>
                  </a:lnTo>
                  <a:lnTo>
                    <a:pt x="955" y="206"/>
                  </a:lnTo>
                  <a:lnTo>
                    <a:pt x="954" y="205"/>
                  </a:lnTo>
                  <a:lnTo>
                    <a:pt x="953" y="204"/>
                  </a:lnTo>
                  <a:lnTo>
                    <a:pt x="952" y="203"/>
                  </a:lnTo>
                  <a:lnTo>
                    <a:pt x="951" y="202"/>
                  </a:lnTo>
                  <a:lnTo>
                    <a:pt x="950" y="201"/>
                  </a:lnTo>
                  <a:lnTo>
                    <a:pt x="949" y="201"/>
                  </a:lnTo>
                  <a:lnTo>
                    <a:pt x="948" y="199"/>
                  </a:lnTo>
                  <a:lnTo>
                    <a:pt x="946" y="199"/>
                  </a:lnTo>
                  <a:lnTo>
                    <a:pt x="945" y="198"/>
                  </a:lnTo>
                  <a:lnTo>
                    <a:pt x="944" y="197"/>
                  </a:lnTo>
                  <a:lnTo>
                    <a:pt x="943" y="197"/>
                  </a:lnTo>
                  <a:lnTo>
                    <a:pt x="941" y="196"/>
                  </a:lnTo>
                  <a:lnTo>
                    <a:pt x="940" y="195"/>
                  </a:lnTo>
                  <a:lnTo>
                    <a:pt x="938" y="194"/>
                  </a:lnTo>
                  <a:lnTo>
                    <a:pt x="937" y="194"/>
                  </a:lnTo>
                  <a:lnTo>
                    <a:pt x="936" y="194"/>
                  </a:lnTo>
                  <a:lnTo>
                    <a:pt x="934" y="193"/>
                  </a:lnTo>
                  <a:lnTo>
                    <a:pt x="933" y="193"/>
                  </a:lnTo>
                  <a:lnTo>
                    <a:pt x="932" y="193"/>
                  </a:lnTo>
                  <a:lnTo>
                    <a:pt x="930" y="192"/>
                  </a:lnTo>
                  <a:lnTo>
                    <a:pt x="929" y="192"/>
                  </a:lnTo>
                  <a:lnTo>
                    <a:pt x="927" y="191"/>
                  </a:lnTo>
                  <a:lnTo>
                    <a:pt x="926" y="191"/>
                  </a:lnTo>
                  <a:lnTo>
                    <a:pt x="924" y="191"/>
                  </a:lnTo>
                  <a:lnTo>
                    <a:pt x="922" y="191"/>
                  </a:lnTo>
                  <a:lnTo>
                    <a:pt x="921" y="191"/>
                  </a:lnTo>
                  <a:lnTo>
                    <a:pt x="919" y="191"/>
                  </a:lnTo>
                  <a:lnTo>
                    <a:pt x="918" y="191"/>
                  </a:lnTo>
                  <a:lnTo>
                    <a:pt x="916" y="191"/>
                  </a:lnTo>
                  <a:lnTo>
                    <a:pt x="915" y="191"/>
                  </a:lnTo>
                  <a:lnTo>
                    <a:pt x="913" y="192"/>
                  </a:lnTo>
                  <a:lnTo>
                    <a:pt x="912" y="192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07" y="193"/>
                  </a:lnTo>
                  <a:lnTo>
                    <a:pt x="906" y="194"/>
                  </a:lnTo>
                  <a:lnTo>
                    <a:pt x="905" y="194"/>
                  </a:lnTo>
                  <a:lnTo>
                    <a:pt x="903" y="194"/>
                  </a:lnTo>
                  <a:lnTo>
                    <a:pt x="902" y="195"/>
                  </a:lnTo>
                  <a:lnTo>
                    <a:pt x="901" y="196"/>
                  </a:lnTo>
                  <a:lnTo>
                    <a:pt x="900" y="197"/>
                  </a:lnTo>
                  <a:lnTo>
                    <a:pt x="899" y="197"/>
                  </a:lnTo>
                  <a:lnTo>
                    <a:pt x="898" y="198"/>
                  </a:lnTo>
                  <a:lnTo>
                    <a:pt x="896" y="199"/>
                  </a:lnTo>
                  <a:lnTo>
                    <a:pt x="895" y="199"/>
                  </a:lnTo>
                  <a:lnTo>
                    <a:pt x="894" y="201"/>
                  </a:lnTo>
                  <a:lnTo>
                    <a:pt x="893" y="201"/>
                  </a:lnTo>
                  <a:lnTo>
                    <a:pt x="892" y="202"/>
                  </a:lnTo>
                  <a:lnTo>
                    <a:pt x="891" y="203"/>
                  </a:lnTo>
                  <a:lnTo>
                    <a:pt x="889" y="204"/>
                  </a:lnTo>
                  <a:lnTo>
                    <a:pt x="889" y="205"/>
                  </a:lnTo>
                  <a:lnTo>
                    <a:pt x="888" y="206"/>
                  </a:lnTo>
                  <a:lnTo>
                    <a:pt x="887" y="208"/>
                  </a:lnTo>
                  <a:lnTo>
                    <a:pt x="885" y="209"/>
                  </a:lnTo>
                  <a:lnTo>
                    <a:pt x="885" y="210"/>
                  </a:lnTo>
                  <a:lnTo>
                    <a:pt x="884" y="211"/>
                  </a:lnTo>
                  <a:lnTo>
                    <a:pt x="883" y="213"/>
                  </a:lnTo>
                  <a:lnTo>
                    <a:pt x="883" y="214"/>
                  </a:lnTo>
                  <a:lnTo>
                    <a:pt x="882" y="215"/>
                  </a:lnTo>
                  <a:lnTo>
                    <a:pt x="881" y="217"/>
                  </a:lnTo>
                  <a:lnTo>
                    <a:pt x="881" y="218"/>
                  </a:lnTo>
                  <a:lnTo>
                    <a:pt x="880" y="219"/>
                  </a:lnTo>
                  <a:lnTo>
                    <a:pt x="880" y="221"/>
                  </a:lnTo>
                  <a:lnTo>
                    <a:pt x="879" y="222"/>
                  </a:lnTo>
                  <a:lnTo>
                    <a:pt x="879" y="224"/>
                  </a:lnTo>
                  <a:lnTo>
                    <a:pt x="878" y="225"/>
                  </a:lnTo>
                  <a:lnTo>
                    <a:pt x="878" y="226"/>
                  </a:lnTo>
                  <a:lnTo>
                    <a:pt x="877" y="228"/>
                  </a:lnTo>
                  <a:lnTo>
                    <a:pt x="877" y="229"/>
                  </a:lnTo>
                  <a:lnTo>
                    <a:pt x="877" y="231"/>
                  </a:lnTo>
                  <a:lnTo>
                    <a:pt x="877" y="232"/>
                  </a:lnTo>
                  <a:lnTo>
                    <a:pt x="877" y="234"/>
                  </a:lnTo>
                  <a:lnTo>
                    <a:pt x="877" y="236"/>
                  </a:lnTo>
                  <a:lnTo>
                    <a:pt x="876" y="237"/>
                  </a:lnTo>
                  <a:lnTo>
                    <a:pt x="877" y="239"/>
                  </a:lnTo>
                  <a:lnTo>
                    <a:pt x="877" y="240"/>
                  </a:lnTo>
                  <a:lnTo>
                    <a:pt x="877" y="242"/>
                  </a:lnTo>
                  <a:lnTo>
                    <a:pt x="877" y="243"/>
                  </a:lnTo>
                  <a:lnTo>
                    <a:pt x="877" y="245"/>
                  </a:lnTo>
                  <a:lnTo>
                    <a:pt x="877" y="246"/>
                  </a:lnTo>
                  <a:lnTo>
                    <a:pt x="878" y="248"/>
                  </a:lnTo>
                  <a:lnTo>
                    <a:pt x="878" y="249"/>
                  </a:lnTo>
                  <a:lnTo>
                    <a:pt x="879" y="251"/>
                  </a:lnTo>
                  <a:lnTo>
                    <a:pt x="879" y="252"/>
                  </a:lnTo>
                  <a:lnTo>
                    <a:pt x="880" y="254"/>
                  </a:lnTo>
                  <a:lnTo>
                    <a:pt x="880" y="255"/>
                  </a:lnTo>
                  <a:lnTo>
                    <a:pt x="881" y="256"/>
                  </a:lnTo>
                  <a:lnTo>
                    <a:pt x="881" y="258"/>
                  </a:lnTo>
                  <a:lnTo>
                    <a:pt x="882" y="259"/>
                  </a:lnTo>
                  <a:lnTo>
                    <a:pt x="883" y="260"/>
                  </a:lnTo>
                  <a:lnTo>
                    <a:pt x="883" y="262"/>
                  </a:lnTo>
                  <a:lnTo>
                    <a:pt x="884" y="263"/>
                  </a:lnTo>
                  <a:lnTo>
                    <a:pt x="885" y="264"/>
                  </a:lnTo>
                  <a:lnTo>
                    <a:pt x="886" y="265"/>
                  </a:lnTo>
                  <a:lnTo>
                    <a:pt x="887" y="266"/>
                  </a:lnTo>
                  <a:lnTo>
                    <a:pt x="888" y="26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891" y="270"/>
                  </a:lnTo>
                  <a:lnTo>
                    <a:pt x="892" y="271"/>
                  </a:lnTo>
                  <a:lnTo>
                    <a:pt x="893" y="273"/>
                  </a:lnTo>
                  <a:lnTo>
                    <a:pt x="894" y="273"/>
                  </a:lnTo>
                  <a:lnTo>
                    <a:pt x="895" y="274"/>
                  </a:lnTo>
                  <a:lnTo>
                    <a:pt x="896" y="275"/>
                  </a:lnTo>
                  <a:lnTo>
                    <a:pt x="898" y="276"/>
                  </a:lnTo>
                  <a:lnTo>
                    <a:pt x="899" y="277"/>
                  </a:lnTo>
                  <a:lnTo>
                    <a:pt x="900" y="277"/>
                  </a:lnTo>
                  <a:lnTo>
                    <a:pt x="901" y="278"/>
                  </a:lnTo>
                  <a:lnTo>
                    <a:pt x="902" y="278"/>
                  </a:lnTo>
                  <a:lnTo>
                    <a:pt x="903" y="279"/>
                  </a:lnTo>
                  <a:lnTo>
                    <a:pt x="905" y="279"/>
                  </a:lnTo>
                  <a:lnTo>
                    <a:pt x="907" y="280"/>
                  </a:lnTo>
                  <a:lnTo>
                    <a:pt x="908" y="281"/>
                  </a:lnTo>
                  <a:lnTo>
                    <a:pt x="910" y="281"/>
                  </a:lnTo>
                  <a:lnTo>
                    <a:pt x="911" y="281"/>
                  </a:lnTo>
                  <a:lnTo>
                    <a:pt x="913" y="281"/>
                  </a:lnTo>
                  <a:lnTo>
                    <a:pt x="914" y="282"/>
                  </a:lnTo>
                  <a:lnTo>
                    <a:pt x="915" y="282"/>
                  </a:lnTo>
                  <a:lnTo>
                    <a:pt x="917" y="282"/>
                  </a:lnTo>
                  <a:lnTo>
                    <a:pt x="918" y="282"/>
                  </a:lnTo>
                  <a:lnTo>
                    <a:pt x="920" y="282"/>
                  </a:lnTo>
                  <a:lnTo>
                    <a:pt x="921" y="282"/>
                  </a:lnTo>
                  <a:lnTo>
                    <a:pt x="923" y="282"/>
                  </a:lnTo>
                  <a:lnTo>
                    <a:pt x="924" y="282"/>
                  </a:lnTo>
                  <a:lnTo>
                    <a:pt x="926" y="282"/>
                  </a:lnTo>
                  <a:lnTo>
                    <a:pt x="927" y="282"/>
                  </a:lnTo>
                  <a:lnTo>
                    <a:pt x="929" y="282"/>
                  </a:lnTo>
                  <a:lnTo>
                    <a:pt x="930" y="281"/>
                  </a:lnTo>
                  <a:lnTo>
                    <a:pt x="932" y="281"/>
                  </a:lnTo>
                  <a:lnTo>
                    <a:pt x="933" y="281"/>
                  </a:lnTo>
                  <a:lnTo>
                    <a:pt x="934" y="281"/>
                  </a:lnTo>
                  <a:lnTo>
                    <a:pt x="936" y="280"/>
                  </a:lnTo>
                  <a:lnTo>
                    <a:pt x="937" y="279"/>
                  </a:lnTo>
                  <a:lnTo>
                    <a:pt x="938" y="279"/>
                  </a:lnTo>
                  <a:lnTo>
                    <a:pt x="940" y="278"/>
                  </a:lnTo>
                  <a:lnTo>
                    <a:pt x="941" y="278"/>
                  </a:lnTo>
                  <a:lnTo>
                    <a:pt x="942" y="277"/>
                  </a:lnTo>
                  <a:lnTo>
                    <a:pt x="944" y="277"/>
                  </a:lnTo>
                  <a:lnTo>
                    <a:pt x="945" y="275"/>
                  </a:lnTo>
                  <a:lnTo>
                    <a:pt x="946" y="275"/>
                  </a:lnTo>
                  <a:lnTo>
                    <a:pt x="947" y="274"/>
                  </a:lnTo>
                  <a:lnTo>
                    <a:pt x="948" y="273"/>
                  </a:lnTo>
                  <a:lnTo>
                    <a:pt x="949" y="272"/>
                  </a:lnTo>
                  <a:lnTo>
                    <a:pt x="950" y="271"/>
                  </a:lnTo>
                  <a:lnTo>
                    <a:pt x="952" y="270"/>
                  </a:lnTo>
                  <a:lnTo>
                    <a:pt x="953" y="269"/>
                  </a:lnTo>
                  <a:lnTo>
                    <a:pt x="954" y="267"/>
                  </a:lnTo>
                  <a:lnTo>
                    <a:pt x="955" y="266"/>
                  </a:lnTo>
                  <a:lnTo>
                    <a:pt x="956" y="265"/>
                  </a:lnTo>
                  <a:lnTo>
                    <a:pt x="957" y="264"/>
                  </a:lnTo>
                  <a:lnTo>
                    <a:pt x="958" y="263"/>
                  </a:lnTo>
                  <a:lnTo>
                    <a:pt x="959" y="262"/>
                  </a:lnTo>
                  <a:lnTo>
                    <a:pt x="960" y="260"/>
                  </a:lnTo>
                  <a:lnTo>
                    <a:pt x="960" y="259"/>
                  </a:lnTo>
                  <a:lnTo>
                    <a:pt x="961" y="257"/>
                  </a:lnTo>
                  <a:lnTo>
                    <a:pt x="961" y="256"/>
                  </a:lnTo>
                  <a:lnTo>
                    <a:pt x="962" y="254"/>
                  </a:lnTo>
                  <a:lnTo>
                    <a:pt x="963" y="252"/>
                  </a:lnTo>
                  <a:lnTo>
                    <a:pt x="937" y="252"/>
                  </a:lnTo>
                  <a:lnTo>
                    <a:pt x="937" y="252"/>
                  </a:lnTo>
                  <a:close/>
                  <a:moveTo>
                    <a:pt x="902" y="228"/>
                  </a:moveTo>
                  <a:lnTo>
                    <a:pt x="902" y="226"/>
                  </a:lnTo>
                  <a:lnTo>
                    <a:pt x="903" y="225"/>
                  </a:lnTo>
                  <a:lnTo>
                    <a:pt x="903" y="224"/>
                  </a:lnTo>
                  <a:lnTo>
                    <a:pt x="903" y="223"/>
                  </a:lnTo>
                  <a:lnTo>
                    <a:pt x="904" y="222"/>
                  </a:lnTo>
                  <a:lnTo>
                    <a:pt x="904" y="221"/>
                  </a:lnTo>
                  <a:lnTo>
                    <a:pt x="905" y="220"/>
                  </a:lnTo>
                  <a:lnTo>
                    <a:pt x="906" y="220"/>
                  </a:lnTo>
                  <a:lnTo>
                    <a:pt x="906" y="218"/>
                  </a:lnTo>
                  <a:lnTo>
                    <a:pt x="907" y="218"/>
                  </a:lnTo>
                  <a:lnTo>
                    <a:pt x="908" y="217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0" y="216"/>
                  </a:lnTo>
                  <a:lnTo>
                    <a:pt x="911" y="215"/>
                  </a:lnTo>
                  <a:lnTo>
                    <a:pt x="912" y="214"/>
                  </a:lnTo>
                  <a:lnTo>
                    <a:pt x="913" y="214"/>
                  </a:lnTo>
                  <a:lnTo>
                    <a:pt x="914" y="214"/>
                  </a:lnTo>
                  <a:lnTo>
                    <a:pt x="915" y="214"/>
                  </a:lnTo>
                  <a:lnTo>
                    <a:pt x="917" y="213"/>
                  </a:lnTo>
                  <a:lnTo>
                    <a:pt x="918" y="213"/>
                  </a:lnTo>
                  <a:lnTo>
                    <a:pt x="919" y="213"/>
                  </a:lnTo>
                  <a:lnTo>
                    <a:pt x="920" y="213"/>
                  </a:lnTo>
                  <a:lnTo>
                    <a:pt x="921" y="213"/>
                  </a:lnTo>
                  <a:lnTo>
                    <a:pt x="922" y="213"/>
                  </a:lnTo>
                  <a:lnTo>
                    <a:pt x="922" y="213"/>
                  </a:lnTo>
                  <a:lnTo>
                    <a:pt x="923" y="213"/>
                  </a:lnTo>
                  <a:lnTo>
                    <a:pt x="924" y="213"/>
                  </a:lnTo>
                  <a:lnTo>
                    <a:pt x="925" y="213"/>
                  </a:lnTo>
                  <a:lnTo>
                    <a:pt x="926" y="213"/>
                  </a:lnTo>
                  <a:lnTo>
                    <a:pt x="926" y="214"/>
                  </a:lnTo>
                  <a:lnTo>
                    <a:pt x="927" y="214"/>
                  </a:lnTo>
                  <a:lnTo>
                    <a:pt x="928" y="214"/>
                  </a:lnTo>
                  <a:lnTo>
                    <a:pt x="929" y="214"/>
                  </a:lnTo>
                  <a:lnTo>
                    <a:pt x="929" y="214"/>
                  </a:lnTo>
                  <a:lnTo>
                    <a:pt x="930" y="214"/>
                  </a:lnTo>
                  <a:lnTo>
                    <a:pt x="931" y="215"/>
                  </a:lnTo>
                  <a:lnTo>
                    <a:pt x="932" y="216"/>
                  </a:lnTo>
                  <a:lnTo>
                    <a:pt x="932" y="216"/>
                  </a:lnTo>
                  <a:lnTo>
                    <a:pt x="933" y="216"/>
                  </a:lnTo>
                  <a:lnTo>
                    <a:pt x="933" y="217"/>
                  </a:lnTo>
                  <a:lnTo>
                    <a:pt x="934" y="217"/>
                  </a:lnTo>
                  <a:lnTo>
                    <a:pt x="934" y="217"/>
                  </a:lnTo>
                  <a:lnTo>
                    <a:pt x="935" y="218"/>
                  </a:lnTo>
                  <a:lnTo>
                    <a:pt x="936" y="218"/>
                  </a:lnTo>
                  <a:lnTo>
                    <a:pt x="936" y="219"/>
                  </a:lnTo>
                  <a:lnTo>
                    <a:pt x="937" y="220"/>
                  </a:lnTo>
                  <a:lnTo>
                    <a:pt x="937" y="220"/>
                  </a:lnTo>
                  <a:lnTo>
                    <a:pt x="937" y="221"/>
                  </a:lnTo>
                  <a:lnTo>
                    <a:pt x="938" y="221"/>
                  </a:lnTo>
                  <a:lnTo>
                    <a:pt x="938" y="222"/>
                  </a:lnTo>
                  <a:lnTo>
                    <a:pt x="938" y="222"/>
                  </a:lnTo>
                  <a:lnTo>
                    <a:pt x="939" y="223"/>
                  </a:lnTo>
                  <a:lnTo>
                    <a:pt x="939" y="224"/>
                  </a:lnTo>
                  <a:lnTo>
                    <a:pt x="940" y="224"/>
                  </a:lnTo>
                  <a:lnTo>
                    <a:pt x="940" y="225"/>
                  </a:lnTo>
                  <a:lnTo>
                    <a:pt x="940" y="225"/>
                  </a:lnTo>
                  <a:lnTo>
                    <a:pt x="940" y="226"/>
                  </a:lnTo>
                  <a:lnTo>
                    <a:pt x="940" y="227"/>
                  </a:lnTo>
                  <a:lnTo>
                    <a:pt x="940" y="228"/>
                  </a:lnTo>
                  <a:lnTo>
                    <a:pt x="902" y="228"/>
                  </a:lnTo>
                  <a:lnTo>
                    <a:pt x="902" y="22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1374775" y="4213224"/>
            <a:ext cx="7445376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400" b="1" i="0" dirty="0" smtClean="0">
                <a:solidFill>
                  <a:srgbClr val="F7941D"/>
                </a:solidFill>
              </a:rPr>
              <a:t>MBA NNO </a:t>
            </a:r>
            <a:r>
              <a:rPr lang="cs-CZ" altLang="cs-CZ" sz="3400" b="1" i="0" dirty="0" smtClean="0">
                <a:solidFill>
                  <a:srgbClr val="F7941D"/>
                </a:solidFill>
              </a:rPr>
              <a:t>– </a:t>
            </a:r>
            <a:r>
              <a:rPr lang="cs-CZ" altLang="cs-CZ" sz="3400" b="1" i="0" dirty="0" smtClean="0">
                <a:solidFill>
                  <a:srgbClr val="F7941D"/>
                </a:solidFill>
              </a:rPr>
              <a:t>úvodní informace</a:t>
            </a:r>
          </a:p>
          <a:p>
            <a:pPr algn="r">
              <a:spcBef>
                <a:spcPct val="50000"/>
              </a:spcBef>
            </a:pPr>
            <a:endParaRPr lang="cs-CZ" altLang="cs-CZ" sz="3400" b="1" i="0" dirty="0">
              <a:solidFill>
                <a:srgbClr val="F7941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8"/>
          <p:cNvGrpSpPr>
            <a:grpSpLocks noChangeAspect="1"/>
          </p:cNvGrpSpPr>
          <p:nvPr/>
        </p:nvGrpSpPr>
        <p:grpSpPr bwMode="auto">
          <a:xfrm>
            <a:off x="0" y="0"/>
            <a:ext cx="10693400" cy="7558088"/>
            <a:chOff x="0" y="0"/>
            <a:chExt cx="6736" cy="4761"/>
          </a:xfrm>
        </p:grpSpPr>
        <p:sp>
          <p:nvSpPr>
            <p:cNvPr id="41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736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" y="2"/>
              <a:ext cx="6729" cy="4757"/>
            </a:xfrm>
            <a:custGeom>
              <a:avLst/>
              <a:gdLst>
                <a:gd name="T0" fmla="*/ 0 w 6729"/>
                <a:gd name="T1" fmla="*/ 0 h 4757"/>
                <a:gd name="T2" fmla="*/ 0 w 6729"/>
                <a:gd name="T3" fmla="*/ 4757 h 4757"/>
                <a:gd name="T4" fmla="*/ 6729 w 6729"/>
                <a:gd name="T5" fmla="*/ 4757 h 4757"/>
                <a:gd name="T6" fmla="*/ 6729 w 6729"/>
                <a:gd name="T7" fmla="*/ 0 h 4757"/>
                <a:gd name="T8" fmla="*/ 0 w 6729"/>
                <a:gd name="T9" fmla="*/ 0 h 4757"/>
                <a:gd name="T10" fmla="*/ 0 w 6729"/>
                <a:gd name="T11" fmla="*/ 0 h 4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9" h="4757">
                  <a:moveTo>
                    <a:pt x="0" y="0"/>
                  </a:moveTo>
                  <a:lnTo>
                    <a:pt x="0" y="4757"/>
                  </a:lnTo>
                  <a:lnTo>
                    <a:pt x="6729" y="4757"/>
                  </a:lnTo>
                  <a:lnTo>
                    <a:pt x="67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95" y="416"/>
              <a:ext cx="371" cy="4050"/>
            </a:xfrm>
            <a:custGeom>
              <a:avLst/>
              <a:gdLst>
                <a:gd name="T0" fmla="*/ 0 w 371"/>
                <a:gd name="T1" fmla="*/ 4050 h 4050"/>
                <a:gd name="T2" fmla="*/ 3 w 371"/>
                <a:gd name="T3" fmla="*/ 4050 h 4050"/>
                <a:gd name="T4" fmla="*/ 3 w 371"/>
                <a:gd name="T5" fmla="*/ 4 h 4050"/>
                <a:gd name="T6" fmla="*/ 371 w 371"/>
                <a:gd name="T7" fmla="*/ 4 h 4050"/>
                <a:gd name="T8" fmla="*/ 371 w 371"/>
                <a:gd name="T9" fmla="*/ 0 h 4050"/>
                <a:gd name="T10" fmla="*/ 0 w 371"/>
                <a:gd name="T11" fmla="*/ 0 h 4050"/>
                <a:gd name="T12" fmla="*/ 0 w 371"/>
                <a:gd name="T13" fmla="*/ 4050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4050">
                  <a:moveTo>
                    <a:pt x="0" y="4050"/>
                  </a:moveTo>
                  <a:lnTo>
                    <a:pt x="3" y="4050"/>
                  </a:lnTo>
                  <a:lnTo>
                    <a:pt x="3" y="4"/>
                  </a:lnTo>
                  <a:lnTo>
                    <a:pt x="371" y="4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4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161" y="4076"/>
              <a:ext cx="1345" cy="206"/>
            </a:xfrm>
            <a:custGeom>
              <a:avLst/>
              <a:gdLst>
                <a:gd name="T0" fmla="*/ 0 w 1345"/>
                <a:gd name="T1" fmla="*/ 206 h 206"/>
                <a:gd name="T2" fmla="*/ 3 w 1345"/>
                <a:gd name="T3" fmla="*/ 206 h 206"/>
                <a:gd name="T4" fmla="*/ 3 w 1345"/>
                <a:gd name="T5" fmla="*/ 2 h 206"/>
                <a:gd name="T6" fmla="*/ 1345 w 1345"/>
                <a:gd name="T7" fmla="*/ 3 h 206"/>
                <a:gd name="T8" fmla="*/ 1345 w 1345"/>
                <a:gd name="T9" fmla="*/ 0 h 206"/>
                <a:gd name="T10" fmla="*/ 0 w 1345"/>
                <a:gd name="T11" fmla="*/ 0 h 206"/>
                <a:gd name="T12" fmla="*/ 0 w 1345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06">
                  <a:moveTo>
                    <a:pt x="0" y="206"/>
                  </a:moveTo>
                  <a:lnTo>
                    <a:pt x="3" y="206"/>
                  </a:lnTo>
                  <a:lnTo>
                    <a:pt x="3" y="2"/>
                  </a:lnTo>
                  <a:lnTo>
                    <a:pt x="1345" y="3"/>
                  </a:lnTo>
                  <a:lnTo>
                    <a:pt x="1345" y="0"/>
                  </a:lnTo>
                  <a:lnTo>
                    <a:pt x="0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29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6 w 132"/>
                <a:gd name="T17" fmla="*/ 10 h 133"/>
                <a:gd name="T18" fmla="*/ 121 w 132"/>
                <a:gd name="T19" fmla="*/ 5 h 133"/>
                <a:gd name="T20" fmla="*/ 115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3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4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3 w 132"/>
                <a:gd name="T45" fmla="*/ 16 h 133"/>
                <a:gd name="T46" fmla="*/ 1 w 132"/>
                <a:gd name="T47" fmla="*/ 23 h 133"/>
                <a:gd name="T48" fmla="*/ 1 w 132"/>
                <a:gd name="T49" fmla="*/ 33 h 133"/>
                <a:gd name="T50" fmla="*/ 0 w 132"/>
                <a:gd name="T51" fmla="*/ 46 h 133"/>
                <a:gd name="T52" fmla="*/ 1 w 132"/>
                <a:gd name="T53" fmla="*/ 59 h 133"/>
                <a:gd name="T54" fmla="*/ 1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1 w 132"/>
                <a:gd name="T61" fmla="*/ 109 h 133"/>
                <a:gd name="T62" fmla="*/ 3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4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3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5 w 132"/>
                <a:gd name="T87" fmla="*/ 130 h 133"/>
                <a:gd name="T88" fmla="*/ 121 w 132"/>
                <a:gd name="T89" fmla="*/ 127 h 133"/>
                <a:gd name="T90" fmla="*/ 126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5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29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6 w 132"/>
                <a:gd name="T17" fmla="*/ 11 h 134"/>
                <a:gd name="T18" fmla="*/ 121 w 132"/>
                <a:gd name="T19" fmla="*/ 6 h 134"/>
                <a:gd name="T20" fmla="*/ 115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3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4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3 w 132"/>
                <a:gd name="T45" fmla="*/ 17 h 134"/>
                <a:gd name="T46" fmla="*/ 1 w 132"/>
                <a:gd name="T47" fmla="*/ 23 h 134"/>
                <a:gd name="T48" fmla="*/ 1 w 132"/>
                <a:gd name="T49" fmla="*/ 34 h 134"/>
                <a:gd name="T50" fmla="*/ 0 w 132"/>
                <a:gd name="T51" fmla="*/ 47 h 134"/>
                <a:gd name="T52" fmla="*/ 1 w 132"/>
                <a:gd name="T53" fmla="*/ 60 h 134"/>
                <a:gd name="T54" fmla="*/ 1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1 w 132"/>
                <a:gd name="T61" fmla="*/ 111 h 134"/>
                <a:gd name="T62" fmla="*/ 3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4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3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5 w 132"/>
                <a:gd name="T87" fmla="*/ 132 h 134"/>
                <a:gd name="T88" fmla="*/ 121 w 132"/>
                <a:gd name="T89" fmla="*/ 128 h 134"/>
                <a:gd name="T90" fmla="*/ 126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6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5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6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1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11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96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9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75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7 w 132"/>
                <a:gd name="T17" fmla="*/ 10 h 133"/>
                <a:gd name="T18" fmla="*/ 121 w 132"/>
                <a:gd name="T19" fmla="*/ 5 h 133"/>
                <a:gd name="T20" fmla="*/ 116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2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3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2 w 132"/>
                <a:gd name="T45" fmla="*/ 16 h 133"/>
                <a:gd name="T46" fmla="*/ 0 w 132"/>
                <a:gd name="T47" fmla="*/ 23 h 133"/>
                <a:gd name="T48" fmla="*/ 0 w 132"/>
                <a:gd name="T49" fmla="*/ 33 h 133"/>
                <a:gd name="T50" fmla="*/ 0 w 132"/>
                <a:gd name="T51" fmla="*/ 46 h 133"/>
                <a:gd name="T52" fmla="*/ 0 w 132"/>
                <a:gd name="T53" fmla="*/ 59 h 133"/>
                <a:gd name="T54" fmla="*/ 0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0 w 132"/>
                <a:gd name="T61" fmla="*/ 109 h 133"/>
                <a:gd name="T62" fmla="*/ 2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3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2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6 w 132"/>
                <a:gd name="T87" fmla="*/ 130 h 133"/>
                <a:gd name="T88" fmla="*/ 121 w 132"/>
                <a:gd name="T89" fmla="*/ 127 h 133"/>
                <a:gd name="T90" fmla="*/ 127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75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7 w 132"/>
                <a:gd name="T17" fmla="*/ 11 h 134"/>
                <a:gd name="T18" fmla="*/ 121 w 132"/>
                <a:gd name="T19" fmla="*/ 6 h 134"/>
                <a:gd name="T20" fmla="*/ 116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2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3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2 w 132"/>
                <a:gd name="T45" fmla="*/ 17 h 134"/>
                <a:gd name="T46" fmla="*/ 0 w 132"/>
                <a:gd name="T47" fmla="*/ 23 h 134"/>
                <a:gd name="T48" fmla="*/ 0 w 132"/>
                <a:gd name="T49" fmla="*/ 34 h 134"/>
                <a:gd name="T50" fmla="*/ 0 w 132"/>
                <a:gd name="T51" fmla="*/ 47 h 134"/>
                <a:gd name="T52" fmla="*/ 0 w 132"/>
                <a:gd name="T53" fmla="*/ 60 h 134"/>
                <a:gd name="T54" fmla="*/ 0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0 w 132"/>
                <a:gd name="T61" fmla="*/ 111 h 134"/>
                <a:gd name="T62" fmla="*/ 2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3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2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6 w 132"/>
                <a:gd name="T87" fmla="*/ 132 h 134"/>
                <a:gd name="T88" fmla="*/ 121 w 132"/>
                <a:gd name="T89" fmla="*/ 128 h 134"/>
                <a:gd name="T90" fmla="*/ 127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57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1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1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601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9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8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39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39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21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21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03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85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09 w 133"/>
                <a:gd name="T23" fmla="*/ 0 h 133"/>
                <a:gd name="T24" fmla="*/ 99 w 133"/>
                <a:gd name="T25" fmla="*/ 0 h 133"/>
                <a:gd name="T26" fmla="*/ 85 w 133"/>
                <a:gd name="T27" fmla="*/ 0 h 133"/>
                <a:gd name="T28" fmla="*/ 72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2 w 133"/>
                <a:gd name="T79" fmla="*/ 132 h 133"/>
                <a:gd name="T80" fmla="*/ 85 w 133"/>
                <a:gd name="T81" fmla="*/ 133 h 133"/>
                <a:gd name="T82" fmla="*/ 99 w 133"/>
                <a:gd name="T83" fmla="*/ 133 h 133"/>
                <a:gd name="T84" fmla="*/ 109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5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2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880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3 w 78"/>
                <a:gd name="T37" fmla="*/ 1 h 78"/>
                <a:gd name="T38" fmla="*/ 9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1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700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1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1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1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67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149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49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131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131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13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131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95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7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7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97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6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6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7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79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3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3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590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1 w 133"/>
                <a:gd name="T31" fmla="*/ 0 h 133"/>
                <a:gd name="T32" fmla="*/ 48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8 w 133"/>
                <a:gd name="T75" fmla="*/ 133 h 133"/>
                <a:gd name="T76" fmla="*/ 61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8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9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38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1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230" y="4400"/>
              <a:ext cx="133" cy="133"/>
            </a:xfrm>
            <a:custGeom>
              <a:avLst/>
              <a:gdLst>
                <a:gd name="T0" fmla="*/ 133 w 133"/>
                <a:gd name="T1" fmla="*/ 107 h 133"/>
                <a:gd name="T2" fmla="*/ 133 w 133"/>
                <a:gd name="T3" fmla="*/ 110 h 133"/>
                <a:gd name="T4" fmla="*/ 132 w 133"/>
                <a:gd name="T5" fmla="*/ 114 h 133"/>
                <a:gd name="T6" fmla="*/ 131 w 133"/>
                <a:gd name="T7" fmla="*/ 116 h 133"/>
                <a:gd name="T8" fmla="*/ 129 w 133"/>
                <a:gd name="T9" fmla="*/ 120 h 133"/>
                <a:gd name="T10" fmla="*/ 127 w 133"/>
                <a:gd name="T11" fmla="*/ 122 h 133"/>
                <a:gd name="T12" fmla="*/ 125 w 133"/>
                <a:gd name="T13" fmla="*/ 125 h 133"/>
                <a:gd name="T14" fmla="*/ 123 w 133"/>
                <a:gd name="T15" fmla="*/ 127 h 133"/>
                <a:gd name="T16" fmla="*/ 120 w 133"/>
                <a:gd name="T17" fmla="*/ 129 h 133"/>
                <a:gd name="T18" fmla="*/ 117 w 133"/>
                <a:gd name="T19" fmla="*/ 131 h 133"/>
                <a:gd name="T20" fmla="*/ 114 w 133"/>
                <a:gd name="T21" fmla="*/ 132 h 133"/>
                <a:gd name="T22" fmla="*/ 110 w 133"/>
                <a:gd name="T23" fmla="*/ 133 h 133"/>
                <a:gd name="T24" fmla="*/ 106 w 133"/>
                <a:gd name="T25" fmla="*/ 133 h 133"/>
                <a:gd name="T26" fmla="*/ 27 w 133"/>
                <a:gd name="T27" fmla="*/ 133 h 133"/>
                <a:gd name="T28" fmla="*/ 23 w 133"/>
                <a:gd name="T29" fmla="*/ 133 h 133"/>
                <a:gd name="T30" fmla="*/ 20 w 133"/>
                <a:gd name="T31" fmla="*/ 132 h 133"/>
                <a:gd name="T32" fmla="*/ 17 w 133"/>
                <a:gd name="T33" fmla="*/ 131 h 133"/>
                <a:gd name="T34" fmla="*/ 13 w 133"/>
                <a:gd name="T35" fmla="*/ 129 h 133"/>
                <a:gd name="T36" fmla="*/ 11 w 133"/>
                <a:gd name="T37" fmla="*/ 127 h 133"/>
                <a:gd name="T38" fmla="*/ 8 w 133"/>
                <a:gd name="T39" fmla="*/ 125 h 133"/>
                <a:gd name="T40" fmla="*/ 6 w 133"/>
                <a:gd name="T41" fmla="*/ 122 h 133"/>
                <a:gd name="T42" fmla="*/ 4 w 133"/>
                <a:gd name="T43" fmla="*/ 120 h 133"/>
                <a:gd name="T44" fmla="*/ 3 w 133"/>
                <a:gd name="T45" fmla="*/ 116 h 133"/>
                <a:gd name="T46" fmla="*/ 1 w 133"/>
                <a:gd name="T47" fmla="*/ 114 h 133"/>
                <a:gd name="T48" fmla="*/ 1 w 133"/>
                <a:gd name="T49" fmla="*/ 110 h 133"/>
                <a:gd name="T50" fmla="*/ 0 w 133"/>
                <a:gd name="T51" fmla="*/ 107 h 133"/>
                <a:gd name="T52" fmla="*/ 0 w 133"/>
                <a:gd name="T53" fmla="*/ 27 h 133"/>
                <a:gd name="T54" fmla="*/ 1 w 133"/>
                <a:gd name="T55" fmla="*/ 23 h 133"/>
                <a:gd name="T56" fmla="*/ 1 w 133"/>
                <a:gd name="T57" fmla="*/ 19 h 133"/>
                <a:gd name="T58" fmla="*/ 3 w 133"/>
                <a:gd name="T59" fmla="*/ 16 h 133"/>
                <a:gd name="T60" fmla="*/ 4 w 133"/>
                <a:gd name="T61" fmla="*/ 13 h 133"/>
                <a:gd name="T62" fmla="*/ 6 w 133"/>
                <a:gd name="T63" fmla="*/ 10 h 133"/>
                <a:gd name="T64" fmla="*/ 8 w 133"/>
                <a:gd name="T65" fmla="*/ 8 h 133"/>
                <a:gd name="T66" fmla="*/ 11 w 133"/>
                <a:gd name="T67" fmla="*/ 5 h 133"/>
                <a:gd name="T68" fmla="*/ 13 w 133"/>
                <a:gd name="T69" fmla="*/ 4 h 133"/>
                <a:gd name="T70" fmla="*/ 17 w 133"/>
                <a:gd name="T71" fmla="*/ 2 h 133"/>
                <a:gd name="T72" fmla="*/ 20 w 133"/>
                <a:gd name="T73" fmla="*/ 1 h 133"/>
                <a:gd name="T74" fmla="*/ 23 w 133"/>
                <a:gd name="T75" fmla="*/ 0 h 133"/>
                <a:gd name="T76" fmla="*/ 27 w 133"/>
                <a:gd name="T77" fmla="*/ 0 h 133"/>
                <a:gd name="T78" fmla="*/ 106 w 133"/>
                <a:gd name="T79" fmla="*/ 0 h 133"/>
                <a:gd name="T80" fmla="*/ 110 w 133"/>
                <a:gd name="T81" fmla="*/ 0 h 133"/>
                <a:gd name="T82" fmla="*/ 114 w 133"/>
                <a:gd name="T83" fmla="*/ 1 h 133"/>
                <a:gd name="T84" fmla="*/ 117 w 133"/>
                <a:gd name="T85" fmla="*/ 2 h 133"/>
                <a:gd name="T86" fmla="*/ 120 w 133"/>
                <a:gd name="T87" fmla="*/ 4 h 133"/>
                <a:gd name="T88" fmla="*/ 123 w 133"/>
                <a:gd name="T89" fmla="*/ 5 h 133"/>
                <a:gd name="T90" fmla="*/ 125 w 133"/>
                <a:gd name="T91" fmla="*/ 8 h 133"/>
                <a:gd name="T92" fmla="*/ 127 w 133"/>
                <a:gd name="T93" fmla="*/ 10 h 133"/>
                <a:gd name="T94" fmla="*/ 129 w 133"/>
                <a:gd name="T95" fmla="*/ 13 h 133"/>
                <a:gd name="T96" fmla="*/ 131 w 133"/>
                <a:gd name="T97" fmla="*/ 16 h 133"/>
                <a:gd name="T98" fmla="*/ 132 w 133"/>
                <a:gd name="T99" fmla="*/ 19 h 133"/>
                <a:gd name="T100" fmla="*/ 133 w 133"/>
                <a:gd name="T101" fmla="*/ 23 h 133"/>
                <a:gd name="T102" fmla="*/ 133 w 133"/>
                <a:gd name="T103" fmla="*/ 27 h 133"/>
                <a:gd name="T104" fmla="*/ 133 w 133"/>
                <a:gd name="T105" fmla="*/ 107 h 133"/>
                <a:gd name="T106" fmla="*/ 133 w 133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107"/>
                  </a:moveTo>
                  <a:lnTo>
                    <a:pt x="133" y="110"/>
                  </a:lnTo>
                  <a:lnTo>
                    <a:pt x="132" y="114"/>
                  </a:lnTo>
                  <a:lnTo>
                    <a:pt x="131" y="116"/>
                  </a:lnTo>
                  <a:lnTo>
                    <a:pt x="129" y="120"/>
                  </a:lnTo>
                  <a:lnTo>
                    <a:pt x="127" y="122"/>
                  </a:lnTo>
                  <a:lnTo>
                    <a:pt x="125" y="125"/>
                  </a:lnTo>
                  <a:lnTo>
                    <a:pt x="123" y="127"/>
                  </a:lnTo>
                  <a:lnTo>
                    <a:pt x="120" y="129"/>
                  </a:lnTo>
                  <a:lnTo>
                    <a:pt x="117" y="131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06" y="133"/>
                  </a:lnTo>
                  <a:lnTo>
                    <a:pt x="27" y="133"/>
                  </a:lnTo>
                  <a:lnTo>
                    <a:pt x="23" y="133"/>
                  </a:lnTo>
                  <a:lnTo>
                    <a:pt x="20" y="132"/>
                  </a:lnTo>
                  <a:lnTo>
                    <a:pt x="17" y="131"/>
                  </a:lnTo>
                  <a:lnTo>
                    <a:pt x="13" y="129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6" y="122"/>
                  </a:lnTo>
                  <a:lnTo>
                    <a:pt x="4" y="120"/>
                  </a:lnTo>
                  <a:lnTo>
                    <a:pt x="3" y="116"/>
                  </a:lnTo>
                  <a:lnTo>
                    <a:pt x="1" y="114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5" y="8"/>
                  </a:lnTo>
                  <a:lnTo>
                    <a:pt x="127" y="10"/>
                  </a:lnTo>
                  <a:lnTo>
                    <a:pt x="129" y="13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3" y="23"/>
                  </a:lnTo>
                  <a:lnTo>
                    <a:pt x="133" y="27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096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123" y="4243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4943" y="4427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916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5 w 133"/>
                <a:gd name="T27" fmla="*/ 1 h 134"/>
                <a:gd name="T28" fmla="*/ 72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2 w 133"/>
                <a:gd name="T79" fmla="*/ 133 h 134"/>
                <a:gd name="T80" fmla="*/ 85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2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5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2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73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473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55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419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437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437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419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4582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40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4041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83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8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68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0 w 78"/>
                <a:gd name="T49" fmla="*/ 20 h 78"/>
                <a:gd name="T50" fmla="*/ 1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1 w 78"/>
                <a:gd name="T57" fmla="*/ 51 h 78"/>
                <a:gd name="T58" fmla="*/ 1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5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474" y="4216"/>
              <a:ext cx="132" cy="132"/>
            </a:xfrm>
            <a:custGeom>
              <a:avLst/>
              <a:gdLst>
                <a:gd name="T0" fmla="*/ 132 w 132"/>
                <a:gd name="T1" fmla="*/ 106 h 132"/>
                <a:gd name="T2" fmla="*/ 132 w 132"/>
                <a:gd name="T3" fmla="*/ 109 h 132"/>
                <a:gd name="T4" fmla="*/ 131 w 132"/>
                <a:gd name="T5" fmla="*/ 113 h 132"/>
                <a:gd name="T6" fmla="*/ 130 w 132"/>
                <a:gd name="T7" fmla="*/ 116 h 132"/>
                <a:gd name="T8" fmla="*/ 128 w 132"/>
                <a:gd name="T9" fmla="*/ 119 h 132"/>
                <a:gd name="T10" fmla="*/ 127 w 132"/>
                <a:gd name="T11" fmla="*/ 122 h 132"/>
                <a:gd name="T12" fmla="*/ 124 w 132"/>
                <a:gd name="T13" fmla="*/ 124 h 132"/>
                <a:gd name="T14" fmla="*/ 122 w 132"/>
                <a:gd name="T15" fmla="*/ 127 h 132"/>
                <a:gd name="T16" fmla="*/ 119 w 132"/>
                <a:gd name="T17" fmla="*/ 128 h 132"/>
                <a:gd name="T18" fmla="*/ 116 w 132"/>
                <a:gd name="T19" fmla="*/ 130 h 132"/>
                <a:gd name="T20" fmla="*/ 113 w 132"/>
                <a:gd name="T21" fmla="*/ 131 h 132"/>
                <a:gd name="T22" fmla="*/ 109 w 132"/>
                <a:gd name="T23" fmla="*/ 132 h 132"/>
                <a:gd name="T24" fmla="*/ 106 w 132"/>
                <a:gd name="T25" fmla="*/ 132 h 132"/>
                <a:gd name="T26" fmla="*/ 26 w 132"/>
                <a:gd name="T27" fmla="*/ 132 h 132"/>
                <a:gd name="T28" fmla="*/ 22 w 132"/>
                <a:gd name="T29" fmla="*/ 132 h 132"/>
                <a:gd name="T30" fmla="*/ 19 w 132"/>
                <a:gd name="T31" fmla="*/ 131 h 132"/>
                <a:gd name="T32" fmla="*/ 16 w 132"/>
                <a:gd name="T33" fmla="*/ 130 h 132"/>
                <a:gd name="T34" fmla="*/ 13 w 132"/>
                <a:gd name="T35" fmla="*/ 128 h 132"/>
                <a:gd name="T36" fmla="*/ 10 w 132"/>
                <a:gd name="T37" fmla="*/ 127 h 132"/>
                <a:gd name="T38" fmla="*/ 7 w 132"/>
                <a:gd name="T39" fmla="*/ 124 h 132"/>
                <a:gd name="T40" fmla="*/ 5 w 132"/>
                <a:gd name="T41" fmla="*/ 122 h 132"/>
                <a:gd name="T42" fmla="*/ 3 w 132"/>
                <a:gd name="T43" fmla="*/ 119 h 132"/>
                <a:gd name="T44" fmla="*/ 2 w 132"/>
                <a:gd name="T45" fmla="*/ 116 h 132"/>
                <a:gd name="T46" fmla="*/ 0 w 132"/>
                <a:gd name="T47" fmla="*/ 113 h 132"/>
                <a:gd name="T48" fmla="*/ 0 w 132"/>
                <a:gd name="T49" fmla="*/ 109 h 132"/>
                <a:gd name="T50" fmla="*/ 0 w 132"/>
                <a:gd name="T51" fmla="*/ 106 h 132"/>
                <a:gd name="T52" fmla="*/ 0 w 132"/>
                <a:gd name="T53" fmla="*/ 26 h 132"/>
                <a:gd name="T54" fmla="*/ 0 w 132"/>
                <a:gd name="T55" fmla="*/ 22 h 132"/>
                <a:gd name="T56" fmla="*/ 0 w 132"/>
                <a:gd name="T57" fmla="*/ 19 h 132"/>
                <a:gd name="T58" fmla="*/ 2 w 132"/>
                <a:gd name="T59" fmla="*/ 16 h 132"/>
                <a:gd name="T60" fmla="*/ 3 w 132"/>
                <a:gd name="T61" fmla="*/ 13 h 132"/>
                <a:gd name="T62" fmla="*/ 5 w 132"/>
                <a:gd name="T63" fmla="*/ 10 h 132"/>
                <a:gd name="T64" fmla="*/ 7 w 132"/>
                <a:gd name="T65" fmla="*/ 7 h 132"/>
                <a:gd name="T66" fmla="*/ 10 w 132"/>
                <a:gd name="T67" fmla="*/ 5 h 132"/>
                <a:gd name="T68" fmla="*/ 13 w 132"/>
                <a:gd name="T69" fmla="*/ 3 h 132"/>
                <a:gd name="T70" fmla="*/ 16 w 132"/>
                <a:gd name="T71" fmla="*/ 2 h 132"/>
                <a:gd name="T72" fmla="*/ 19 w 132"/>
                <a:gd name="T73" fmla="*/ 1 h 132"/>
                <a:gd name="T74" fmla="*/ 22 w 132"/>
                <a:gd name="T75" fmla="*/ 0 h 132"/>
                <a:gd name="T76" fmla="*/ 26 w 132"/>
                <a:gd name="T77" fmla="*/ 0 h 132"/>
                <a:gd name="T78" fmla="*/ 106 w 132"/>
                <a:gd name="T79" fmla="*/ 0 h 132"/>
                <a:gd name="T80" fmla="*/ 109 w 132"/>
                <a:gd name="T81" fmla="*/ 0 h 132"/>
                <a:gd name="T82" fmla="*/ 113 w 132"/>
                <a:gd name="T83" fmla="*/ 1 h 132"/>
                <a:gd name="T84" fmla="*/ 116 w 132"/>
                <a:gd name="T85" fmla="*/ 2 h 132"/>
                <a:gd name="T86" fmla="*/ 119 w 132"/>
                <a:gd name="T87" fmla="*/ 3 h 132"/>
                <a:gd name="T88" fmla="*/ 122 w 132"/>
                <a:gd name="T89" fmla="*/ 5 h 132"/>
                <a:gd name="T90" fmla="*/ 124 w 132"/>
                <a:gd name="T91" fmla="*/ 7 h 132"/>
                <a:gd name="T92" fmla="*/ 127 w 132"/>
                <a:gd name="T93" fmla="*/ 10 h 132"/>
                <a:gd name="T94" fmla="*/ 128 w 132"/>
                <a:gd name="T95" fmla="*/ 13 h 132"/>
                <a:gd name="T96" fmla="*/ 130 w 132"/>
                <a:gd name="T97" fmla="*/ 16 h 132"/>
                <a:gd name="T98" fmla="*/ 131 w 132"/>
                <a:gd name="T99" fmla="*/ 19 h 132"/>
                <a:gd name="T100" fmla="*/ 132 w 132"/>
                <a:gd name="T101" fmla="*/ 22 h 132"/>
                <a:gd name="T102" fmla="*/ 132 w 132"/>
                <a:gd name="T103" fmla="*/ 26 h 132"/>
                <a:gd name="T104" fmla="*/ 132 w 132"/>
                <a:gd name="T105" fmla="*/ 106 h 132"/>
                <a:gd name="T106" fmla="*/ 132 w 132"/>
                <a:gd name="T107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2">
                  <a:moveTo>
                    <a:pt x="132" y="106"/>
                  </a:moveTo>
                  <a:lnTo>
                    <a:pt x="132" y="109"/>
                  </a:lnTo>
                  <a:lnTo>
                    <a:pt x="131" y="113"/>
                  </a:lnTo>
                  <a:lnTo>
                    <a:pt x="130" y="116"/>
                  </a:lnTo>
                  <a:lnTo>
                    <a:pt x="128" y="119"/>
                  </a:lnTo>
                  <a:lnTo>
                    <a:pt x="127" y="122"/>
                  </a:lnTo>
                  <a:lnTo>
                    <a:pt x="124" y="124"/>
                  </a:lnTo>
                  <a:lnTo>
                    <a:pt x="122" y="127"/>
                  </a:lnTo>
                  <a:lnTo>
                    <a:pt x="119" y="128"/>
                  </a:lnTo>
                  <a:lnTo>
                    <a:pt x="116" y="130"/>
                  </a:lnTo>
                  <a:lnTo>
                    <a:pt x="113" y="131"/>
                  </a:lnTo>
                  <a:lnTo>
                    <a:pt x="109" y="132"/>
                  </a:lnTo>
                  <a:lnTo>
                    <a:pt x="106" y="132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9" y="131"/>
                  </a:lnTo>
                  <a:lnTo>
                    <a:pt x="16" y="130"/>
                  </a:lnTo>
                  <a:lnTo>
                    <a:pt x="13" y="128"/>
                  </a:lnTo>
                  <a:lnTo>
                    <a:pt x="10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219 w 221"/>
                <a:gd name="T1" fmla="*/ 136 h 243"/>
                <a:gd name="T2" fmla="*/ 205 w 221"/>
                <a:gd name="T3" fmla="*/ 144 h 243"/>
                <a:gd name="T4" fmla="*/ 183 w 221"/>
                <a:gd name="T5" fmla="*/ 157 h 243"/>
                <a:gd name="T6" fmla="*/ 157 w 221"/>
                <a:gd name="T7" fmla="*/ 172 h 243"/>
                <a:gd name="T8" fmla="*/ 134 w 221"/>
                <a:gd name="T9" fmla="*/ 186 h 243"/>
                <a:gd name="T10" fmla="*/ 118 w 221"/>
                <a:gd name="T11" fmla="*/ 194 h 243"/>
                <a:gd name="T12" fmla="*/ 114 w 221"/>
                <a:gd name="T13" fmla="*/ 196 h 243"/>
                <a:gd name="T14" fmla="*/ 111 w 221"/>
                <a:gd name="T15" fmla="*/ 197 h 243"/>
                <a:gd name="T16" fmla="*/ 109 w 221"/>
                <a:gd name="T17" fmla="*/ 196 h 243"/>
                <a:gd name="T18" fmla="*/ 107 w 221"/>
                <a:gd name="T19" fmla="*/ 195 h 243"/>
                <a:gd name="T20" fmla="*/ 106 w 221"/>
                <a:gd name="T21" fmla="*/ 194 h 243"/>
                <a:gd name="T22" fmla="*/ 106 w 221"/>
                <a:gd name="T23" fmla="*/ 192 h 243"/>
                <a:gd name="T24" fmla="*/ 106 w 221"/>
                <a:gd name="T25" fmla="*/ 189 h 243"/>
                <a:gd name="T26" fmla="*/ 106 w 221"/>
                <a:gd name="T27" fmla="*/ 183 h 243"/>
                <a:gd name="T28" fmla="*/ 106 w 221"/>
                <a:gd name="T29" fmla="*/ 174 h 243"/>
                <a:gd name="T30" fmla="*/ 106 w 221"/>
                <a:gd name="T31" fmla="*/ 157 h 243"/>
                <a:gd name="T32" fmla="*/ 106 w 221"/>
                <a:gd name="T33" fmla="*/ 130 h 243"/>
                <a:gd name="T34" fmla="*/ 106 w 221"/>
                <a:gd name="T35" fmla="*/ 88 h 243"/>
                <a:gd name="T36" fmla="*/ 0 w 221"/>
                <a:gd name="T37" fmla="*/ 0 h 243"/>
                <a:gd name="T38" fmla="*/ 1 w 221"/>
                <a:gd name="T39" fmla="*/ 138 h 243"/>
                <a:gd name="T40" fmla="*/ 4 w 221"/>
                <a:gd name="T41" fmla="*/ 156 h 243"/>
                <a:gd name="T42" fmla="*/ 11 w 221"/>
                <a:gd name="T43" fmla="*/ 175 h 243"/>
                <a:gd name="T44" fmla="*/ 20 w 221"/>
                <a:gd name="T45" fmla="*/ 193 h 243"/>
                <a:gd name="T46" fmla="*/ 34 w 221"/>
                <a:gd name="T47" fmla="*/ 209 h 243"/>
                <a:gd name="T48" fmla="*/ 51 w 221"/>
                <a:gd name="T49" fmla="*/ 224 h 243"/>
                <a:gd name="T50" fmla="*/ 65 w 221"/>
                <a:gd name="T51" fmla="*/ 232 h 243"/>
                <a:gd name="T52" fmla="*/ 72 w 221"/>
                <a:gd name="T53" fmla="*/ 236 h 243"/>
                <a:gd name="T54" fmla="*/ 80 w 221"/>
                <a:gd name="T55" fmla="*/ 238 h 243"/>
                <a:gd name="T56" fmla="*/ 88 w 221"/>
                <a:gd name="T57" fmla="*/ 241 h 243"/>
                <a:gd name="T58" fmla="*/ 96 w 221"/>
                <a:gd name="T59" fmla="*/ 242 h 243"/>
                <a:gd name="T60" fmla="*/ 105 w 221"/>
                <a:gd name="T61" fmla="*/ 243 h 243"/>
                <a:gd name="T62" fmla="*/ 114 w 221"/>
                <a:gd name="T63" fmla="*/ 243 h 243"/>
                <a:gd name="T64" fmla="*/ 122 w 221"/>
                <a:gd name="T65" fmla="*/ 242 h 243"/>
                <a:gd name="T66" fmla="*/ 130 w 221"/>
                <a:gd name="T67" fmla="*/ 241 h 243"/>
                <a:gd name="T68" fmla="*/ 138 w 221"/>
                <a:gd name="T69" fmla="*/ 239 h 243"/>
                <a:gd name="T70" fmla="*/ 146 w 221"/>
                <a:gd name="T71" fmla="*/ 236 h 243"/>
                <a:gd name="T72" fmla="*/ 154 w 221"/>
                <a:gd name="T73" fmla="*/ 232 h 243"/>
                <a:gd name="T74" fmla="*/ 170 w 221"/>
                <a:gd name="T75" fmla="*/ 222 h 243"/>
                <a:gd name="T76" fmla="*/ 190 w 221"/>
                <a:gd name="T77" fmla="*/ 202 h 243"/>
                <a:gd name="T78" fmla="*/ 204 w 221"/>
                <a:gd name="T79" fmla="*/ 181 h 243"/>
                <a:gd name="T80" fmla="*/ 213 w 221"/>
                <a:gd name="T81" fmla="*/ 161 h 243"/>
                <a:gd name="T82" fmla="*/ 218 w 221"/>
                <a:gd name="T83" fmla="*/ 146 h 243"/>
                <a:gd name="T84" fmla="*/ 221 w 221"/>
                <a:gd name="T85" fmla="*/ 136 h 243"/>
                <a:gd name="T86" fmla="*/ 221 w 221"/>
                <a:gd name="T87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1" y="138"/>
                  </a:lnTo>
                  <a:lnTo>
                    <a:pt x="2" y="147"/>
                  </a:lnTo>
                  <a:lnTo>
                    <a:pt x="4" y="156"/>
                  </a:lnTo>
                  <a:lnTo>
                    <a:pt x="7" y="166"/>
                  </a:lnTo>
                  <a:lnTo>
                    <a:pt x="11" y="175"/>
                  </a:lnTo>
                  <a:lnTo>
                    <a:pt x="15" y="184"/>
                  </a:lnTo>
                  <a:lnTo>
                    <a:pt x="20" y="193"/>
                  </a:lnTo>
                  <a:lnTo>
                    <a:pt x="27" y="201"/>
                  </a:lnTo>
                  <a:lnTo>
                    <a:pt x="34" y="209"/>
                  </a:lnTo>
                  <a:lnTo>
                    <a:pt x="42" y="217"/>
                  </a:lnTo>
                  <a:lnTo>
                    <a:pt x="51" y="224"/>
                  </a:lnTo>
                  <a:lnTo>
                    <a:pt x="62" y="231"/>
                  </a:lnTo>
                  <a:lnTo>
                    <a:pt x="65" y="232"/>
                  </a:lnTo>
                  <a:lnTo>
                    <a:pt x="69" y="234"/>
                  </a:lnTo>
                  <a:lnTo>
                    <a:pt x="72" y="236"/>
                  </a:lnTo>
                  <a:lnTo>
                    <a:pt x="76" y="237"/>
                  </a:lnTo>
                  <a:lnTo>
                    <a:pt x="80" y="238"/>
                  </a:lnTo>
                  <a:lnTo>
                    <a:pt x="84" y="239"/>
                  </a:lnTo>
                  <a:lnTo>
                    <a:pt x="88" y="241"/>
                  </a:lnTo>
                  <a:lnTo>
                    <a:pt x="92" y="241"/>
                  </a:lnTo>
                  <a:lnTo>
                    <a:pt x="96" y="242"/>
                  </a:lnTo>
                  <a:lnTo>
                    <a:pt x="101" y="242"/>
                  </a:lnTo>
                  <a:lnTo>
                    <a:pt x="105" y="243"/>
                  </a:lnTo>
                  <a:lnTo>
                    <a:pt x="110" y="243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22" y="242"/>
                  </a:lnTo>
                  <a:lnTo>
                    <a:pt x="126" y="242"/>
                  </a:lnTo>
                  <a:lnTo>
                    <a:pt x="130" y="241"/>
                  </a:lnTo>
                  <a:lnTo>
                    <a:pt x="134" y="240"/>
                  </a:lnTo>
                  <a:lnTo>
                    <a:pt x="138" y="239"/>
                  </a:lnTo>
                  <a:lnTo>
                    <a:pt x="142" y="238"/>
                  </a:lnTo>
                  <a:lnTo>
                    <a:pt x="146" y="236"/>
                  </a:lnTo>
                  <a:lnTo>
                    <a:pt x="150" y="234"/>
                  </a:lnTo>
                  <a:lnTo>
                    <a:pt x="154" y="232"/>
                  </a:lnTo>
                  <a:lnTo>
                    <a:pt x="158" y="230"/>
                  </a:lnTo>
                  <a:lnTo>
                    <a:pt x="170" y="222"/>
                  </a:lnTo>
                  <a:lnTo>
                    <a:pt x="181" y="212"/>
                  </a:lnTo>
                  <a:lnTo>
                    <a:pt x="190" y="202"/>
                  </a:lnTo>
                  <a:lnTo>
                    <a:pt x="198" y="192"/>
                  </a:lnTo>
                  <a:lnTo>
                    <a:pt x="204" y="181"/>
                  </a:lnTo>
                  <a:lnTo>
                    <a:pt x="209" y="171"/>
                  </a:lnTo>
                  <a:lnTo>
                    <a:pt x="213" y="161"/>
                  </a:lnTo>
                  <a:lnTo>
                    <a:pt x="216" y="153"/>
                  </a:lnTo>
                  <a:lnTo>
                    <a:pt x="218" y="146"/>
                  </a:lnTo>
                  <a:lnTo>
                    <a:pt x="220" y="140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8 w 169"/>
                <a:gd name="T1" fmla="*/ 9 h 268"/>
                <a:gd name="T2" fmla="*/ 22 w 169"/>
                <a:gd name="T3" fmla="*/ 17 h 268"/>
                <a:gd name="T4" fmla="*/ 45 w 169"/>
                <a:gd name="T5" fmla="*/ 30 h 268"/>
                <a:gd name="T6" fmla="*/ 70 w 169"/>
                <a:gd name="T7" fmla="*/ 45 h 268"/>
                <a:gd name="T8" fmla="*/ 94 w 169"/>
                <a:gd name="T9" fmla="*/ 58 h 268"/>
                <a:gd name="T10" fmla="*/ 109 w 169"/>
                <a:gd name="T11" fmla="*/ 68 h 268"/>
                <a:gd name="T12" fmla="*/ 113 w 169"/>
                <a:gd name="T13" fmla="*/ 71 h 268"/>
                <a:gd name="T14" fmla="*/ 114 w 169"/>
                <a:gd name="T15" fmla="*/ 72 h 268"/>
                <a:gd name="T16" fmla="*/ 115 w 169"/>
                <a:gd name="T17" fmla="*/ 75 h 268"/>
                <a:gd name="T18" fmla="*/ 115 w 169"/>
                <a:gd name="T19" fmla="*/ 76 h 268"/>
                <a:gd name="T20" fmla="*/ 115 w 169"/>
                <a:gd name="T21" fmla="*/ 79 h 268"/>
                <a:gd name="T22" fmla="*/ 114 w 169"/>
                <a:gd name="T23" fmla="*/ 80 h 268"/>
                <a:gd name="T24" fmla="*/ 111 w 169"/>
                <a:gd name="T25" fmla="*/ 82 h 268"/>
                <a:gd name="T26" fmla="*/ 106 w 169"/>
                <a:gd name="T27" fmla="*/ 84 h 268"/>
                <a:gd name="T28" fmla="*/ 98 w 169"/>
                <a:gd name="T29" fmla="*/ 89 h 268"/>
                <a:gd name="T30" fmla="*/ 84 w 169"/>
                <a:gd name="T31" fmla="*/ 97 h 268"/>
                <a:gd name="T32" fmla="*/ 60 w 169"/>
                <a:gd name="T33" fmla="*/ 111 h 268"/>
                <a:gd name="T34" fmla="*/ 23 w 169"/>
                <a:gd name="T35" fmla="*/ 132 h 268"/>
                <a:gd name="T36" fmla="*/ 1 w 169"/>
                <a:gd name="T37" fmla="*/ 268 h 268"/>
                <a:gd name="T38" fmla="*/ 119 w 169"/>
                <a:gd name="T39" fmla="*/ 198 h 268"/>
                <a:gd name="T40" fmla="*/ 133 w 169"/>
                <a:gd name="T41" fmla="*/ 186 h 268"/>
                <a:gd name="T42" fmla="*/ 146 w 169"/>
                <a:gd name="T43" fmla="*/ 171 h 268"/>
                <a:gd name="T44" fmla="*/ 157 w 169"/>
                <a:gd name="T45" fmla="*/ 153 h 268"/>
                <a:gd name="T46" fmla="*/ 164 w 169"/>
                <a:gd name="T47" fmla="*/ 133 h 268"/>
                <a:gd name="T48" fmla="*/ 168 w 169"/>
                <a:gd name="T49" fmla="*/ 111 h 268"/>
                <a:gd name="T50" fmla="*/ 168 w 169"/>
                <a:gd name="T51" fmla="*/ 91 h 268"/>
                <a:gd name="T52" fmla="*/ 165 w 169"/>
                <a:gd name="T53" fmla="*/ 75 h 268"/>
                <a:gd name="T54" fmla="*/ 160 w 169"/>
                <a:gd name="T55" fmla="*/ 60 h 268"/>
                <a:gd name="T56" fmla="*/ 152 w 169"/>
                <a:gd name="T57" fmla="*/ 45 h 268"/>
                <a:gd name="T58" fmla="*/ 141 w 169"/>
                <a:gd name="T59" fmla="*/ 32 h 268"/>
                <a:gd name="T60" fmla="*/ 128 w 169"/>
                <a:gd name="T61" fmla="*/ 20 h 268"/>
                <a:gd name="T62" fmla="*/ 107 w 169"/>
                <a:gd name="T63" fmla="*/ 9 h 268"/>
                <a:gd name="T64" fmla="*/ 80 w 169"/>
                <a:gd name="T65" fmla="*/ 1 h 268"/>
                <a:gd name="T66" fmla="*/ 54 w 169"/>
                <a:gd name="T67" fmla="*/ 0 h 268"/>
                <a:gd name="T68" fmla="*/ 33 w 169"/>
                <a:gd name="T69" fmla="*/ 1 h 268"/>
                <a:gd name="T70" fmla="*/ 16 w 169"/>
                <a:gd name="T71" fmla="*/ 5 h 268"/>
                <a:gd name="T72" fmla="*/ 8 w 169"/>
                <a:gd name="T73" fmla="*/ 8 h 268"/>
                <a:gd name="T74" fmla="*/ 7 w 169"/>
                <a:gd name="T75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9" y="198"/>
                  </a:lnTo>
                  <a:lnTo>
                    <a:pt x="126" y="192"/>
                  </a:lnTo>
                  <a:lnTo>
                    <a:pt x="133" y="186"/>
                  </a:lnTo>
                  <a:lnTo>
                    <a:pt x="140" y="179"/>
                  </a:lnTo>
                  <a:lnTo>
                    <a:pt x="146" y="171"/>
                  </a:lnTo>
                  <a:lnTo>
                    <a:pt x="152" y="163"/>
                  </a:lnTo>
                  <a:lnTo>
                    <a:pt x="157" y="153"/>
                  </a:lnTo>
                  <a:lnTo>
                    <a:pt x="161" y="144"/>
                  </a:lnTo>
                  <a:lnTo>
                    <a:pt x="164" y="133"/>
                  </a:lnTo>
                  <a:lnTo>
                    <a:pt x="167" y="122"/>
                  </a:lnTo>
                  <a:lnTo>
                    <a:pt x="168" y="111"/>
                  </a:lnTo>
                  <a:lnTo>
                    <a:pt x="169" y="99"/>
                  </a:lnTo>
                  <a:lnTo>
                    <a:pt x="168" y="91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63" y="68"/>
                  </a:lnTo>
                  <a:lnTo>
                    <a:pt x="160" y="60"/>
                  </a:lnTo>
                  <a:lnTo>
                    <a:pt x="156" y="53"/>
                  </a:lnTo>
                  <a:lnTo>
                    <a:pt x="152" y="45"/>
                  </a:lnTo>
                  <a:lnTo>
                    <a:pt x="147" y="38"/>
                  </a:lnTo>
                  <a:lnTo>
                    <a:pt x="141" y="32"/>
                  </a:lnTo>
                  <a:lnTo>
                    <a:pt x="135" y="26"/>
                  </a:lnTo>
                  <a:lnTo>
                    <a:pt x="128" y="20"/>
                  </a:lnTo>
                  <a:lnTo>
                    <a:pt x="121" y="16"/>
                  </a:lnTo>
                  <a:lnTo>
                    <a:pt x="107" y="9"/>
                  </a:lnTo>
                  <a:lnTo>
                    <a:pt x="93" y="4"/>
                  </a:lnTo>
                  <a:lnTo>
                    <a:pt x="80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4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5427" y="4202"/>
              <a:ext cx="278" cy="203"/>
            </a:xfrm>
            <a:custGeom>
              <a:avLst/>
              <a:gdLst>
                <a:gd name="T0" fmla="*/ 50 w 278"/>
                <a:gd name="T1" fmla="*/ 200 h 203"/>
                <a:gd name="T2" fmla="*/ 50 w 278"/>
                <a:gd name="T3" fmla="*/ 184 h 203"/>
                <a:gd name="T4" fmla="*/ 50 w 278"/>
                <a:gd name="T5" fmla="*/ 158 h 203"/>
                <a:gd name="T6" fmla="*/ 50 w 278"/>
                <a:gd name="T7" fmla="*/ 128 h 203"/>
                <a:gd name="T8" fmla="*/ 50 w 278"/>
                <a:gd name="T9" fmla="*/ 102 h 203"/>
                <a:gd name="T10" fmla="*/ 50 w 278"/>
                <a:gd name="T11" fmla="*/ 84 h 203"/>
                <a:gd name="T12" fmla="*/ 50 w 278"/>
                <a:gd name="T13" fmla="*/ 79 h 203"/>
                <a:gd name="T14" fmla="*/ 51 w 278"/>
                <a:gd name="T15" fmla="*/ 77 h 203"/>
                <a:gd name="T16" fmla="*/ 53 w 278"/>
                <a:gd name="T17" fmla="*/ 76 h 203"/>
                <a:gd name="T18" fmla="*/ 54 w 278"/>
                <a:gd name="T19" fmla="*/ 74 h 203"/>
                <a:gd name="T20" fmla="*/ 57 w 278"/>
                <a:gd name="T21" fmla="*/ 74 h 203"/>
                <a:gd name="T22" fmla="*/ 58 w 278"/>
                <a:gd name="T23" fmla="*/ 74 h 203"/>
                <a:gd name="T24" fmla="*/ 61 w 278"/>
                <a:gd name="T25" fmla="*/ 76 h 203"/>
                <a:gd name="T26" fmla="*/ 66 w 278"/>
                <a:gd name="T27" fmla="*/ 78 h 203"/>
                <a:gd name="T28" fmla="*/ 74 w 278"/>
                <a:gd name="T29" fmla="*/ 83 h 203"/>
                <a:gd name="T30" fmla="*/ 88 w 278"/>
                <a:gd name="T31" fmla="*/ 92 h 203"/>
                <a:gd name="T32" fmla="*/ 112 w 278"/>
                <a:gd name="T33" fmla="*/ 105 h 203"/>
                <a:gd name="T34" fmla="*/ 148 w 278"/>
                <a:gd name="T35" fmla="*/ 126 h 203"/>
                <a:gd name="T36" fmla="*/ 278 w 278"/>
                <a:gd name="T37" fmla="*/ 78 h 203"/>
                <a:gd name="T38" fmla="*/ 157 w 278"/>
                <a:gd name="T39" fmla="*/ 10 h 203"/>
                <a:gd name="T40" fmla="*/ 140 w 278"/>
                <a:gd name="T41" fmla="*/ 4 h 203"/>
                <a:gd name="T42" fmla="*/ 121 w 278"/>
                <a:gd name="T43" fmla="*/ 0 h 203"/>
                <a:gd name="T44" fmla="*/ 100 w 278"/>
                <a:gd name="T45" fmla="*/ 0 h 203"/>
                <a:gd name="T46" fmla="*/ 79 w 278"/>
                <a:gd name="T47" fmla="*/ 3 h 203"/>
                <a:gd name="T48" fmla="*/ 57 w 278"/>
                <a:gd name="T49" fmla="*/ 11 h 203"/>
                <a:gd name="T50" fmla="*/ 40 w 278"/>
                <a:gd name="T51" fmla="*/ 21 h 203"/>
                <a:gd name="T52" fmla="*/ 28 w 278"/>
                <a:gd name="T53" fmla="*/ 31 h 203"/>
                <a:gd name="T54" fmla="*/ 18 w 278"/>
                <a:gd name="T55" fmla="*/ 44 h 203"/>
                <a:gd name="T56" fmla="*/ 9 w 278"/>
                <a:gd name="T57" fmla="*/ 58 h 203"/>
                <a:gd name="T58" fmla="*/ 3 w 278"/>
                <a:gd name="T59" fmla="*/ 74 h 203"/>
                <a:gd name="T60" fmla="*/ 0 w 278"/>
                <a:gd name="T61" fmla="*/ 91 h 203"/>
                <a:gd name="T62" fmla="*/ 0 w 278"/>
                <a:gd name="T63" fmla="*/ 115 h 203"/>
                <a:gd name="T64" fmla="*/ 7 w 278"/>
                <a:gd name="T65" fmla="*/ 142 h 203"/>
                <a:gd name="T66" fmla="*/ 19 w 278"/>
                <a:gd name="T67" fmla="*/ 165 h 203"/>
                <a:gd name="T68" fmla="*/ 31 w 278"/>
                <a:gd name="T69" fmla="*/ 183 h 203"/>
                <a:gd name="T70" fmla="*/ 42 w 278"/>
                <a:gd name="T71" fmla="*/ 196 h 203"/>
                <a:gd name="T72" fmla="*/ 49 w 278"/>
                <a:gd name="T73" fmla="*/ 202 h 203"/>
                <a:gd name="T74" fmla="*/ 50 w 278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03">
                  <a:moveTo>
                    <a:pt x="50" y="203"/>
                  </a:moveTo>
                  <a:lnTo>
                    <a:pt x="50" y="200"/>
                  </a:lnTo>
                  <a:lnTo>
                    <a:pt x="50" y="194"/>
                  </a:lnTo>
                  <a:lnTo>
                    <a:pt x="50" y="184"/>
                  </a:lnTo>
                  <a:lnTo>
                    <a:pt x="50" y="172"/>
                  </a:lnTo>
                  <a:lnTo>
                    <a:pt x="50" y="158"/>
                  </a:lnTo>
                  <a:lnTo>
                    <a:pt x="50" y="143"/>
                  </a:lnTo>
                  <a:lnTo>
                    <a:pt x="50" y="128"/>
                  </a:lnTo>
                  <a:lnTo>
                    <a:pt x="50" y="115"/>
                  </a:lnTo>
                  <a:lnTo>
                    <a:pt x="50" y="102"/>
                  </a:lnTo>
                  <a:lnTo>
                    <a:pt x="50" y="91"/>
                  </a:lnTo>
                  <a:lnTo>
                    <a:pt x="50" y="84"/>
                  </a:lnTo>
                  <a:lnTo>
                    <a:pt x="50" y="81"/>
                  </a:lnTo>
                  <a:lnTo>
                    <a:pt x="50" y="79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5"/>
                  </a:lnTo>
                  <a:lnTo>
                    <a:pt x="61" y="76"/>
                  </a:lnTo>
                  <a:lnTo>
                    <a:pt x="64" y="77"/>
                  </a:lnTo>
                  <a:lnTo>
                    <a:pt x="66" y="78"/>
                  </a:lnTo>
                  <a:lnTo>
                    <a:pt x="69" y="81"/>
                  </a:lnTo>
                  <a:lnTo>
                    <a:pt x="74" y="83"/>
                  </a:lnTo>
                  <a:lnTo>
                    <a:pt x="80" y="87"/>
                  </a:lnTo>
                  <a:lnTo>
                    <a:pt x="88" y="92"/>
                  </a:lnTo>
                  <a:lnTo>
                    <a:pt x="99" y="97"/>
                  </a:lnTo>
                  <a:lnTo>
                    <a:pt x="112" y="105"/>
                  </a:lnTo>
                  <a:lnTo>
                    <a:pt x="129" y="115"/>
                  </a:lnTo>
                  <a:lnTo>
                    <a:pt x="148" y="126"/>
                  </a:lnTo>
                  <a:lnTo>
                    <a:pt x="172" y="141"/>
                  </a:lnTo>
                  <a:lnTo>
                    <a:pt x="278" y="78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7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3"/>
                  </a:lnTo>
                  <a:lnTo>
                    <a:pt x="68" y="6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1"/>
                  </a:lnTo>
                  <a:lnTo>
                    <a:pt x="34" y="26"/>
                  </a:lnTo>
                  <a:lnTo>
                    <a:pt x="28" y="31"/>
                  </a:lnTo>
                  <a:lnTo>
                    <a:pt x="23" y="38"/>
                  </a:lnTo>
                  <a:lnTo>
                    <a:pt x="18" y="44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5" y="66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15"/>
                  </a:lnTo>
                  <a:lnTo>
                    <a:pt x="3" y="129"/>
                  </a:lnTo>
                  <a:lnTo>
                    <a:pt x="7" y="142"/>
                  </a:lnTo>
                  <a:lnTo>
                    <a:pt x="12" y="154"/>
                  </a:lnTo>
                  <a:lnTo>
                    <a:pt x="19" y="165"/>
                  </a:lnTo>
                  <a:lnTo>
                    <a:pt x="25" y="175"/>
                  </a:lnTo>
                  <a:lnTo>
                    <a:pt x="31" y="183"/>
                  </a:lnTo>
                  <a:lnTo>
                    <a:pt x="37" y="190"/>
                  </a:lnTo>
                  <a:lnTo>
                    <a:pt x="42" y="196"/>
                  </a:lnTo>
                  <a:lnTo>
                    <a:pt x="46" y="200"/>
                  </a:lnTo>
                  <a:lnTo>
                    <a:pt x="49" y="202"/>
                  </a:lnTo>
                  <a:lnTo>
                    <a:pt x="50" y="203"/>
                  </a:lnTo>
                  <a:lnTo>
                    <a:pt x="50" y="20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111 w 221"/>
                <a:gd name="T1" fmla="*/ 197 h 243"/>
                <a:gd name="T2" fmla="*/ 106 w 221"/>
                <a:gd name="T3" fmla="*/ 157 h 243"/>
                <a:gd name="T4" fmla="*/ 1 w 221"/>
                <a:gd name="T5" fmla="*/ 132 h 243"/>
                <a:gd name="T6" fmla="*/ 1 w 221"/>
                <a:gd name="T7" fmla="*/ 136 h 243"/>
                <a:gd name="T8" fmla="*/ 1 w 221"/>
                <a:gd name="T9" fmla="*/ 141 h 243"/>
                <a:gd name="T10" fmla="*/ 1 w 221"/>
                <a:gd name="T11" fmla="*/ 145 h 243"/>
                <a:gd name="T12" fmla="*/ 3 w 221"/>
                <a:gd name="T13" fmla="*/ 150 h 243"/>
                <a:gd name="T14" fmla="*/ 3 w 221"/>
                <a:gd name="T15" fmla="*/ 154 h 243"/>
                <a:gd name="T16" fmla="*/ 4 w 221"/>
                <a:gd name="T17" fmla="*/ 159 h 243"/>
                <a:gd name="T18" fmla="*/ 6 w 221"/>
                <a:gd name="T19" fmla="*/ 163 h 243"/>
                <a:gd name="T20" fmla="*/ 8 w 221"/>
                <a:gd name="T21" fmla="*/ 168 h 243"/>
                <a:gd name="T22" fmla="*/ 9 w 221"/>
                <a:gd name="T23" fmla="*/ 173 h 243"/>
                <a:gd name="T24" fmla="*/ 12 w 221"/>
                <a:gd name="T25" fmla="*/ 177 h 243"/>
                <a:gd name="T26" fmla="*/ 14 w 221"/>
                <a:gd name="T27" fmla="*/ 182 h 243"/>
                <a:gd name="T28" fmla="*/ 16 w 221"/>
                <a:gd name="T29" fmla="*/ 186 h 243"/>
                <a:gd name="T30" fmla="*/ 19 w 221"/>
                <a:gd name="T31" fmla="*/ 191 h 243"/>
                <a:gd name="T32" fmla="*/ 22 w 221"/>
                <a:gd name="T33" fmla="*/ 195 h 243"/>
                <a:gd name="T34" fmla="*/ 25 w 221"/>
                <a:gd name="T35" fmla="*/ 200 h 243"/>
                <a:gd name="T36" fmla="*/ 28 w 221"/>
                <a:gd name="T37" fmla="*/ 204 h 243"/>
                <a:gd name="T38" fmla="*/ 32 w 221"/>
                <a:gd name="T39" fmla="*/ 208 h 243"/>
                <a:gd name="T40" fmla="*/ 36 w 221"/>
                <a:gd name="T41" fmla="*/ 212 h 243"/>
                <a:gd name="T42" fmla="*/ 40 w 221"/>
                <a:gd name="T43" fmla="*/ 216 h 243"/>
                <a:gd name="T44" fmla="*/ 45 w 221"/>
                <a:gd name="T45" fmla="*/ 219 h 243"/>
                <a:gd name="T46" fmla="*/ 49 w 221"/>
                <a:gd name="T47" fmla="*/ 223 h 243"/>
                <a:gd name="T48" fmla="*/ 54 w 221"/>
                <a:gd name="T49" fmla="*/ 226 h 243"/>
                <a:gd name="T50" fmla="*/ 59 w 221"/>
                <a:gd name="T51" fmla="*/ 230 h 243"/>
                <a:gd name="T52" fmla="*/ 65 w 221"/>
                <a:gd name="T53" fmla="*/ 233 h 243"/>
                <a:gd name="T54" fmla="*/ 73 w 221"/>
                <a:gd name="T55" fmla="*/ 236 h 243"/>
                <a:gd name="T56" fmla="*/ 81 w 221"/>
                <a:gd name="T57" fmla="*/ 239 h 243"/>
                <a:gd name="T58" fmla="*/ 89 w 221"/>
                <a:gd name="T59" fmla="*/ 241 h 243"/>
                <a:gd name="T60" fmla="*/ 97 w 221"/>
                <a:gd name="T61" fmla="*/ 242 h 243"/>
                <a:gd name="T62" fmla="*/ 106 w 221"/>
                <a:gd name="T63" fmla="*/ 243 h 243"/>
                <a:gd name="T64" fmla="*/ 114 w 221"/>
                <a:gd name="T65" fmla="*/ 243 h 243"/>
                <a:gd name="T66" fmla="*/ 122 w 221"/>
                <a:gd name="T67" fmla="*/ 242 h 243"/>
                <a:gd name="T68" fmla="*/ 130 w 221"/>
                <a:gd name="T69" fmla="*/ 241 h 243"/>
                <a:gd name="T70" fmla="*/ 138 w 221"/>
                <a:gd name="T71" fmla="*/ 238 h 243"/>
                <a:gd name="T72" fmla="*/ 146 w 221"/>
                <a:gd name="T73" fmla="*/ 235 h 243"/>
                <a:gd name="T74" fmla="*/ 154 w 221"/>
                <a:gd name="T75" fmla="*/ 232 h 243"/>
                <a:gd name="T76" fmla="*/ 161 w 221"/>
                <a:gd name="T77" fmla="*/ 228 h 243"/>
                <a:gd name="T78" fmla="*/ 167 w 221"/>
                <a:gd name="T79" fmla="*/ 224 h 243"/>
                <a:gd name="T80" fmla="*/ 173 w 221"/>
                <a:gd name="T81" fmla="*/ 219 h 243"/>
                <a:gd name="T82" fmla="*/ 179 w 221"/>
                <a:gd name="T83" fmla="*/ 215 h 243"/>
                <a:gd name="T84" fmla="*/ 184 w 221"/>
                <a:gd name="T85" fmla="*/ 209 h 243"/>
                <a:gd name="T86" fmla="*/ 188 w 221"/>
                <a:gd name="T87" fmla="*/ 204 h 243"/>
                <a:gd name="T88" fmla="*/ 192 w 221"/>
                <a:gd name="T89" fmla="*/ 199 h 243"/>
                <a:gd name="T90" fmla="*/ 196 w 221"/>
                <a:gd name="T91" fmla="*/ 194 h 243"/>
                <a:gd name="T92" fmla="*/ 200 w 221"/>
                <a:gd name="T93" fmla="*/ 189 h 243"/>
                <a:gd name="T94" fmla="*/ 203 w 221"/>
                <a:gd name="T95" fmla="*/ 184 h 243"/>
                <a:gd name="T96" fmla="*/ 206 w 221"/>
                <a:gd name="T97" fmla="*/ 178 h 243"/>
                <a:gd name="T98" fmla="*/ 209 w 221"/>
                <a:gd name="T99" fmla="*/ 173 h 243"/>
                <a:gd name="T100" fmla="*/ 211 w 221"/>
                <a:gd name="T101" fmla="*/ 168 h 243"/>
                <a:gd name="T102" fmla="*/ 213 w 221"/>
                <a:gd name="T103" fmla="*/ 163 h 243"/>
                <a:gd name="T104" fmla="*/ 214 w 221"/>
                <a:gd name="T105" fmla="*/ 159 h 243"/>
                <a:gd name="T106" fmla="*/ 216 w 221"/>
                <a:gd name="T107" fmla="*/ 154 h 243"/>
                <a:gd name="T108" fmla="*/ 218 w 221"/>
                <a:gd name="T109" fmla="*/ 150 h 243"/>
                <a:gd name="T110" fmla="*/ 218 w 221"/>
                <a:gd name="T111" fmla="*/ 147 h 243"/>
                <a:gd name="T112" fmla="*/ 219 w 221"/>
                <a:gd name="T113" fmla="*/ 143 h 243"/>
                <a:gd name="T114" fmla="*/ 220 w 221"/>
                <a:gd name="T115" fmla="*/ 141 h 243"/>
                <a:gd name="T116" fmla="*/ 220 w 221"/>
                <a:gd name="T117" fmla="*/ 138 h 243"/>
                <a:gd name="T118" fmla="*/ 221 w 221"/>
                <a:gd name="T119" fmla="*/ 137 h 243"/>
                <a:gd name="T120" fmla="*/ 221 w 221"/>
                <a:gd name="T121" fmla="*/ 135 h 243"/>
                <a:gd name="T122" fmla="*/ 221 w 221"/>
                <a:gd name="T123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7"/>
                  </a:lnTo>
                  <a:lnTo>
                    <a:pt x="12" y="177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8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8" y="18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9" y="190"/>
                  </a:lnTo>
                  <a:lnTo>
                    <a:pt x="19" y="190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3" y="196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1" y="206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5" y="219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6" y="220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8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9"/>
                  </a:lnTo>
                  <a:lnTo>
                    <a:pt x="59" y="229"/>
                  </a:lnTo>
                  <a:lnTo>
                    <a:pt x="59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3" y="231"/>
                  </a:lnTo>
                  <a:lnTo>
                    <a:pt x="63" y="231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9" y="234"/>
                  </a:lnTo>
                  <a:lnTo>
                    <a:pt x="69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1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5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7" y="238"/>
                  </a:lnTo>
                  <a:lnTo>
                    <a:pt x="77" y="238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80" y="238"/>
                  </a:lnTo>
                  <a:lnTo>
                    <a:pt x="80" y="238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84" y="239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6" y="240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90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3" y="242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99" y="242"/>
                  </a:lnTo>
                  <a:lnTo>
                    <a:pt x="99" y="242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0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05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9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3"/>
                  </a:lnTo>
                  <a:lnTo>
                    <a:pt x="113" y="243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6" y="243"/>
                  </a:lnTo>
                  <a:lnTo>
                    <a:pt x="116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20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3" y="242"/>
                  </a:lnTo>
                  <a:lnTo>
                    <a:pt x="123" y="242"/>
                  </a:lnTo>
                  <a:lnTo>
                    <a:pt x="124" y="242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6" y="242"/>
                  </a:lnTo>
                  <a:lnTo>
                    <a:pt x="126" y="242"/>
                  </a:lnTo>
                  <a:lnTo>
                    <a:pt x="127" y="242"/>
                  </a:lnTo>
                  <a:lnTo>
                    <a:pt x="127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2" y="241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9"/>
                  </a:lnTo>
                  <a:lnTo>
                    <a:pt x="135" y="239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8" y="239"/>
                  </a:lnTo>
                  <a:lnTo>
                    <a:pt x="138" y="238"/>
                  </a:lnTo>
                  <a:lnTo>
                    <a:pt x="139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3" y="237"/>
                  </a:lnTo>
                  <a:lnTo>
                    <a:pt x="144" y="237"/>
                  </a:lnTo>
                  <a:lnTo>
                    <a:pt x="144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7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4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51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3"/>
                  </a:lnTo>
                  <a:lnTo>
                    <a:pt x="153" y="233"/>
                  </a:lnTo>
                  <a:lnTo>
                    <a:pt x="153" y="232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5" y="232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9"/>
                  </a:lnTo>
                  <a:lnTo>
                    <a:pt x="160" y="229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2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4" y="22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5" y="226"/>
                  </a:lnTo>
                  <a:lnTo>
                    <a:pt x="165" y="226"/>
                  </a:lnTo>
                  <a:lnTo>
                    <a:pt x="165" y="225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8" y="224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2"/>
                  </a:lnTo>
                  <a:lnTo>
                    <a:pt x="171" y="221"/>
                  </a:lnTo>
                  <a:lnTo>
                    <a:pt x="171" y="221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19"/>
                  </a:lnTo>
                  <a:lnTo>
                    <a:pt x="175" y="218"/>
                  </a:lnTo>
                  <a:lnTo>
                    <a:pt x="175" y="217"/>
                  </a:lnTo>
                  <a:lnTo>
                    <a:pt x="175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82" y="212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3" y="211"/>
                  </a:lnTo>
                  <a:lnTo>
                    <a:pt x="183" y="210"/>
                  </a:lnTo>
                  <a:lnTo>
                    <a:pt x="184" y="210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8"/>
                  </a:lnTo>
                  <a:lnTo>
                    <a:pt x="185" y="208"/>
                  </a:lnTo>
                  <a:lnTo>
                    <a:pt x="185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2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3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4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196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198" y="191"/>
                  </a:lnTo>
                  <a:lnTo>
                    <a:pt x="198" y="191"/>
                  </a:lnTo>
                  <a:lnTo>
                    <a:pt x="198" y="190"/>
                  </a:lnTo>
                  <a:lnTo>
                    <a:pt x="199" y="190"/>
                  </a:lnTo>
                  <a:lnTo>
                    <a:pt x="199" y="19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0" y="189"/>
                  </a:lnTo>
                  <a:lnTo>
                    <a:pt x="200" y="188"/>
                  </a:lnTo>
                  <a:lnTo>
                    <a:pt x="200" y="188"/>
                  </a:lnTo>
                  <a:lnTo>
                    <a:pt x="201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6"/>
                  </a:lnTo>
                  <a:lnTo>
                    <a:pt x="202" y="186"/>
                  </a:lnTo>
                  <a:lnTo>
                    <a:pt x="202" y="186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4"/>
                  </a:lnTo>
                  <a:lnTo>
                    <a:pt x="202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3"/>
                  </a:lnTo>
                  <a:lnTo>
                    <a:pt x="203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5" y="181"/>
                  </a:lnTo>
                  <a:lnTo>
                    <a:pt x="205" y="181"/>
                  </a:lnTo>
                  <a:lnTo>
                    <a:pt x="205" y="180"/>
                  </a:lnTo>
                  <a:lnTo>
                    <a:pt x="205" y="180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6" y="179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10" y="171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6"/>
                  </a:lnTo>
                  <a:lnTo>
                    <a:pt x="211" y="166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4" y="162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8"/>
                  </a:lnTo>
                  <a:lnTo>
                    <a:pt x="215" y="158"/>
                  </a:lnTo>
                  <a:lnTo>
                    <a:pt x="215" y="158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5"/>
                  </a:lnTo>
                  <a:lnTo>
                    <a:pt x="215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9" y="146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112 w 169"/>
                <a:gd name="T1" fmla="*/ 70 h 268"/>
                <a:gd name="T2" fmla="*/ 111 w 169"/>
                <a:gd name="T3" fmla="*/ 82 h 268"/>
                <a:gd name="T4" fmla="*/ 112 w 169"/>
                <a:gd name="T5" fmla="*/ 202 h 268"/>
                <a:gd name="T6" fmla="*/ 118 w 169"/>
                <a:gd name="T7" fmla="*/ 198 h 268"/>
                <a:gd name="T8" fmla="*/ 124 w 169"/>
                <a:gd name="T9" fmla="*/ 194 h 268"/>
                <a:gd name="T10" fmla="*/ 130 w 169"/>
                <a:gd name="T11" fmla="*/ 189 h 268"/>
                <a:gd name="T12" fmla="*/ 135 w 169"/>
                <a:gd name="T13" fmla="*/ 184 h 268"/>
                <a:gd name="T14" fmla="*/ 140 w 169"/>
                <a:gd name="T15" fmla="*/ 178 h 268"/>
                <a:gd name="T16" fmla="*/ 145 w 169"/>
                <a:gd name="T17" fmla="*/ 172 h 268"/>
                <a:gd name="T18" fmla="*/ 150 w 169"/>
                <a:gd name="T19" fmla="*/ 165 h 268"/>
                <a:gd name="T20" fmla="*/ 154 w 169"/>
                <a:gd name="T21" fmla="*/ 158 h 268"/>
                <a:gd name="T22" fmla="*/ 158 w 169"/>
                <a:gd name="T23" fmla="*/ 151 h 268"/>
                <a:gd name="T24" fmla="*/ 161 w 169"/>
                <a:gd name="T25" fmla="*/ 142 h 268"/>
                <a:gd name="T26" fmla="*/ 164 w 169"/>
                <a:gd name="T27" fmla="*/ 134 h 268"/>
                <a:gd name="T28" fmla="*/ 167 w 169"/>
                <a:gd name="T29" fmla="*/ 125 h 268"/>
                <a:gd name="T30" fmla="*/ 168 w 169"/>
                <a:gd name="T31" fmla="*/ 115 h 268"/>
                <a:gd name="T32" fmla="*/ 169 w 169"/>
                <a:gd name="T33" fmla="*/ 106 h 268"/>
                <a:gd name="T34" fmla="*/ 169 w 169"/>
                <a:gd name="T35" fmla="*/ 97 h 268"/>
                <a:gd name="T36" fmla="*/ 168 w 169"/>
                <a:gd name="T37" fmla="*/ 91 h 268"/>
                <a:gd name="T38" fmla="*/ 168 w 169"/>
                <a:gd name="T39" fmla="*/ 84 h 268"/>
                <a:gd name="T40" fmla="*/ 166 w 169"/>
                <a:gd name="T41" fmla="*/ 78 h 268"/>
                <a:gd name="T42" fmla="*/ 165 w 169"/>
                <a:gd name="T43" fmla="*/ 72 h 268"/>
                <a:gd name="T44" fmla="*/ 163 w 169"/>
                <a:gd name="T45" fmla="*/ 65 h 268"/>
                <a:gd name="T46" fmla="*/ 160 w 169"/>
                <a:gd name="T47" fmla="*/ 60 h 268"/>
                <a:gd name="T48" fmla="*/ 156 w 169"/>
                <a:gd name="T49" fmla="*/ 53 h 268"/>
                <a:gd name="T50" fmla="*/ 153 w 169"/>
                <a:gd name="T51" fmla="*/ 48 h 268"/>
                <a:gd name="T52" fmla="*/ 150 w 169"/>
                <a:gd name="T53" fmla="*/ 42 h 268"/>
                <a:gd name="T54" fmla="*/ 145 w 169"/>
                <a:gd name="T55" fmla="*/ 37 h 268"/>
                <a:gd name="T56" fmla="*/ 140 w 169"/>
                <a:gd name="T57" fmla="*/ 31 h 268"/>
                <a:gd name="T58" fmla="*/ 135 w 169"/>
                <a:gd name="T59" fmla="*/ 26 h 268"/>
                <a:gd name="T60" fmla="*/ 129 w 169"/>
                <a:gd name="T61" fmla="*/ 22 h 268"/>
                <a:gd name="T62" fmla="*/ 123 w 169"/>
                <a:gd name="T63" fmla="*/ 18 h 268"/>
                <a:gd name="T64" fmla="*/ 118 w 169"/>
                <a:gd name="T65" fmla="*/ 14 h 268"/>
                <a:gd name="T66" fmla="*/ 112 w 169"/>
                <a:gd name="T67" fmla="*/ 11 h 268"/>
                <a:gd name="T68" fmla="*/ 107 w 169"/>
                <a:gd name="T69" fmla="*/ 9 h 268"/>
                <a:gd name="T70" fmla="*/ 102 w 169"/>
                <a:gd name="T71" fmla="*/ 7 h 268"/>
                <a:gd name="T72" fmla="*/ 96 w 169"/>
                <a:gd name="T73" fmla="*/ 5 h 268"/>
                <a:gd name="T74" fmla="*/ 90 w 169"/>
                <a:gd name="T75" fmla="*/ 4 h 268"/>
                <a:gd name="T76" fmla="*/ 85 w 169"/>
                <a:gd name="T77" fmla="*/ 3 h 268"/>
                <a:gd name="T78" fmla="*/ 80 w 169"/>
                <a:gd name="T79" fmla="*/ 1 h 268"/>
                <a:gd name="T80" fmla="*/ 74 w 169"/>
                <a:gd name="T81" fmla="*/ 1 h 268"/>
                <a:gd name="T82" fmla="*/ 69 w 169"/>
                <a:gd name="T83" fmla="*/ 0 h 268"/>
                <a:gd name="T84" fmla="*/ 64 w 169"/>
                <a:gd name="T85" fmla="*/ 0 h 268"/>
                <a:gd name="T86" fmla="*/ 59 w 169"/>
                <a:gd name="T87" fmla="*/ 0 h 268"/>
                <a:gd name="T88" fmla="*/ 54 w 169"/>
                <a:gd name="T89" fmla="*/ 0 h 268"/>
                <a:gd name="T90" fmla="*/ 49 w 169"/>
                <a:gd name="T91" fmla="*/ 0 h 268"/>
                <a:gd name="T92" fmla="*/ 45 w 169"/>
                <a:gd name="T93" fmla="*/ 0 h 268"/>
                <a:gd name="T94" fmla="*/ 40 w 169"/>
                <a:gd name="T95" fmla="*/ 1 h 268"/>
                <a:gd name="T96" fmla="*/ 36 w 169"/>
                <a:gd name="T97" fmla="*/ 1 h 268"/>
                <a:gd name="T98" fmla="*/ 32 w 169"/>
                <a:gd name="T99" fmla="*/ 1 h 268"/>
                <a:gd name="T100" fmla="*/ 28 w 169"/>
                <a:gd name="T101" fmla="*/ 3 h 268"/>
                <a:gd name="T102" fmla="*/ 24 w 169"/>
                <a:gd name="T103" fmla="*/ 3 h 268"/>
                <a:gd name="T104" fmla="*/ 22 w 169"/>
                <a:gd name="T105" fmla="*/ 4 h 268"/>
                <a:gd name="T106" fmla="*/ 18 w 169"/>
                <a:gd name="T107" fmla="*/ 5 h 268"/>
                <a:gd name="T108" fmla="*/ 16 w 169"/>
                <a:gd name="T109" fmla="*/ 5 h 268"/>
                <a:gd name="T110" fmla="*/ 13 w 169"/>
                <a:gd name="T111" fmla="*/ 6 h 268"/>
                <a:gd name="T112" fmla="*/ 11 w 169"/>
                <a:gd name="T113" fmla="*/ 7 h 268"/>
                <a:gd name="T114" fmla="*/ 9 w 169"/>
                <a:gd name="T115" fmla="*/ 7 h 268"/>
                <a:gd name="T116" fmla="*/ 8 w 169"/>
                <a:gd name="T117" fmla="*/ 8 h 268"/>
                <a:gd name="T118" fmla="*/ 7 w 169"/>
                <a:gd name="T119" fmla="*/ 8 h 268"/>
                <a:gd name="T120" fmla="*/ 7 w 169"/>
                <a:gd name="T121" fmla="*/ 8 h 268"/>
                <a:gd name="T122" fmla="*/ 7 w 169"/>
                <a:gd name="T123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6" y="200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7" y="199"/>
                  </a:lnTo>
                  <a:lnTo>
                    <a:pt x="118" y="199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9" y="198"/>
                  </a:lnTo>
                  <a:lnTo>
                    <a:pt x="119" y="197"/>
                  </a:lnTo>
                  <a:lnTo>
                    <a:pt x="120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22" y="196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2"/>
                  </a:lnTo>
                  <a:lnTo>
                    <a:pt x="127" y="192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8" y="191"/>
                  </a:lnTo>
                  <a:lnTo>
                    <a:pt x="129" y="191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6" y="183"/>
                  </a:lnTo>
                  <a:lnTo>
                    <a:pt x="137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9" y="180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40" y="178"/>
                  </a:lnTo>
                  <a:lnTo>
                    <a:pt x="141" y="178"/>
                  </a:lnTo>
                  <a:lnTo>
                    <a:pt x="141" y="177"/>
                  </a:lnTo>
                  <a:lnTo>
                    <a:pt x="142" y="177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46" y="171"/>
                  </a:lnTo>
                  <a:lnTo>
                    <a:pt x="146" y="171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7" y="169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2" y="16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55" y="156"/>
                  </a:lnTo>
                  <a:lnTo>
                    <a:pt x="156" y="156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6" y="153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59" y="149"/>
                  </a:lnTo>
                  <a:lnTo>
                    <a:pt x="159" y="148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1" y="145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1" y="143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3" y="141"/>
                  </a:lnTo>
                  <a:lnTo>
                    <a:pt x="163" y="140"/>
                  </a:lnTo>
                  <a:lnTo>
                    <a:pt x="163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1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28"/>
                  </a:lnTo>
                  <a:lnTo>
                    <a:pt x="166" y="127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4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8" y="119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4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9" y="108"/>
                  </a:lnTo>
                  <a:lnTo>
                    <a:pt x="169" y="107"/>
                  </a:lnTo>
                  <a:lnTo>
                    <a:pt x="169" y="106"/>
                  </a:lnTo>
                  <a:lnTo>
                    <a:pt x="169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69" y="102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9" y="99"/>
                  </a:lnTo>
                  <a:lnTo>
                    <a:pt x="169" y="99"/>
                  </a:lnTo>
                  <a:lnTo>
                    <a:pt x="168" y="98"/>
                  </a:lnTo>
                  <a:lnTo>
                    <a:pt x="169" y="98"/>
                  </a:lnTo>
                  <a:lnTo>
                    <a:pt x="169" y="97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9" y="96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69" y="94"/>
                  </a:lnTo>
                  <a:lnTo>
                    <a:pt x="168" y="94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89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6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7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7" y="82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7" y="79"/>
                  </a:lnTo>
                  <a:lnTo>
                    <a:pt x="166" y="79"/>
                  </a:lnTo>
                  <a:lnTo>
                    <a:pt x="166" y="78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4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3" y="68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6"/>
                  </a:lnTo>
                  <a:lnTo>
                    <a:pt x="163" y="65"/>
                  </a:lnTo>
                  <a:lnTo>
                    <a:pt x="162" y="65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7" y="55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1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54" y="50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9" y="42"/>
                  </a:lnTo>
                  <a:lnTo>
                    <a:pt x="149" y="41"/>
                  </a:lnTo>
                  <a:lnTo>
                    <a:pt x="148" y="41"/>
                  </a:lnTo>
                  <a:lnTo>
                    <a:pt x="148" y="40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7" y="39"/>
                  </a:lnTo>
                  <a:lnTo>
                    <a:pt x="147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2" y="34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9" y="30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7" y="28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3" y="2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5" y="19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0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3" y="12"/>
                  </a:lnTo>
                  <a:lnTo>
                    <a:pt x="112" y="12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1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5426" y="4202"/>
              <a:ext cx="279" cy="203"/>
            </a:xfrm>
            <a:custGeom>
              <a:avLst/>
              <a:gdLst>
                <a:gd name="T0" fmla="*/ 51 w 279"/>
                <a:gd name="T1" fmla="*/ 81 h 203"/>
                <a:gd name="T2" fmla="*/ 62 w 279"/>
                <a:gd name="T3" fmla="*/ 76 h 203"/>
                <a:gd name="T4" fmla="*/ 166 w 279"/>
                <a:gd name="T5" fmla="*/ 15 h 203"/>
                <a:gd name="T6" fmla="*/ 160 w 279"/>
                <a:gd name="T7" fmla="*/ 11 h 203"/>
                <a:gd name="T8" fmla="*/ 153 w 279"/>
                <a:gd name="T9" fmla="*/ 8 h 203"/>
                <a:gd name="T10" fmla="*/ 146 w 279"/>
                <a:gd name="T11" fmla="*/ 6 h 203"/>
                <a:gd name="T12" fmla="*/ 138 w 279"/>
                <a:gd name="T13" fmla="*/ 3 h 203"/>
                <a:gd name="T14" fmla="*/ 131 w 279"/>
                <a:gd name="T15" fmla="*/ 2 h 203"/>
                <a:gd name="T16" fmla="*/ 123 w 279"/>
                <a:gd name="T17" fmla="*/ 1 h 203"/>
                <a:gd name="T18" fmla="*/ 115 w 279"/>
                <a:gd name="T19" fmla="*/ 0 h 203"/>
                <a:gd name="T20" fmla="*/ 107 w 279"/>
                <a:gd name="T21" fmla="*/ 0 h 203"/>
                <a:gd name="T22" fmla="*/ 98 w 279"/>
                <a:gd name="T23" fmla="*/ 0 h 203"/>
                <a:gd name="T24" fmla="*/ 89 w 279"/>
                <a:gd name="T25" fmla="*/ 1 h 203"/>
                <a:gd name="T26" fmla="*/ 81 w 279"/>
                <a:gd name="T27" fmla="*/ 3 h 203"/>
                <a:gd name="T28" fmla="*/ 72 w 279"/>
                <a:gd name="T29" fmla="*/ 6 h 203"/>
                <a:gd name="T30" fmla="*/ 63 w 279"/>
                <a:gd name="T31" fmla="*/ 9 h 203"/>
                <a:gd name="T32" fmla="*/ 54 w 279"/>
                <a:gd name="T33" fmla="*/ 13 h 203"/>
                <a:gd name="T34" fmla="*/ 47 w 279"/>
                <a:gd name="T35" fmla="*/ 17 h 203"/>
                <a:gd name="T36" fmla="*/ 42 w 279"/>
                <a:gd name="T37" fmla="*/ 21 h 203"/>
                <a:gd name="T38" fmla="*/ 36 w 279"/>
                <a:gd name="T39" fmla="*/ 25 h 203"/>
                <a:gd name="T40" fmla="*/ 32 w 279"/>
                <a:gd name="T41" fmla="*/ 29 h 203"/>
                <a:gd name="T42" fmla="*/ 27 w 279"/>
                <a:gd name="T43" fmla="*/ 34 h 203"/>
                <a:gd name="T44" fmla="*/ 23 w 279"/>
                <a:gd name="T45" fmla="*/ 39 h 203"/>
                <a:gd name="T46" fmla="*/ 19 w 279"/>
                <a:gd name="T47" fmla="*/ 44 h 203"/>
                <a:gd name="T48" fmla="*/ 14 w 279"/>
                <a:gd name="T49" fmla="*/ 50 h 203"/>
                <a:gd name="T50" fmla="*/ 11 w 279"/>
                <a:gd name="T51" fmla="*/ 56 h 203"/>
                <a:gd name="T52" fmla="*/ 9 w 279"/>
                <a:gd name="T53" fmla="*/ 62 h 203"/>
                <a:gd name="T54" fmla="*/ 6 w 279"/>
                <a:gd name="T55" fmla="*/ 68 h 203"/>
                <a:gd name="T56" fmla="*/ 4 w 279"/>
                <a:gd name="T57" fmla="*/ 75 h 203"/>
                <a:gd name="T58" fmla="*/ 2 w 279"/>
                <a:gd name="T59" fmla="*/ 82 h 203"/>
                <a:gd name="T60" fmla="*/ 1 w 279"/>
                <a:gd name="T61" fmla="*/ 89 h 203"/>
                <a:gd name="T62" fmla="*/ 0 w 279"/>
                <a:gd name="T63" fmla="*/ 96 h 203"/>
                <a:gd name="T64" fmla="*/ 1 w 279"/>
                <a:gd name="T65" fmla="*/ 103 h 203"/>
                <a:gd name="T66" fmla="*/ 1 w 279"/>
                <a:gd name="T67" fmla="*/ 109 h 203"/>
                <a:gd name="T68" fmla="*/ 1 w 279"/>
                <a:gd name="T69" fmla="*/ 115 h 203"/>
                <a:gd name="T70" fmla="*/ 2 w 279"/>
                <a:gd name="T71" fmla="*/ 121 h 203"/>
                <a:gd name="T72" fmla="*/ 4 w 279"/>
                <a:gd name="T73" fmla="*/ 127 h 203"/>
                <a:gd name="T74" fmla="*/ 5 w 279"/>
                <a:gd name="T75" fmla="*/ 133 h 203"/>
                <a:gd name="T76" fmla="*/ 7 w 279"/>
                <a:gd name="T77" fmla="*/ 138 h 203"/>
                <a:gd name="T78" fmla="*/ 9 w 279"/>
                <a:gd name="T79" fmla="*/ 143 h 203"/>
                <a:gd name="T80" fmla="*/ 10 w 279"/>
                <a:gd name="T81" fmla="*/ 148 h 203"/>
                <a:gd name="T82" fmla="*/ 13 w 279"/>
                <a:gd name="T83" fmla="*/ 153 h 203"/>
                <a:gd name="T84" fmla="*/ 15 w 279"/>
                <a:gd name="T85" fmla="*/ 157 h 203"/>
                <a:gd name="T86" fmla="*/ 17 w 279"/>
                <a:gd name="T87" fmla="*/ 161 h 203"/>
                <a:gd name="T88" fmla="*/ 20 w 279"/>
                <a:gd name="T89" fmla="*/ 166 h 203"/>
                <a:gd name="T90" fmla="*/ 23 w 279"/>
                <a:gd name="T91" fmla="*/ 170 h 203"/>
                <a:gd name="T92" fmla="*/ 25 w 279"/>
                <a:gd name="T93" fmla="*/ 174 h 203"/>
                <a:gd name="T94" fmla="*/ 28 w 279"/>
                <a:gd name="T95" fmla="*/ 177 h 203"/>
                <a:gd name="T96" fmla="*/ 30 w 279"/>
                <a:gd name="T97" fmla="*/ 181 h 203"/>
                <a:gd name="T98" fmla="*/ 32 w 279"/>
                <a:gd name="T99" fmla="*/ 184 h 203"/>
                <a:gd name="T100" fmla="*/ 35 w 279"/>
                <a:gd name="T101" fmla="*/ 187 h 203"/>
                <a:gd name="T102" fmla="*/ 38 w 279"/>
                <a:gd name="T103" fmla="*/ 189 h 203"/>
                <a:gd name="T104" fmla="*/ 39 w 279"/>
                <a:gd name="T105" fmla="*/ 192 h 203"/>
                <a:gd name="T106" fmla="*/ 42 w 279"/>
                <a:gd name="T107" fmla="*/ 194 h 203"/>
                <a:gd name="T108" fmla="*/ 43 w 279"/>
                <a:gd name="T109" fmla="*/ 196 h 203"/>
                <a:gd name="T110" fmla="*/ 46 w 279"/>
                <a:gd name="T111" fmla="*/ 198 h 203"/>
                <a:gd name="T112" fmla="*/ 47 w 279"/>
                <a:gd name="T113" fmla="*/ 199 h 203"/>
                <a:gd name="T114" fmla="*/ 48 w 279"/>
                <a:gd name="T115" fmla="*/ 200 h 203"/>
                <a:gd name="T116" fmla="*/ 50 w 279"/>
                <a:gd name="T117" fmla="*/ 202 h 203"/>
                <a:gd name="T118" fmla="*/ 50 w 279"/>
                <a:gd name="T119" fmla="*/ 202 h 203"/>
                <a:gd name="T120" fmla="*/ 51 w 279"/>
                <a:gd name="T121" fmla="*/ 203 h 203"/>
                <a:gd name="T122" fmla="*/ 51 w 279"/>
                <a:gd name="T12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9" h="203">
                  <a:moveTo>
                    <a:pt x="51" y="203"/>
                  </a:moveTo>
                  <a:lnTo>
                    <a:pt x="51" y="200"/>
                  </a:lnTo>
                  <a:lnTo>
                    <a:pt x="51" y="194"/>
                  </a:lnTo>
                  <a:lnTo>
                    <a:pt x="51" y="184"/>
                  </a:lnTo>
                  <a:lnTo>
                    <a:pt x="51" y="172"/>
                  </a:lnTo>
                  <a:lnTo>
                    <a:pt x="51" y="158"/>
                  </a:lnTo>
                  <a:lnTo>
                    <a:pt x="51" y="143"/>
                  </a:lnTo>
                  <a:lnTo>
                    <a:pt x="51" y="128"/>
                  </a:lnTo>
                  <a:lnTo>
                    <a:pt x="51" y="115"/>
                  </a:lnTo>
                  <a:lnTo>
                    <a:pt x="51" y="102"/>
                  </a:lnTo>
                  <a:lnTo>
                    <a:pt x="51" y="91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5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75" y="83"/>
                  </a:lnTo>
                  <a:lnTo>
                    <a:pt x="81" y="87"/>
                  </a:lnTo>
                  <a:lnTo>
                    <a:pt x="89" y="92"/>
                  </a:lnTo>
                  <a:lnTo>
                    <a:pt x="100" y="97"/>
                  </a:lnTo>
                  <a:lnTo>
                    <a:pt x="113" y="105"/>
                  </a:lnTo>
                  <a:lnTo>
                    <a:pt x="130" y="115"/>
                  </a:lnTo>
                  <a:lnTo>
                    <a:pt x="149" y="126"/>
                  </a:lnTo>
                  <a:lnTo>
                    <a:pt x="173" y="141"/>
                  </a:lnTo>
                  <a:lnTo>
                    <a:pt x="279" y="78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2" y="8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6" y="6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4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1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8" y="139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1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1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4" y="154"/>
                  </a:lnTo>
                  <a:lnTo>
                    <a:pt x="14" y="155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6" y="160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1"/>
                  </a:lnTo>
                  <a:lnTo>
                    <a:pt x="30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6"/>
                  </a:lnTo>
                  <a:lnTo>
                    <a:pt x="35" y="186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70" name="Freeform 74"/>
            <p:cNvSpPr>
              <a:spLocks noEditPoints="1"/>
            </p:cNvSpPr>
            <p:nvPr/>
          </p:nvSpPr>
          <p:spPr bwMode="auto">
            <a:xfrm>
              <a:off x="5839" y="4253"/>
              <a:ext cx="667" cy="229"/>
            </a:xfrm>
            <a:custGeom>
              <a:avLst/>
              <a:gdLst>
                <a:gd name="T0" fmla="*/ 531 w 667"/>
                <a:gd name="T1" fmla="*/ 108 h 229"/>
                <a:gd name="T2" fmla="*/ 503 w 667"/>
                <a:gd name="T3" fmla="*/ 94 h 229"/>
                <a:gd name="T4" fmla="*/ 594 w 667"/>
                <a:gd name="T5" fmla="*/ 117 h 229"/>
                <a:gd name="T6" fmla="*/ 575 w 667"/>
                <a:gd name="T7" fmla="*/ 137 h 229"/>
                <a:gd name="T8" fmla="*/ 618 w 667"/>
                <a:gd name="T9" fmla="*/ 105 h 229"/>
                <a:gd name="T10" fmla="*/ 614 w 667"/>
                <a:gd name="T11" fmla="*/ 96 h 229"/>
                <a:gd name="T12" fmla="*/ 28 w 667"/>
                <a:gd name="T13" fmla="*/ 216 h 229"/>
                <a:gd name="T14" fmla="*/ 20 w 667"/>
                <a:gd name="T15" fmla="*/ 185 h 229"/>
                <a:gd name="T16" fmla="*/ 140 w 667"/>
                <a:gd name="T17" fmla="*/ 193 h 229"/>
                <a:gd name="T18" fmla="*/ 128 w 667"/>
                <a:gd name="T19" fmla="*/ 214 h 229"/>
                <a:gd name="T20" fmla="*/ 145 w 667"/>
                <a:gd name="T21" fmla="*/ 187 h 229"/>
                <a:gd name="T22" fmla="*/ 168 w 667"/>
                <a:gd name="T23" fmla="*/ 204 h 229"/>
                <a:gd name="T24" fmla="*/ 197 w 667"/>
                <a:gd name="T25" fmla="*/ 198 h 229"/>
                <a:gd name="T26" fmla="*/ 220 w 667"/>
                <a:gd name="T27" fmla="*/ 204 h 229"/>
                <a:gd name="T28" fmla="*/ 264 w 667"/>
                <a:gd name="T29" fmla="*/ 202 h 229"/>
                <a:gd name="T30" fmla="*/ 250 w 667"/>
                <a:gd name="T31" fmla="*/ 198 h 229"/>
                <a:gd name="T32" fmla="*/ 313 w 667"/>
                <a:gd name="T33" fmla="*/ 188 h 229"/>
                <a:gd name="T34" fmla="*/ 350 w 667"/>
                <a:gd name="T35" fmla="*/ 172 h 229"/>
                <a:gd name="T36" fmla="*/ 347 w 667"/>
                <a:gd name="T37" fmla="*/ 201 h 229"/>
                <a:gd name="T38" fmla="*/ 349 w 667"/>
                <a:gd name="T39" fmla="*/ 215 h 229"/>
                <a:gd name="T40" fmla="*/ 343 w 667"/>
                <a:gd name="T41" fmla="*/ 182 h 229"/>
                <a:gd name="T42" fmla="*/ 405 w 667"/>
                <a:gd name="T43" fmla="*/ 182 h 229"/>
                <a:gd name="T44" fmla="*/ 480 w 667"/>
                <a:gd name="T45" fmla="*/ 200 h 229"/>
                <a:gd name="T46" fmla="*/ 464 w 667"/>
                <a:gd name="T47" fmla="*/ 202 h 229"/>
                <a:gd name="T48" fmla="*/ 34 w 667"/>
                <a:gd name="T49" fmla="*/ 7 h 229"/>
                <a:gd name="T50" fmla="*/ 24 w 667"/>
                <a:gd name="T51" fmla="*/ 40 h 229"/>
                <a:gd name="T52" fmla="*/ 8 w 667"/>
                <a:gd name="T53" fmla="*/ 58 h 229"/>
                <a:gd name="T54" fmla="*/ 17 w 667"/>
                <a:gd name="T55" fmla="*/ 22 h 229"/>
                <a:gd name="T56" fmla="*/ 92 w 667"/>
                <a:gd name="T57" fmla="*/ 42 h 229"/>
                <a:gd name="T58" fmla="*/ 74 w 667"/>
                <a:gd name="T59" fmla="*/ 49 h 229"/>
                <a:gd name="T60" fmla="*/ 100 w 667"/>
                <a:gd name="T61" fmla="*/ 28 h 229"/>
                <a:gd name="T62" fmla="*/ 137 w 667"/>
                <a:gd name="T63" fmla="*/ 25 h 229"/>
                <a:gd name="T64" fmla="*/ 113 w 667"/>
                <a:gd name="T65" fmla="*/ 31 h 229"/>
                <a:gd name="T66" fmla="*/ 210 w 667"/>
                <a:gd name="T67" fmla="*/ 40 h 229"/>
                <a:gd name="T68" fmla="*/ 195 w 667"/>
                <a:gd name="T69" fmla="*/ 61 h 229"/>
                <a:gd name="T70" fmla="*/ 229 w 667"/>
                <a:gd name="T71" fmla="*/ 44 h 229"/>
                <a:gd name="T72" fmla="*/ 222 w 667"/>
                <a:gd name="T73" fmla="*/ 23 h 229"/>
                <a:gd name="T74" fmla="*/ 278 w 667"/>
                <a:gd name="T75" fmla="*/ 33 h 229"/>
                <a:gd name="T76" fmla="*/ 293 w 667"/>
                <a:gd name="T77" fmla="*/ 17 h 229"/>
                <a:gd name="T78" fmla="*/ 323 w 667"/>
                <a:gd name="T79" fmla="*/ 60 h 229"/>
                <a:gd name="T80" fmla="*/ 343 w 667"/>
                <a:gd name="T81" fmla="*/ 37 h 229"/>
                <a:gd name="T82" fmla="*/ 388 w 667"/>
                <a:gd name="T83" fmla="*/ 21 h 229"/>
                <a:gd name="T84" fmla="*/ 380 w 667"/>
                <a:gd name="T85" fmla="*/ 46 h 229"/>
                <a:gd name="T86" fmla="*/ 378 w 667"/>
                <a:gd name="T87" fmla="*/ 61 h 229"/>
                <a:gd name="T88" fmla="*/ 374 w 667"/>
                <a:gd name="T89" fmla="*/ 27 h 229"/>
                <a:gd name="T90" fmla="*/ 45 w 667"/>
                <a:gd name="T91" fmla="*/ 102 h 229"/>
                <a:gd name="T92" fmla="*/ 18 w 667"/>
                <a:gd name="T93" fmla="*/ 121 h 229"/>
                <a:gd name="T94" fmla="*/ 72 w 667"/>
                <a:gd name="T95" fmla="*/ 95 h 229"/>
                <a:gd name="T96" fmla="*/ 102 w 667"/>
                <a:gd name="T97" fmla="*/ 137 h 229"/>
                <a:gd name="T98" fmla="*/ 114 w 667"/>
                <a:gd name="T99" fmla="*/ 119 h 229"/>
                <a:gd name="T100" fmla="*/ 193 w 667"/>
                <a:gd name="T101" fmla="*/ 137 h 229"/>
                <a:gd name="T102" fmla="*/ 218 w 667"/>
                <a:gd name="T103" fmla="*/ 105 h 229"/>
                <a:gd name="T104" fmla="*/ 247 w 667"/>
                <a:gd name="T105" fmla="*/ 94 h 229"/>
                <a:gd name="T106" fmla="*/ 258 w 667"/>
                <a:gd name="T107" fmla="*/ 112 h 229"/>
                <a:gd name="T108" fmla="*/ 293 w 667"/>
                <a:gd name="T109" fmla="*/ 108 h 229"/>
                <a:gd name="T110" fmla="*/ 300 w 667"/>
                <a:gd name="T111" fmla="*/ 94 h 229"/>
                <a:gd name="T112" fmla="*/ 345 w 667"/>
                <a:gd name="T113" fmla="*/ 138 h 229"/>
                <a:gd name="T114" fmla="*/ 339 w 667"/>
                <a:gd name="T115" fmla="*/ 108 h 229"/>
                <a:gd name="T116" fmla="*/ 402 w 667"/>
                <a:gd name="T117" fmla="*/ 137 h 229"/>
                <a:gd name="T118" fmla="*/ 405 w 667"/>
                <a:gd name="T119" fmla="*/ 154 h 229"/>
                <a:gd name="T120" fmla="*/ 396 w 667"/>
                <a:gd name="T121" fmla="*/ 126 h 229"/>
                <a:gd name="T122" fmla="*/ 443 w 667"/>
                <a:gd name="T123" fmla="*/ 123 h 229"/>
                <a:gd name="T124" fmla="*/ 432 w 667"/>
                <a:gd name="T125" fmla="*/ 1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229">
                  <a:moveTo>
                    <a:pt x="481" y="137"/>
                  </a:moveTo>
                  <a:lnTo>
                    <a:pt x="493" y="137"/>
                  </a:lnTo>
                  <a:lnTo>
                    <a:pt x="493" y="114"/>
                  </a:lnTo>
                  <a:lnTo>
                    <a:pt x="493" y="113"/>
                  </a:lnTo>
                  <a:lnTo>
                    <a:pt x="493" y="113"/>
                  </a:lnTo>
                  <a:lnTo>
                    <a:pt x="493" y="112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4" y="110"/>
                  </a:lnTo>
                  <a:lnTo>
                    <a:pt x="494" y="110"/>
                  </a:lnTo>
                  <a:lnTo>
                    <a:pt x="494" y="109"/>
                  </a:lnTo>
                  <a:lnTo>
                    <a:pt x="494" y="109"/>
                  </a:lnTo>
                  <a:lnTo>
                    <a:pt x="495" y="108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98" y="105"/>
                  </a:lnTo>
                  <a:lnTo>
                    <a:pt x="498" y="105"/>
                  </a:lnTo>
                  <a:lnTo>
                    <a:pt x="499" y="105"/>
                  </a:lnTo>
                  <a:lnTo>
                    <a:pt x="499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1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3" y="105"/>
                  </a:lnTo>
                  <a:lnTo>
                    <a:pt x="503" y="106"/>
                  </a:lnTo>
                  <a:lnTo>
                    <a:pt x="503" y="106"/>
                  </a:lnTo>
                  <a:lnTo>
                    <a:pt x="504" y="106"/>
                  </a:lnTo>
                  <a:lnTo>
                    <a:pt x="504" y="106"/>
                  </a:lnTo>
                  <a:lnTo>
                    <a:pt x="504" y="107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505" y="108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06" y="111"/>
                  </a:lnTo>
                  <a:lnTo>
                    <a:pt x="506" y="111"/>
                  </a:lnTo>
                  <a:lnTo>
                    <a:pt x="506" y="112"/>
                  </a:lnTo>
                  <a:lnTo>
                    <a:pt x="506" y="113"/>
                  </a:lnTo>
                  <a:lnTo>
                    <a:pt x="507" y="114"/>
                  </a:lnTo>
                  <a:lnTo>
                    <a:pt x="507" y="137"/>
                  </a:lnTo>
                  <a:lnTo>
                    <a:pt x="519" y="137"/>
                  </a:lnTo>
                  <a:lnTo>
                    <a:pt x="519" y="114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2"/>
                  </a:lnTo>
                  <a:lnTo>
                    <a:pt x="519" y="112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5"/>
                  </a:lnTo>
                  <a:lnTo>
                    <a:pt x="523" y="105"/>
                  </a:lnTo>
                  <a:lnTo>
                    <a:pt x="524" y="105"/>
                  </a:lnTo>
                  <a:lnTo>
                    <a:pt x="524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4"/>
                  </a:lnTo>
                  <a:lnTo>
                    <a:pt x="532" y="114"/>
                  </a:lnTo>
                  <a:lnTo>
                    <a:pt x="533" y="114"/>
                  </a:lnTo>
                  <a:lnTo>
                    <a:pt x="533" y="137"/>
                  </a:lnTo>
                  <a:lnTo>
                    <a:pt x="545" y="137"/>
                  </a:lnTo>
                  <a:lnTo>
                    <a:pt x="545" y="114"/>
                  </a:lnTo>
                  <a:lnTo>
                    <a:pt x="545" y="113"/>
                  </a:lnTo>
                  <a:lnTo>
                    <a:pt x="545" y="113"/>
                  </a:lnTo>
                  <a:lnTo>
                    <a:pt x="545" y="112"/>
                  </a:lnTo>
                  <a:lnTo>
                    <a:pt x="545" y="111"/>
                  </a:lnTo>
                  <a:lnTo>
                    <a:pt x="545" y="111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09"/>
                  </a:lnTo>
                  <a:lnTo>
                    <a:pt x="545" y="109"/>
                  </a:lnTo>
                  <a:lnTo>
                    <a:pt x="545" y="108"/>
                  </a:lnTo>
                  <a:lnTo>
                    <a:pt x="545" y="108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4"/>
                  </a:lnTo>
                  <a:lnTo>
                    <a:pt x="544" y="104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2"/>
                  </a:lnTo>
                  <a:lnTo>
                    <a:pt x="544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2" y="100"/>
                  </a:lnTo>
                  <a:lnTo>
                    <a:pt x="542" y="100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39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5" y="94"/>
                  </a:lnTo>
                  <a:lnTo>
                    <a:pt x="534" y="94"/>
                  </a:lnTo>
                  <a:lnTo>
                    <a:pt x="534" y="94"/>
                  </a:lnTo>
                  <a:lnTo>
                    <a:pt x="533" y="94"/>
                  </a:lnTo>
                  <a:lnTo>
                    <a:pt x="533" y="94"/>
                  </a:lnTo>
                  <a:lnTo>
                    <a:pt x="532" y="94"/>
                  </a:lnTo>
                  <a:lnTo>
                    <a:pt x="532" y="94"/>
                  </a:lnTo>
                  <a:lnTo>
                    <a:pt x="531" y="94"/>
                  </a:lnTo>
                  <a:lnTo>
                    <a:pt x="530" y="94"/>
                  </a:lnTo>
                  <a:lnTo>
                    <a:pt x="530" y="94"/>
                  </a:lnTo>
                  <a:lnTo>
                    <a:pt x="529" y="94"/>
                  </a:lnTo>
                  <a:lnTo>
                    <a:pt x="529" y="94"/>
                  </a:lnTo>
                  <a:lnTo>
                    <a:pt x="528" y="94"/>
                  </a:lnTo>
                  <a:lnTo>
                    <a:pt x="528" y="94"/>
                  </a:lnTo>
                  <a:lnTo>
                    <a:pt x="527" y="94"/>
                  </a:lnTo>
                  <a:lnTo>
                    <a:pt x="526" y="94"/>
                  </a:lnTo>
                  <a:lnTo>
                    <a:pt x="526" y="94"/>
                  </a:lnTo>
                  <a:lnTo>
                    <a:pt x="525" y="94"/>
                  </a:lnTo>
                  <a:lnTo>
                    <a:pt x="525" y="94"/>
                  </a:lnTo>
                  <a:lnTo>
                    <a:pt x="524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2" y="95"/>
                  </a:lnTo>
                  <a:lnTo>
                    <a:pt x="522" y="95"/>
                  </a:lnTo>
                  <a:lnTo>
                    <a:pt x="521" y="95"/>
                  </a:lnTo>
                  <a:lnTo>
                    <a:pt x="521" y="96"/>
                  </a:lnTo>
                  <a:lnTo>
                    <a:pt x="520" y="96"/>
                  </a:lnTo>
                  <a:lnTo>
                    <a:pt x="519" y="96"/>
                  </a:lnTo>
                  <a:lnTo>
                    <a:pt x="519" y="97"/>
                  </a:lnTo>
                  <a:lnTo>
                    <a:pt x="518" y="98"/>
                  </a:lnTo>
                  <a:lnTo>
                    <a:pt x="518" y="98"/>
                  </a:lnTo>
                  <a:lnTo>
                    <a:pt x="518" y="99"/>
                  </a:lnTo>
                  <a:lnTo>
                    <a:pt x="517" y="99"/>
                  </a:lnTo>
                  <a:lnTo>
                    <a:pt x="517" y="100"/>
                  </a:lnTo>
                  <a:lnTo>
                    <a:pt x="516" y="101"/>
                  </a:lnTo>
                  <a:lnTo>
                    <a:pt x="516" y="101"/>
                  </a:lnTo>
                  <a:lnTo>
                    <a:pt x="515" y="100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4" y="98"/>
                  </a:lnTo>
                  <a:lnTo>
                    <a:pt x="514" y="98"/>
                  </a:lnTo>
                  <a:lnTo>
                    <a:pt x="514" y="97"/>
                  </a:lnTo>
                  <a:lnTo>
                    <a:pt x="513" y="97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2" y="96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10" y="95"/>
                  </a:lnTo>
                  <a:lnTo>
                    <a:pt x="510" y="95"/>
                  </a:lnTo>
                  <a:lnTo>
                    <a:pt x="509" y="94"/>
                  </a:lnTo>
                  <a:lnTo>
                    <a:pt x="509" y="94"/>
                  </a:lnTo>
                  <a:lnTo>
                    <a:pt x="508" y="94"/>
                  </a:lnTo>
                  <a:lnTo>
                    <a:pt x="507" y="94"/>
                  </a:lnTo>
                  <a:lnTo>
                    <a:pt x="507" y="94"/>
                  </a:lnTo>
                  <a:lnTo>
                    <a:pt x="506" y="94"/>
                  </a:lnTo>
                  <a:lnTo>
                    <a:pt x="506" y="94"/>
                  </a:lnTo>
                  <a:lnTo>
                    <a:pt x="505" y="94"/>
                  </a:lnTo>
                  <a:lnTo>
                    <a:pt x="504" y="94"/>
                  </a:lnTo>
                  <a:lnTo>
                    <a:pt x="504" y="94"/>
                  </a:lnTo>
                  <a:lnTo>
                    <a:pt x="503" y="94"/>
                  </a:lnTo>
                  <a:lnTo>
                    <a:pt x="503" y="94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1" y="94"/>
                  </a:lnTo>
                  <a:lnTo>
                    <a:pt x="500" y="94"/>
                  </a:lnTo>
                  <a:lnTo>
                    <a:pt x="500" y="94"/>
                  </a:lnTo>
                  <a:lnTo>
                    <a:pt x="499" y="94"/>
                  </a:lnTo>
                  <a:lnTo>
                    <a:pt x="499" y="94"/>
                  </a:lnTo>
                  <a:lnTo>
                    <a:pt x="498" y="94"/>
                  </a:lnTo>
                  <a:lnTo>
                    <a:pt x="498" y="94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6" y="95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4" y="96"/>
                  </a:lnTo>
                  <a:lnTo>
                    <a:pt x="494" y="97"/>
                  </a:lnTo>
                  <a:lnTo>
                    <a:pt x="494" y="98"/>
                  </a:lnTo>
                  <a:lnTo>
                    <a:pt x="493" y="98"/>
                  </a:lnTo>
                  <a:lnTo>
                    <a:pt x="492" y="99"/>
                  </a:lnTo>
                  <a:lnTo>
                    <a:pt x="492" y="99"/>
                  </a:lnTo>
                  <a:lnTo>
                    <a:pt x="492" y="95"/>
                  </a:lnTo>
                  <a:lnTo>
                    <a:pt x="481" y="95"/>
                  </a:lnTo>
                  <a:lnTo>
                    <a:pt x="481" y="137"/>
                  </a:lnTo>
                  <a:lnTo>
                    <a:pt x="481" y="137"/>
                  </a:lnTo>
                  <a:close/>
                  <a:moveTo>
                    <a:pt x="579" y="124"/>
                  </a:move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7" y="125"/>
                  </a:lnTo>
                  <a:lnTo>
                    <a:pt x="577" y="125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7"/>
                  </a:lnTo>
                  <a:lnTo>
                    <a:pt x="575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8"/>
                  </a:lnTo>
                  <a:lnTo>
                    <a:pt x="573" y="127"/>
                  </a:lnTo>
                  <a:lnTo>
                    <a:pt x="573" y="128"/>
                  </a:lnTo>
                  <a:lnTo>
                    <a:pt x="573" y="128"/>
                  </a:lnTo>
                  <a:lnTo>
                    <a:pt x="572" y="127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69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6" y="126"/>
                  </a:lnTo>
                  <a:lnTo>
                    <a:pt x="566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65" y="125"/>
                  </a:lnTo>
                  <a:lnTo>
                    <a:pt x="565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93" y="120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3" y="114"/>
                  </a:lnTo>
                  <a:lnTo>
                    <a:pt x="593" y="113"/>
                  </a:lnTo>
                  <a:lnTo>
                    <a:pt x="593" y="112"/>
                  </a:lnTo>
                  <a:lnTo>
                    <a:pt x="593" y="111"/>
                  </a:lnTo>
                  <a:lnTo>
                    <a:pt x="593" y="111"/>
                  </a:lnTo>
                  <a:lnTo>
                    <a:pt x="593" y="110"/>
                  </a:lnTo>
                  <a:lnTo>
                    <a:pt x="593" y="109"/>
                  </a:lnTo>
                  <a:lnTo>
                    <a:pt x="592" y="109"/>
                  </a:lnTo>
                  <a:lnTo>
                    <a:pt x="592" y="108"/>
                  </a:lnTo>
                  <a:lnTo>
                    <a:pt x="592" y="107"/>
                  </a:lnTo>
                  <a:lnTo>
                    <a:pt x="591" y="106"/>
                  </a:lnTo>
                  <a:lnTo>
                    <a:pt x="591" y="106"/>
                  </a:lnTo>
                  <a:lnTo>
                    <a:pt x="591" y="105"/>
                  </a:lnTo>
                  <a:lnTo>
                    <a:pt x="590" y="105"/>
                  </a:lnTo>
                  <a:lnTo>
                    <a:pt x="590" y="104"/>
                  </a:lnTo>
                  <a:lnTo>
                    <a:pt x="590" y="103"/>
                  </a:lnTo>
                  <a:lnTo>
                    <a:pt x="589" y="103"/>
                  </a:lnTo>
                  <a:lnTo>
                    <a:pt x="589" y="102"/>
                  </a:lnTo>
                  <a:lnTo>
                    <a:pt x="589" y="102"/>
                  </a:lnTo>
                  <a:lnTo>
                    <a:pt x="588" y="101"/>
                  </a:lnTo>
                  <a:lnTo>
                    <a:pt x="587" y="101"/>
                  </a:lnTo>
                  <a:lnTo>
                    <a:pt x="587" y="100"/>
                  </a:lnTo>
                  <a:lnTo>
                    <a:pt x="586" y="99"/>
                  </a:lnTo>
                  <a:lnTo>
                    <a:pt x="586" y="99"/>
                  </a:lnTo>
                  <a:lnTo>
                    <a:pt x="586" y="98"/>
                  </a:lnTo>
                  <a:lnTo>
                    <a:pt x="584" y="98"/>
                  </a:lnTo>
                  <a:lnTo>
                    <a:pt x="584" y="97"/>
                  </a:lnTo>
                  <a:lnTo>
                    <a:pt x="584" y="97"/>
                  </a:lnTo>
                  <a:lnTo>
                    <a:pt x="583" y="96"/>
                  </a:lnTo>
                  <a:lnTo>
                    <a:pt x="583" y="96"/>
                  </a:lnTo>
                  <a:lnTo>
                    <a:pt x="582" y="96"/>
                  </a:lnTo>
                  <a:lnTo>
                    <a:pt x="581" y="96"/>
                  </a:lnTo>
                  <a:lnTo>
                    <a:pt x="581" y="95"/>
                  </a:lnTo>
                  <a:lnTo>
                    <a:pt x="580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78" y="94"/>
                  </a:lnTo>
                  <a:lnTo>
                    <a:pt x="577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5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4"/>
                  </a:lnTo>
                  <a:lnTo>
                    <a:pt x="572" y="94"/>
                  </a:lnTo>
                  <a:lnTo>
                    <a:pt x="571" y="94"/>
                  </a:lnTo>
                  <a:lnTo>
                    <a:pt x="570" y="94"/>
                  </a:lnTo>
                  <a:lnTo>
                    <a:pt x="570" y="94"/>
                  </a:lnTo>
                  <a:lnTo>
                    <a:pt x="569" y="94"/>
                  </a:lnTo>
                  <a:lnTo>
                    <a:pt x="568" y="94"/>
                  </a:lnTo>
                  <a:lnTo>
                    <a:pt x="567" y="94"/>
                  </a:lnTo>
                  <a:lnTo>
                    <a:pt x="567" y="94"/>
                  </a:lnTo>
                  <a:lnTo>
                    <a:pt x="566" y="94"/>
                  </a:lnTo>
                  <a:lnTo>
                    <a:pt x="565" y="94"/>
                  </a:lnTo>
                  <a:lnTo>
                    <a:pt x="565" y="94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1" y="96"/>
                  </a:lnTo>
                  <a:lnTo>
                    <a:pt x="561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59" y="97"/>
                  </a:lnTo>
                  <a:lnTo>
                    <a:pt x="559" y="98"/>
                  </a:lnTo>
                  <a:lnTo>
                    <a:pt x="558" y="98"/>
                  </a:lnTo>
                  <a:lnTo>
                    <a:pt x="557" y="98"/>
                  </a:lnTo>
                  <a:lnTo>
                    <a:pt x="557" y="99"/>
                  </a:lnTo>
                  <a:lnTo>
                    <a:pt x="556" y="99"/>
                  </a:lnTo>
                  <a:lnTo>
                    <a:pt x="556" y="100"/>
                  </a:lnTo>
                  <a:lnTo>
                    <a:pt x="556" y="101"/>
                  </a:lnTo>
                  <a:lnTo>
                    <a:pt x="555" y="101"/>
                  </a:lnTo>
                  <a:lnTo>
                    <a:pt x="555" y="102"/>
                  </a:lnTo>
                  <a:lnTo>
                    <a:pt x="554" y="102"/>
                  </a:lnTo>
                  <a:lnTo>
                    <a:pt x="553" y="103"/>
                  </a:lnTo>
                  <a:lnTo>
                    <a:pt x="553" y="103"/>
                  </a:lnTo>
                  <a:lnTo>
                    <a:pt x="553" y="104"/>
                  </a:lnTo>
                  <a:lnTo>
                    <a:pt x="552" y="105"/>
                  </a:lnTo>
                  <a:lnTo>
                    <a:pt x="552" y="105"/>
                  </a:lnTo>
                  <a:lnTo>
                    <a:pt x="552" y="106"/>
                  </a:lnTo>
                  <a:lnTo>
                    <a:pt x="551" y="106"/>
                  </a:lnTo>
                  <a:lnTo>
                    <a:pt x="551" y="107"/>
                  </a:lnTo>
                  <a:lnTo>
                    <a:pt x="551" y="108"/>
                  </a:lnTo>
                  <a:lnTo>
                    <a:pt x="551" y="109"/>
                  </a:lnTo>
                  <a:lnTo>
                    <a:pt x="550" y="109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1"/>
                  </a:lnTo>
                  <a:lnTo>
                    <a:pt x="550" y="112"/>
                  </a:lnTo>
                  <a:lnTo>
                    <a:pt x="550" y="113"/>
                  </a:lnTo>
                  <a:lnTo>
                    <a:pt x="550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0" y="116"/>
                  </a:lnTo>
                  <a:lnTo>
                    <a:pt x="550" y="117"/>
                  </a:lnTo>
                  <a:lnTo>
                    <a:pt x="550" y="117"/>
                  </a:lnTo>
                  <a:lnTo>
                    <a:pt x="550" y="118"/>
                  </a:lnTo>
                  <a:lnTo>
                    <a:pt x="550" y="118"/>
                  </a:lnTo>
                  <a:lnTo>
                    <a:pt x="550" y="119"/>
                  </a:lnTo>
                  <a:lnTo>
                    <a:pt x="550" y="120"/>
                  </a:lnTo>
                  <a:lnTo>
                    <a:pt x="550" y="121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1" y="123"/>
                  </a:lnTo>
                  <a:lnTo>
                    <a:pt x="551" y="124"/>
                  </a:lnTo>
                  <a:lnTo>
                    <a:pt x="551" y="125"/>
                  </a:lnTo>
                  <a:lnTo>
                    <a:pt x="551" y="125"/>
                  </a:lnTo>
                  <a:lnTo>
                    <a:pt x="552" y="126"/>
                  </a:lnTo>
                  <a:lnTo>
                    <a:pt x="552" y="126"/>
                  </a:lnTo>
                  <a:lnTo>
                    <a:pt x="552" y="127"/>
                  </a:lnTo>
                  <a:lnTo>
                    <a:pt x="553" y="128"/>
                  </a:lnTo>
                  <a:lnTo>
                    <a:pt x="553" y="128"/>
                  </a:lnTo>
                  <a:lnTo>
                    <a:pt x="553" y="129"/>
                  </a:lnTo>
                  <a:lnTo>
                    <a:pt x="554" y="129"/>
                  </a:lnTo>
                  <a:lnTo>
                    <a:pt x="555" y="130"/>
                  </a:lnTo>
                  <a:lnTo>
                    <a:pt x="555" y="130"/>
                  </a:lnTo>
                  <a:lnTo>
                    <a:pt x="556" y="131"/>
                  </a:lnTo>
                  <a:lnTo>
                    <a:pt x="556" y="132"/>
                  </a:lnTo>
                  <a:lnTo>
                    <a:pt x="556" y="132"/>
                  </a:lnTo>
                  <a:lnTo>
                    <a:pt x="557" y="132"/>
                  </a:lnTo>
                  <a:lnTo>
                    <a:pt x="557" y="133"/>
                  </a:lnTo>
                  <a:lnTo>
                    <a:pt x="558" y="133"/>
                  </a:lnTo>
                  <a:lnTo>
                    <a:pt x="559" y="134"/>
                  </a:lnTo>
                  <a:lnTo>
                    <a:pt x="559" y="134"/>
                  </a:lnTo>
                  <a:lnTo>
                    <a:pt x="560" y="134"/>
                  </a:lnTo>
                  <a:lnTo>
                    <a:pt x="560" y="135"/>
                  </a:lnTo>
                  <a:lnTo>
                    <a:pt x="561" y="136"/>
                  </a:lnTo>
                  <a:lnTo>
                    <a:pt x="561" y="136"/>
                  </a:lnTo>
                  <a:lnTo>
                    <a:pt x="562" y="136"/>
                  </a:lnTo>
                  <a:lnTo>
                    <a:pt x="563" y="137"/>
                  </a:lnTo>
                  <a:lnTo>
                    <a:pt x="564" y="137"/>
                  </a:lnTo>
                  <a:lnTo>
                    <a:pt x="564" y="137"/>
                  </a:lnTo>
                  <a:lnTo>
                    <a:pt x="565" y="137"/>
                  </a:lnTo>
                  <a:lnTo>
                    <a:pt x="565" y="137"/>
                  </a:lnTo>
                  <a:lnTo>
                    <a:pt x="566" y="137"/>
                  </a:lnTo>
                  <a:lnTo>
                    <a:pt x="567" y="137"/>
                  </a:lnTo>
                  <a:lnTo>
                    <a:pt x="568" y="137"/>
                  </a:lnTo>
                  <a:lnTo>
                    <a:pt x="568" y="137"/>
                  </a:lnTo>
                  <a:lnTo>
                    <a:pt x="569" y="137"/>
                  </a:lnTo>
                  <a:lnTo>
                    <a:pt x="570" y="137"/>
                  </a:lnTo>
                  <a:lnTo>
                    <a:pt x="571" y="137"/>
                  </a:lnTo>
                  <a:lnTo>
                    <a:pt x="572" y="138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4" y="137"/>
                  </a:lnTo>
                  <a:lnTo>
                    <a:pt x="574" y="137"/>
                  </a:lnTo>
                  <a:lnTo>
                    <a:pt x="575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7" y="137"/>
                  </a:lnTo>
                  <a:lnTo>
                    <a:pt x="578" y="137"/>
                  </a:lnTo>
                  <a:lnTo>
                    <a:pt x="578" y="137"/>
                  </a:lnTo>
                  <a:lnTo>
                    <a:pt x="579" y="137"/>
                  </a:lnTo>
                  <a:lnTo>
                    <a:pt x="580" y="137"/>
                  </a:lnTo>
                  <a:lnTo>
                    <a:pt x="580" y="136"/>
                  </a:lnTo>
                  <a:lnTo>
                    <a:pt x="581" y="136"/>
                  </a:lnTo>
                  <a:lnTo>
                    <a:pt x="582" y="136"/>
                  </a:lnTo>
                  <a:lnTo>
                    <a:pt x="582" y="135"/>
                  </a:lnTo>
                  <a:lnTo>
                    <a:pt x="583" y="134"/>
                  </a:lnTo>
                  <a:lnTo>
                    <a:pt x="583" y="134"/>
                  </a:lnTo>
                  <a:lnTo>
                    <a:pt x="584" y="134"/>
                  </a:lnTo>
                  <a:lnTo>
                    <a:pt x="584" y="133"/>
                  </a:lnTo>
                  <a:lnTo>
                    <a:pt x="585" y="133"/>
                  </a:lnTo>
                  <a:lnTo>
                    <a:pt x="586" y="132"/>
                  </a:lnTo>
                  <a:lnTo>
                    <a:pt x="586" y="132"/>
                  </a:lnTo>
                  <a:lnTo>
                    <a:pt x="587" y="132"/>
                  </a:lnTo>
                  <a:lnTo>
                    <a:pt x="587" y="130"/>
                  </a:lnTo>
                  <a:lnTo>
                    <a:pt x="588" y="130"/>
                  </a:lnTo>
                  <a:lnTo>
                    <a:pt x="589" y="129"/>
                  </a:lnTo>
                  <a:lnTo>
                    <a:pt x="589" y="129"/>
                  </a:lnTo>
                  <a:lnTo>
                    <a:pt x="589" y="128"/>
                  </a:lnTo>
                  <a:lnTo>
                    <a:pt x="590" y="128"/>
                  </a:lnTo>
                  <a:lnTo>
                    <a:pt x="590" y="127"/>
                  </a:lnTo>
                  <a:lnTo>
                    <a:pt x="590" y="126"/>
                  </a:lnTo>
                  <a:lnTo>
                    <a:pt x="591" y="126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92" y="124"/>
                  </a:lnTo>
                  <a:lnTo>
                    <a:pt x="579" y="124"/>
                  </a:lnTo>
                  <a:lnTo>
                    <a:pt x="579" y="124"/>
                  </a:lnTo>
                  <a:close/>
                  <a:moveTo>
                    <a:pt x="562" y="111"/>
                  </a:moveTo>
                  <a:lnTo>
                    <a:pt x="562" y="111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63" y="109"/>
                  </a:lnTo>
                  <a:lnTo>
                    <a:pt x="563" y="109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6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8" y="104"/>
                  </a:lnTo>
                  <a:lnTo>
                    <a:pt x="568" y="104"/>
                  </a:lnTo>
                  <a:lnTo>
                    <a:pt x="569" y="104"/>
                  </a:lnTo>
                  <a:lnTo>
                    <a:pt x="570" y="104"/>
                  </a:lnTo>
                  <a:lnTo>
                    <a:pt x="570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3" y="104"/>
                  </a:lnTo>
                  <a:lnTo>
                    <a:pt x="574" y="104"/>
                  </a:lnTo>
                  <a:lnTo>
                    <a:pt x="574" y="104"/>
                  </a:lnTo>
                  <a:lnTo>
                    <a:pt x="574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8"/>
                  </a:lnTo>
                  <a:lnTo>
                    <a:pt x="580" y="108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1"/>
                  </a:lnTo>
                  <a:lnTo>
                    <a:pt x="581" y="111"/>
                  </a:lnTo>
                  <a:lnTo>
                    <a:pt x="562" y="111"/>
                  </a:lnTo>
                  <a:lnTo>
                    <a:pt x="562" y="111"/>
                  </a:lnTo>
                  <a:close/>
                  <a:moveTo>
                    <a:pt x="600" y="137"/>
                  </a:moveTo>
                  <a:lnTo>
                    <a:pt x="613" y="137"/>
                  </a:lnTo>
                  <a:lnTo>
                    <a:pt x="613" y="114"/>
                  </a:lnTo>
                  <a:lnTo>
                    <a:pt x="612" y="113"/>
                  </a:lnTo>
                  <a:lnTo>
                    <a:pt x="613" y="113"/>
                  </a:lnTo>
                  <a:lnTo>
                    <a:pt x="613" y="113"/>
                  </a:lnTo>
                  <a:lnTo>
                    <a:pt x="612" y="113"/>
                  </a:lnTo>
                  <a:lnTo>
                    <a:pt x="612" y="112"/>
                  </a:lnTo>
                  <a:lnTo>
                    <a:pt x="613" y="112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4" y="108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9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7" y="111"/>
                  </a:lnTo>
                  <a:lnTo>
                    <a:pt x="626" y="112"/>
                  </a:lnTo>
                  <a:lnTo>
                    <a:pt x="626" y="112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7" y="137"/>
                  </a:lnTo>
                  <a:lnTo>
                    <a:pt x="639" y="137"/>
                  </a:lnTo>
                  <a:lnTo>
                    <a:pt x="639" y="111"/>
                  </a:lnTo>
                  <a:lnTo>
                    <a:pt x="639" y="110"/>
                  </a:lnTo>
                  <a:lnTo>
                    <a:pt x="639" y="110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9" y="108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6"/>
                  </a:lnTo>
                  <a:lnTo>
                    <a:pt x="639" y="106"/>
                  </a:lnTo>
                  <a:lnTo>
                    <a:pt x="639" y="105"/>
                  </a:lnTo>
                  <a:lnTo>
                    <a:pt x="639" y="105"/>
                  </a:lnTo>
                  <a:lnTo>
                    <a:pt x="638" y="105"/>
                  </a:lnTo>
                  <a:lnTo>
                    <a:pt x="638" y="104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0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5" y="99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4" y="97"/>
                  </a:lnTo>
                  <a:lnTo>
                    <a:pt x="633" y="97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2" y="96"/>
                  </a:lnTo>
                  <a:lnTo>
                    <a:pt x="632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29" y="94"/>
                  </a:lnTo>
                  <a:lnTo>
                    <a:pt x="629" y="94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7" y="94"/>
                  </a:lnTo>
                  <a:lnTo>
                    <a:pt x="627" y="94"/>
                  </a:lnTo>
                  <a:lnTo>
                    <a:pt x="626" y="94"/>
                  </a:lnTo>
                  <a:lnTo>
                    <a:pt x="625" y="94"/>
                  </a:lnTo>
                  <a:lnTo>
                    <a:pt x="625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3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1" y="94"/>
                  </a:lnTo>
                  <a:lnTo>
                    <a:pt x="621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19" y="94"/>
                  </a:lnTo>
                  <a:lnTo>
                    <a:pt x="619" y="94"/>
                  </a:lnTo>
                  <a:lnTo>
                    <a:pt x="618" y="94"/>
                  </a:lnTo>
                  <a:lnTo>
                    <a:pt x="618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5" y="95"/>
                  </a:lnTo>
                  <a:lnTo>
                    <a:pt x="615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3" y="97"/>
                  </a:lnTo>
                  <a:lnTo>
                    <a:pt x="613" y="97"/>
                  </a:lnTo>
                  <a:lnTo>
                    <a:pt x="613" y="98"/>
                  </a:lnTo>
                  <a:lnTo>
                    <a:pt x="613" y="98"/>
                  </a:lnTo>
                  <a:lnTo>
                    <a:pt x="612" y="98"/>
                  </a:lnTo>
                  <a:lnTo>
                    <a:pt x="612" y="98"/>
                  </a:lnTo>
                  <a:lnTo>
                    <a:pt x="612" y="99"/>
                  </a:lnTo>
                  <a:lnTo>
                    <a:pt x="612" y="99"/>
                  </a:lnTo>
                  <a:lnTo>
                    <a:pt x="612" y="95"/>
                  </a:lnTo>
                  <a:lnTo>
                    <a:pt x="600" y="95"/>
                  </a:lnTo>
                  <a:lnTo>
                    <a:pt x="600" y="137"/>
                  </a:lnTo>
                  <a:lnTo>
                    <a:pt x="600" y="137"/>
                  </a:lnTo>
                  <a:close/>
                  <a:moveTo>
                    <a:pt x="661" y="81"/>
                  </a:moveTo>
                  <a:lnTo>
                    <a:pt x="648" y="81"/>
                  </a:lnTo>
                  <a:lnTo>
                    <a:pt x="648" y="95"/>
                  </a:lnTo>
                  <a:lnTo>
                    <a:pt x="642" y="95"/>
                  </a:lnTo>
                  <a:lnTo>
                    <a:pt x="642" y="105"/>
                  </a:lnTo>
                  <a:lnTo>
                    <a:pt x="648" y="105"/>
                  </a:lnTo>
                  <a:lnTo>
                    <a:pt x="648" y="137"/>
                  </a:lnTo>
                  <a:lnTo>
                    <a:pt x="661" y="137"/>
                  </a:lnTo>
                  <a:lnTo>
                    <a:pt x="661" y="105"/>
                  </a:lnTo>
                  <a:lnTo>
                    <a:pt x="667" y="105"/>
                  </a:lnTo>
                  <a:lnTo>
                    <a:pt x="667" y="95"/>
                  </a:lnTo>
                  <a:lnTo>
                    <a:pt x="661" y="95"/>
                  </a:lnTo>
                  <a:lnTo>
                    <a:pt x="661" y="81"/>
                  </a:lnTo>
                  <a:lnTo>
                    <a:pt x="661" y="81"/>
                  </a:lnTo>
                  <a:close/>
                  <a:moveTo>
                    <a:pt x="48" y="173"/>
                  </a:moveTo>
                  <a:lnTo>
                    <a:pt x="37" y="173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4" y="175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28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7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5" y="173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3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0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8" y="177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7" y="178"/>
                  </a:lnTo>
                  <a:lnTo>
                    <a:pt x="7" y="179"/>
                  </a:lnTo>
                  <a:lnTo>
                    <a:pt x="6" y="179"/>
                  </a:lnTo>
                  <a:lnTo>
                    <a:pt x="6" y="180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5" y="182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5"/>
                  </a:lnTo>
                  <a:lnTo>
                    <a:pt x="3" y="185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7"/>
                  </a:lnTo>
                  <a:lnTo>
                    <a:pt x="3" y="188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3" y="200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4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6"/>
                  </a:lnTo>
                  <a:lnTo>
                    <a:pt x="6" y="206"/>
                  </a:lnTo>
                  <a:lnTo>
                    <a:pt x="6" y="207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7" y="209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9" y="210"/>
                  </a:lnTo>
                  <a:lnTo>
                    <a:pt x="10" y="211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7" y="215"/>
                  </a:lnTo>
                  <a:lnTo>
                    <a:pt x="18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1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3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29" y="216"/>
                  </a:lnTo>
                  <a:lnTo>
                    <a:pt x="29" y="215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1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4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6" y="210"/>
                  </a:lnTo>
                  <a:lnTo>
                    <a:pt x="37" y="210"/>
                  </a:lnTo>
                  <a:lnTo>
                    <a:pt x="37" y="215"/>
                  </a:lnTo>
                  <a:lnTo>
                    <a:pt x="48" y="215"/>
                  </a:lnTo>
                  <a:lnTo>
                    <a:pt x="48" y="173"/>
                  </a:lnTo>
                  <a:lnTo>
                    <a:pt x="48" y="173"/>
                  </a:lnTo>
                  <a:close/>
                  <a:moveTo>
                    <a:pt x="25" y="183"/>
                  </a:moveTo>
                  <a:lnTo>
                    <a:pt x="25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2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9"/>
                  </a:lnTo>
                  <a:lnTo>
                    <a:pt x="35" y="189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9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2" y="201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8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1" y="204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5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2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8"/>
                  </a:lnTo>
                  <a:lnTo>
                    <a:pt x="16" y="188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4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5" y="183"/>
                  </a:lnTo>
                  <a:lnTo>
                    <a:pt x="25" y="183"/>
                  </a:lnTo>
                  <a:close/>
                  <a:moveTo>
                    <a:pt x="77" y="215"/>
                  </a:moveTo>
                  <a:lnTo>
                    <a:pt x="90" y="215"/>
                  </a:lnTo>
                  <a:lnTo>
                    <a:pt x="90" y="159"/>
                  </a:lnTo>
                  <a:lnTo>
                    <a:pt x="77" y="159"/>
                  </a:lnTo>
                  <a:lnTo>
                    <a:pt x="77" y="215"/>
                  </a:lnTo>
                  <a:lnTo>
                    <a:pt x="77" y="215"/>
                  </a:lnTo>
                  <a:close/>
                  <a:moveTo>
                    <a:pt x="126" y="202"/>
                  </a:move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18" y="206"/>
                  </a:lnTo>
                  <a:lnTo>
                    <a:pt x="118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6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3"/>
                  </a:lnTo>
                  <a:lnTo>
                    <a:pt x="111" y="203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40" y="198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0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40" y="188"/>
                  </a:lnTo>
                  <a:lnTo>
                    <a:pt x="140" y="187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1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5" y="179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2" y="176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30" y="174"/>
                  </a:lnTo>
                  <a:lnTo>
                    <a:pt x="129" y="174"/>
                  </a:lnTo>
                  <a:lnTo>
                    <a:pt x="128" y="174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5" y="172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7" y="171"/>
                  </a:lnTo>
                  <a:lnTo>
                    <a:pt x="117" y="171"/>
                  </a:lnTo>
                  <a:lnTo>
                    <a:pt x="116" y="171"/>
                  </a:lnTo>
                  <a:lnTo>
                    <a:pt x="115" y="171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3" y="172"/>
                  </a:lnTo>
                  <a:lnTo>
                    <a:pt x="113" y="172"/>
                  </a:lnTo>
                  <a:lnTo>
                    <a:pt x="112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0" y="173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08" y="174"/>
                  </a:lnTo>
                  <a:lnTo>
                    <a:pt x="107" y="174"/>
                  </a:lnTo>
                  <a:lnTo>
                    <a:pt x="107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1" y="180"/>
                  </a:lnTo>
                  <a:lnTo>
                    <a:pt x="100" y="181"/>
                  </a:lnTo>
                  <a:lnTo>
                    <a:pt x="100" y="181"/>
                  </a:lnTo>
                  <a:lnTo>
                    <a:pt x="100" y="182"/>
                  </a:lnTo>
                  <a:lnTo>
                    <a:pt x="99" y="182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8"/>
                  </a:lnTo>
                  <a:lnTo>
                    <a:pt x="98" y="199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9" y="202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100" y="205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101" y="207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3" y="209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4" y="210"/>
                  </a:lnTo>
                  <a:lnTo>
                    <a:pt x="104" y="211"/>
                  </a:lnTo>
                  <a:lnTo>
                    <a:pt x="105" y="211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8" y="213"/>
                  </a:lnTo>
                  <a:lnTo>
                    <a:pt x="109" y="213"/>
                  </a:lnTo>
                  <a:lnTo>
                    <a:pt x="109" y="214"/>
                  </a:lnTo>
                  <a:lnTo>
                    <a:pt x="110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2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6" y="216"/>
                  </a:lnTo>
                  <a:lnTo>
                    <a:pt x="117" y="216"/>
                  </a:lnTo>
                  <a:lnTo>
                    <a:pt x="118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2" y="216"/>
                  </a:lnTo>
                  <a:lnTo>
                    <a:pt x="123" y="216"/>
                  </a:lnTo>
                  <a:lnTo>
                    <a:pt x="123" y="215"/>
                  </a:lnTo>
                  <a:lnTo>
                    <a:pt x="124" y="215"/>
                  </a:lnTo>
                  <a:lnTo>
                    <a:pt x="125" y="215"/>
                  </a:lnTo>
                  <a:lnTo>
                    <a:pt x="125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8" y="214"/>
                  </a:lnTo>
                  <a:lnTo>
                    <a:pt x="128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1" y="212"/>
                  </a:lnTo>
                  <a:lnTo>
                    <a:pt x="132" y="211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09"/>
                  </a:lnTo>
                  <a:lnTo>
                    <a:pt x="134" y="209"/>
                  </a:lnTo>
                  <a:lnTo>
                    <a:pt x="134" y="209"/>
                  </a:lnTo>
                  <a:lnTo>
                    <a:pt x="135" y="208"/>
                  </a:lnTo>
                  <a:lnTo>
                    <a:pt x="136" y="208"/>
                  </a:lnTo>
                  <a:lnTo>
                    <a:pt x="136" y="207"/>
                  </a:lnTo>
                  <a:lnTo>
                    <a:pt x="136" y="206"/>
                  </a:lnTo>
                  <a:lnTo>
                    <a:pt x="137" y="206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4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39" y="202"/>
                  </a:lnTo>
                  <a:lnTo>
                    <a:pt x="126" y="202"/>
                  </a:lnTo>
                  <a:lnTo>
                    <a:pt x="126" y="202"/>
                  </a:lnTo>
                  <a:close/>
                  <a:moveTo>
                    <a:pt x="109" y="189"/>
                  </a:moveTo>
                  <a:lnTo>
                    <a:pt x="109" y="189"/>
                  </a:lnTo>
                  <a:lnTo>
                    <a:pt x="109" y="188"/>
                  </a:lnTo>
                  <a:lnTo>
                    <a:pt x="109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2" y="184"/>
                  </a:lnTo>
                  <a:lnTo>
                    <a:pt x="113" y="184"/>
                  </a:lnTo>
                  <a:lnTo>
                    <a:pt x="113" y="183"/>
                  </a:lnTo>
                  <a:lnTo>
                    <a:pt x="113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5" y="182"/>
                  </a:lnTo>
                  <a:lnTo>
                    <a:pt x="115" y="182"/>
                  </a:lnTo>
                  <a:lnTo>
                    <a:pt x="116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8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8" y="187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09" y="189"/>
                  </a:lnTo>
                  <a:lnTo>
                    <a:pt x="109" y="189"/>
                  </a:lnTo>
                  <a:close/>
                  <a:moveTo>
                    <a:pt x="191" y="173"/>
                  </a:moveTo>
                  <a:lnTo>
                    <a:pt x="179" y="173"/>
                  </a:lnTo>
                  <a:lnTo>
                    <a:pt x="179" y="177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8" y="175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6" y="174"/>
                  </a:lnTo>
                  <a:lnTo>
                    <a:pt x="176" y="174"/>
                  </a:lnTo>
                  <a:lnTo>
                    <a:pt x="175" y="174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3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1" y="172"/>
                  </a:lnTo>
                  <a:lnTo>
                    <a:pt x="171" y="171"/>
                  </a:lnTo>
                  <a:lnTo>
                    <a:pt x="170" y="171"/>
                  </a:lnTo>
                  <a:lnTo>
                    <a:pt x="170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6" y="171"/>
                  </a:lnTo>
                  <a:lnTo>
                    <a:pt x="165" y="171"/>
                  </a:lnTo>
                  <a:lnTo>
                    <a:pt x="164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9" y="172"/>
                  </a:lnTo>
                  <a:lnTo>
                    <a:pt x="159" y="172"/>
                  </a:lnTo>
                  <a:lnTo>
                    <a:pt x="158" y="172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4" y="174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51" y="176"/>
                  </a:lnTo>
                  <a:lnTo>
                    <a:pt x="151" y="177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49" y="178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80"/>
                  </a:lnTo>
                  <a:lnTo>
                    <a:pt x="148" y="181"/>
                  </a:lnTo>
                  <a:lnTo>
                    <a:pt x="147" y="181"/>
                  </a:lnTo>
                  <a:lnTo>
                    <a:pt x="147" y="182"/>
                  </a:lnTo>
                  <a:lnTo>
                    <a:pt x="147" y="182"/>
                  </a:lnTo>
                  <a:lnTo>
                    <a:pt x="147" y="183"/>
                  </a:lnTo>
                  <a:lnTo>
                    <a:pt x="146" y="183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90"/>
                  </a:lnTo>
                  <a:lnTo>
                    <a:pt x="144" y="191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4" y="197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5" y="199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2"/>
                  </a:lnTo>
                  <a:lnTo>
                    <a:pt x="146" y="203"/>
                  </a:lnTo>
                  <a:lnTo>
                    <a:pt x="146" y="204"/>
                  </a:lnTo>
                  <a:lnTo>
                    <a:pt x="147" y="204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47" y="206"/>
                  </a:lnTo>
                  <a:lnTo>
                    <a:pt x="148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9" y="208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2" y="211"/>
                  </a:lnTo>
                  <a:lnTo>
                    <a:pt x="152" y="212"/>
                  </a:lnTo>
                  <a:lnTo>
                    <a:pt x="153" y="212"/>
                  </a:lnTo>
                  <a:lnTo>
                    <a:pt x="153" y="212"/>
                  </a:lnTo>
                  <a:lnTo>
                    <a:pt x="154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6" y="213"/>
                  </a:lnTo>
                  <a:lnTo>
                    <a:pt x="156" y="214"/>
                  </a:lnTo>
                  <a:lnTo>
                    <a:pt x="157" y="214"/>
                  </a:lnTo>
                  <a:lnTo>
                    <a:pt x="157" y="214"/>
                  </a:lnTo>
                  <a:lnTo>
                    <a:pt x="158" y="214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0" y="215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3" y="215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5" y="214"/>
                  </a:lnTo>
                  <a:lnTo>
                    <a:pt x="175" y="214"/>
                  </a:lnTo>
                  <a:lnTo>
                    <a:pt x="175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79" y="215"/>
                  </a:lnTo>
                  <a:lnTo>
                    <a:pt x="191" y="215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167" y="183"/>
                  </a:move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7" y="189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8" y="191"/>
                  </a:lnTo>
                  <a:lnTo>
                    <a:pt x="178" y="192"/>
                  </a:lnTo>
                  <a:lnTo>
                    <a:pt x="178" y="193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6" y="199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5" y="200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69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2" y="203"/>
                  </a:lnTo>
                  <a:lnTo>
                    <a:pt x="162" y="203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8" y="199"/>
                  </a:lnTo>
                  <a:lnTo>
                    <a:pt x="158" y="198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6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2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2" y="185"/>
                  </a:lnTo>
                  <a:lnTo>
                    <a:pt x="162" y="184"/>
                  </a:lnTo>
                  <a:lnTo>
                    <a:pt x="163" y="184"/>
                  </a:lnTo>
                  <a:lnTo>
                    <a:pt x="163" y="183"/>
                  </a:lnTo>
                  <a:lnTo>
                    <a:pt x="163" y="183"/>
                  </a:lnTo>
                  <a:lnTo>
                    <a:pt x="164" y="183"/>
                  </a:lnTo>
                  <a:lnTo>
                    <a:pt x="164" y="183"/>
                  </a:lnTo>
                  <a:lnTo>
                    <a:pt x="165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3"/>
                  </a:lnTo>
                  <a:close/>
                  <a:moveTo>
                    <a:pt x="243" y="159"/>
                  </a:moveTo>
                  <a:lnTo>
                    <a:pt x="231" y="159"/>
                  </a:lnTo>
                  <a:lnTo>
                    <a:pt x="231" y="176"/>
                  </a:lnTo>
                  <a:lnTo>
                    <a:pt x="230" y="176"/>
                  </a:lnTo>
                  <a:lnTo>
                    <a:pt x="229" y="175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4"/>
                  </a:lnTo>
                  <a:lnTo>
                    <a:pt x="227" y="174"/>
                  </a:lnTo>
                  <a:lnTo>
                    <a:pt x="227" y="174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4" y="172"/>
                  </a:lnTo>
                  <a:lnTo>
                    <a:pt x="224" y="172"/>
                  </a:lnTo>
                  <a:lnTo>
                    <a:pt x="223" y="172"/>
                  </a:lnTo>
                  <a:lnTo>
                    <a:pt x="222" y="172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9" y="171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7" y="171"/>
                  </a:lnTo>
                  <a:lnTo>
                    <a:pt x="216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2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1" y="172"/>
                  </a:lnTo>
                  <a:lnTo>
                    <a:pt x="210" y="172"/>
                  </a:lnTo>
                  <a:lnTo>
                    <a:pt x="210" y="173"/>
                  </a:lnTo>
                  <a:lnTo>
                    <a:pt x="209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6" y="174"/>
                  </a:lnTo>
                  <a:lnTo>
                    <a:pt x="206" y="175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04" y="176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8"/>
                  </a:lnTo>
                  <a:lnTo>
                    <a:pt x="202" y="178"/>
                  </a:lnTo>
                  <a:lnTo>
                    <a:pt x="202" y="179"/>
                  </a:lnTo>
                  <a:lnTo>
                    <a:pt x="201" y="179"/>
                  </a:lnTo>
                  <a:lnTo>
                    <a:pt x="201" y="180"/>
                  </a:lnTo>
                  <a:lnTo>
                    <a:pt x="201" y="181"/>
                  </a:lnTo>
                  <a:lnTo>
                    <a:pt x="200" y="181"/>
                  </a:lnTo>
                  <a:lnTo>
                    <a:pt x="200" y="182"/>
                  </a:lnTo>
                  <a:lnTo>
                    <a:pt x="199" y="182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98" y="186"/>
                  </a:lnTo>
                  <a:lnTo>
                    <a:pt x="198" y="186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8"/>
                  </a:lnTo>
                  <a:lnTo>
                    <a:pt x="197" y="189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1"/>
                  </a:lnTo>
                  <a:lnTo>
                    <a:pt x="197" y="192"/>
                  </a:lnTo>
                  <a:lnTo>
                    <a:pt x="197" y="193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7" y="195"/>
                  </a:lnTo>
                  <a:lnTo>
                    <a:pt x="197" y="196"/>
                  </a:lnTo>
                  <a:lnTo>
                    <a:pt x="197" y="197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8" y="199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199" y="203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1" y="207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4" y="211"/>
                  </a:lnTo>
                  <a:lnTo>
                    <a:pt x="205" y="211"/>
                  </a:lnTo>
                  <a:lnTo>
                    <a:pt x="205" y="212"/>
                  </a:lnTo>
                  <a:lnTo>
                    <a:pt x="206" y="212"/>
                  </a:lnTo>
                  <a:lnTo>
                    <a:pt x="206" y="213"/>
                  </a:lnTo>
                  <a:lnTo>
                    <a:pt x="207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9" y="214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1" y="214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3" y="215"/>
                  </a:lnTo>
                  <a:lnTo>
                    <a:pt x="213" y="216"/>
                  </a:lnTo>
                  <a:lnTo>
                    <a:pt x="214" y="216"/>
                  </a:lnTo>
                  <a:lnTo>
                    <a:pt x="215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7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9" y="216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3" y="216"/>
                  </a:lnTo>
                  <a:lnTo>
                    <a:pt x="223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7" y="214"/>
                  </a:lnTo>
                  <a:lnTo>
                    <a:pt x="227" y="214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15"/>
                  </a:lnTo>
                  <a:lnTo>
                    <a:pt x="243" y="215"/>
                  </a:lnTo>
                  <a:lnTo>
                    <a:pt x="243" y="159"/>
                  </a:lnTo>
                  <a:lnTo>
                    <a:pt x="243" y="159"/>
                  </a:lnTo>
                  <a:close/>
                  <a:moveTo>
                    <a:pt x="220" y="183"/>
                  </a:move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5" y="184"/>
                  </a:lnTo>
                  <a:lnTo>
                    <a:pt x="225" y="184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29" y="188"/>
                  </a:lnTo>
                  <a:lnTo>
                    <a:pt x="229" y="189"/>
                  </a:lnTo>
                  <a:lnTo>
                    <a:pt x="230" y="189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31" y="192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6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29" y="198"/>
                  </a:lnTo>
                  <a:lnTo>
                    <a:pt x="229" y="198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7" y="201"/>
                  </a:lnTo>
                  <a:lnTo>
                    <a:pt x="227" y="202"/>
                  </a:lnTo>
                  <a:lnTo>
                    <a:pt x="227" y="202"/>
                  </a:lnTo>
                  <a:lnTo>
                    <a:pt x="226" y="202"/>
                  </a:lnTo>
                  <a:lnTo>
                    <a:pt x="226" y="203"/>
                  </a:lnTo>
                  <a:lnTo>
                    <a:pt x="225" y="203"/>
                  </a:lnTo>
                  <a:lnTo>
                    <a:pt x="225" y="203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3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1" y="204"/>
                  </a:lnTo>
                  <a:lnTo>
                    <a:pt x="221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19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3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lnTo>
                    <a:pt x="211" y="200"/>
                  </a:lnTo>
                  <a:lnTo>
                    <a:pt x="211" y="200"/>
                  </a:lnTo>
                  <a:lnTo>
                    <a:pt x="210" y="199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6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210" y="192"/>
                  </a:lnTo>
                  <a:lnTo>
                    <a:pt x="210" y="191"/>
                  </a:lnTo>
                  <a:lnTo>
                    <a:pt x="210" y="191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0" y="188"/>
                  </a:lnTo>
                  <a:lnTo>
                    <a:pt x="211" y="188"/>
                  </a:lnTo>
                  <a:lnTo>
                    <a:pt x="211" y="187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4" y="185"/>
                  </a:lnTo>
                  <a:lnTo>
                    <a:pt x="215" y="185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3"/>
                  </a:lnTo>
                  <a:lnTo>
                    <a:pt x="216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9" y="183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0" y="183"/>
                  </a:lnTo>
                  <a:close/>
                  <a:moveTo>
                    <a:pt x="279" y="202"/>
                  </a:move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7" y="202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5"/>
                  </a:lnTo>
                  <a:lnTo>
                    <a:pt x="275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6"/>
                  </a:lnTo>
                  <a:lnTo>
                    <a:pt x="270" y="205"/>
                  </a:lnTo>
                  <a:lnTo>
                    <a:pt x="270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8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6" y="205"/>
                  </a:lnTo>
                  <a:lnTo>
                    <a:pt x="266" y="205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4" y="204"/>
                  </a:lnTo>
                  <a:lnTo>
                    <a:pt x="264" y="203"/>
                  </a:lnTo>
                  <a:lnTo>
                    <a:pt x="264" y="203"/>
                  </a:lnTo>
                  <a:lnTo>
                    <a:pt x="264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1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93" y="198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3"/>
                  </a:lnTo>
                  <a:lnTo>
                    <a:pt x="293" y="193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3" y="190"/>
                  </a:lnTo>
                  <a:lnTo>
                    <a:pt x="293" y="189"/>
                  </a:lnTo>
                  <a:lnTo>
                    <a:pt x="292" y="189"/>
                  </a:lnTo>
                  <a:lnTo>
                    <a:pt x="292" y="188"/>
                  </a:lnTo>
                  <a:lnTo>
                    <a:pt x="292" y="187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2" y="185"/>
                  </a:lnTo>
                  <a:lnTo>
                    <a:pt x="291" y="184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2"/>
                  </a:lnTo>
                  <a:lnTo>
                    <a:pt x="290" y="182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88" y="180"/>
                  </a:lnTo>
                  <a:lnTo>
                    <a:pt x="288" y="179"/>
                  </a:lnTo>
                  <a:lnTo>
                    <a:pt x="288" y="179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86" y="178"/>
                  </a:lnTo>
                  <a:lnTo>
                    <a:pt x="286" y="177"/>
                  </a:lnTo>
                  <a:lnTo>
                    <a:pt x="285" y="176"/>
                  </a:lnTo>
                  <a:lnTo>
                    <a:pt x="285" y="176"/>
                  </a:lnTo>
                  <a:lnTo>
                    <a:pt x="284" y="175"/>
                  </a:lnTo>
                  <a:lnTo>
                    <a:pt x="283" y="175"/>
                  </a:lnTo>
                  <a:lnTo>
                    <a:pt x="283" y="175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1" y="174"/>
                  </a:lnTo>
                  <a:lnTo>
                    <a:pt x="281" y="173"/>
                  </a:lnTo>
                  <a:lnTo>
                    <a:pt x="280" y="173"/>
                  </a:lnTo>
                  <a:lnTo>
                    <a:pt x="279" y="172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7" y="172"/>
                  </a:lnTo>
                  <a:lnTo>
                    <a:pt x="276" y="172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4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2"/>
                  </a:lnTo>
                  <a:lnTo>
                    <a:pt x="265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63" y="172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1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9" y="175"/>
                  </a:lnTo>
                  <a:lnTo>
                    <a:pt x="259" y="175"/>
                  </a:lnTo>
                  <a:lnTo>
                    <a:pt x="258" y="175"/>
                  </a:lnTo>
                  <a:lnTo>
                    <a:pt x="258" y="176"/>
                  </a:lnTo>
                  <a:lnTo>
                    <a:pt x="257" y="176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4" y="179"/>
                  </a:lnTo>
                  <a:lnTo>
                    <a:pt x="254" y="180"/>
                  </a:lnTo>
                  <a:lnTo>
                    <a:pt x="253" y="181"/>
                  </a:lnTo>
                  <a:lnTo>
                    <a:pt x="253" y="181"/>
                  </a:lnTo>
                  <a:lnTo>
                    <a:pt x="252" y="182"/>
                  </a:lnTo>
                  <a:lnTo>
                    <a:pt x="252" y="182"/>
                  </a:lnTo>
                  <a:lnTo>
                    <a:pt x="252" y="183"/>
                  </a:lnTo>
                  <a:lnTo>
                    <a:pt x="252" y="183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6"/>
                  </a:lnTo>
                  <a:lnTo>
                    <a:pt x="251" y="186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9"/>
                  </a:lnTo>
                  <a:lnTo>
                    <a:pt x="250" y="190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2"/>
                  </a:lnTo>
                  <a:lnTo>
                    <a:pt x="250" y="193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0" y="196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50" y="198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1" y="201"/>
                  </a:lnTo>
                  <a:lnTo>
                    <a:pt x="251" y="201"/>
                  </a:lnTo>
                  <a:lnTo>
                    <a:pt x="251" y="202"/>
                  </a:lnTo>
                  <a:lnTo>
                    <a:pt x="251" y="203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3" y="206"/>
                  </a:lnTo>
                  <a:lnTo>
                    <a:pt x="254" y="206"/>
                  </a:lnTo>
                  <a:lnTo>
                    <a:pt x="254" y="207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5" y="209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7" y="211"/>
                  </a:lnTo>
                  <a:lnTo>
                    <a:pt x="258" y="211"/>
                  </a:lnTo>
                  <a:lnTo>
                    <a:pt x="258" y="212"/>
                  </a:lnTo>
                  <a:lnTo>
                    <a:pt x="259" y="212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1" y="213"/>
                  </a:lnTo>
                  <a:lnTo>
                    <a:pt x="262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lnTo>
                    <a:pt x="264" y="215"/>
                  </a:lnTo>
                  <a:lnTo>
                    <a:pt x="265" y="215"/>
                  </a:lnTo>
                  <a:lnTo>
                    <a:pt x="266" y="215"/>
                  </a:lnTo>
                  <a:lnTo>
                    <a:pt x="267" y="216"/>
                  </a:lnTo>
                  <a:lnTo>
                    <a:pt x="267" y="216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1" y="216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5" y="216"/>
                  </a:lnTo>
                  <a:lnTo>
                    <a:pt x="275" y="216"/>
                  </a:lnTo>
                  <a:lnTo>
                    <a:pt x="276" y="215"/>
                  </a:lnTo>
                  <a:lnTo>
                    <a:pt x="277" y="215"/>
                  </a:lnTo>
                  <a:lnTo>
                    <a:pt x="278" y="215"/>
                  </a:lnTo>
                  <a:lnTo>
                    <a:pt x="278" y="214"/>
                  </a:lnTo>
                  <a:lnTo>
                    <a:pt x="279" y="214"/>
                  </a:lnTo>
                  <a:lnTo>
                    <a:pt x="280" y="214"/>
                  </a:lnTo>
                  <a:lnTo>
                    <a:pt x="280" y="214"/>
                  </a:lnTo>
                  <a:lnTo>
                    <a:pt x="281" y="213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2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5" y="211"/>
                  </a:lnTo>
                  <a:lnTo>
                    <a:pt x="285" y="210"/>
                  </a:lnTo>
                  <a:lnTo>
                    <a:pt x="285" y="210"/>
                  </a:lnTo>
                  <a:lnTo>
                    <a:pt x="286" y="209"/>
                  </a:lnTo>
                  <a:lnTo>
                    <a:pt x="287" y="209"/>
                  </a:lnTo>
                  <a:lnTo>
                    <a:pt x="287" y="209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07"/>
                  </a:lnTo>
                  <a:lnTo>
                    <a:pt x="289" y="206"/>
                  </a:lnTo>
                  <a:lnTo>
                    <a:pt x="289" y="206"/>
                  </a:lnTo>
                  <a:lnTo>
                    <a:pt x="290" y="205"/>
                  </a:lnTo>
                  <a:lnTo>
                    <a:pt x="290" y="204"/>
                  </a:lnTo>
                  <a:lnTo>
                    <a:pt x="290" y="204"/>
                  </a:lnTo>
                  <a:lnTo>
                    <a:pt x="291" y="203"/>
                  </a:lnTo>
                  <a:lnTo>
                    <a:pt x="292" y="202"/>
                  </a:lnTo>
                  <a:lnTo>
                    <a:pt x="292" y="202"/>
                  </a:lnTo>
                  <a:lnTo>
                    <a:pt x="279" y="202"/>
                  </a:lnTo>
                  <a:lnTo>
                    <a:pt x="279" y="202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2" y="187"/>
                  </a:lnTo>
                  <a:lnTo>
                    <a:pt x="262" y="187"/>
                  </a:lnTo>
                  <a:lnTo>
                    <a:pt x="262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4" y="185"/>
                  </a:lnTo>
                  <a:lnTo>
                    <a:pt x="264" y="184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7" y="183"/>
                  </a:lnTo>
                  <a:lnTo>
                    <a:pt x="267" y="183"/>
                  </a:lnTo>
                  <a:lnTo>
                    <a:pt x="267" y="182"/>
                  </a:lnTo>
                  <a:lnTo>
                    <a:pt x="268" y="182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5" y="182"/>
                  </a:lnTo>
                  <a:lnTo>
                    <a:pt x="275" y="183"/>
                  </a:lnTo>
                  <a:lnTo>
                    <a:pt x="275" y="183"/>
                  </a:lnTo>
                  <a:lnTo>
                    <a:pt x="276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78" y="184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7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9"/>
                  </a:lnTo>
                  <a:lnTo>
                    <a:pt x="281" y="189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301" y="215"/>
                  </a:moveTo>
                  <a:lnTo>
                    <a:pt x="313" y="215"/>
                  </a:lnTo>
                  <a:lnTo>
                    <a:pt x="313" y="191"/>
                  </a:lnTo>
                  <a:lnTo>
                    <a:pt x="313" y="191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13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9" y="185"/>
                  </a:lnTo>
                  <a:lnTo>
                    <a:pt x="319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1" y="184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3" y="184"/>
                  </a:lnTo>
                  <a:lnTo>
                    <a:pt x="323" y="184"/>
                  </a:lnTo>
                  <a:lnTo>
                    <a:pt x="323" y="171"/>
                  </a:lnTo>
                  <a:lnTo>
                    <a:pt x="323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8" y="172"/>
                  </a:lnTo>
                  <a:lnTo>
                    <a:pt x="318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7"/>
                  </a:lnTo>
                  <a:lnTo>
                    <a:pt x="312" y="173"/>
                  </a:lnTo>
                  <a:lnTo>
                    <a:pt x="301" y="173"/>
                  </a:lnTo>
                  <a:lnTo>
                    <a:pt x="301" y="215"/>
                  </a:lnTo>
                  <a:lnTo>
                    <a:pt x="301" y="215"/>
                  </a:lnTo>
                  <a:close/>
                  <a:moveTo>
                    <a:pt x="359" y="185"/>
                  </a:moveTo>
                  <a:lnTo>
                    <a:pt x="359" y="184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4" y="175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3" y="174"/>
                  </a:lnTo>
                  <a:lnTo>
                    <a:pt x="353" y="174"/>
                  </a:lnTo>
                  <a:lnTo>
                    <a:pt x="352" y="173"/>
                  </a:lnTo>
                  <a:lnTo>
                    <a:pt x="351" y="173"/>
                  </a:lnTo>
                  <a:lnTo>
                    <a:pt x="351" y="173"/>
                  </a:lnTo>
                  <a:lnTo>
                    <a:pt x="350" y="172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7" y="171"/>
                  </a:lnTo>
                  <a:lnTo>
                    <a:pt x="347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5" y="171"/>
                  </a:lnTo>
                  <a:lnTo>
                    <a:pt x="344" y="171"/>
                  </a:lnTo>
                  <a:lnTo>
                    <a:pt x="344" y="171"/>
                  </a:lnTo>
                  <a:lnTo>
                    <a:pt x="343" y="171"/>
                  </a:lnTo>
                  <a:lnTo>
                    <a:pt x="343" y="171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40" y="171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7" y="172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3" y="174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30" y="178"/>
                  </a:lnTo>
                  <a:lnTo>
                    <a:pt x="329" y="178"/>
                  </a:lnTo>
                  <a:lnTo>
                    <a:pt x="328" y="179"/>
                  </a:lnTo>
                  <a:lnTo>
                    <a:pt x="328" y="179"/>
                  </a:lnTo>
                  <a:lnTo>
                    <a:pt x="328" y="180"/>
                  </a:lnTo>
                  <a:lnTo>
                    <a:pt x="328" y="180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4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8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1"/>
                  </a:lnTo>
                  <a:lnTo>
                    <a:pt x="328" y="191"/>
                  </a:lnTo>
                  <a:lnTo>
                    <a:pt x="329" y="191"/>
                  </a:lnTo>
                  <a:lnTo>
                    <a:pt x="329" y="192"/>
                  </a:lnTo>
                  <a:lnTo>
                    <a:pt x="330" y="192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1" y="193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2" y="194"/>
                  </a:lnTo>
                  <a:lnTo>
                    <a:pt x="332" y="195"/>
                  </a:lnTo>
                  <a:lnTo>
                    <a:pt x="332" y="195"/>
                  </a:lnTo>
                  <a:lnTo>
                    <a:pt x="333" y="195"/>
                  </a:lnTo>
                  <a:lnTo>
                    <a:pt x="334" y="195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5" y="196"/>
                  </a:lnTo>
                  <a:lnTo>
                    <a:pt x="335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7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40" y="197"/>
                  </a:lnTo>
                  <a:lnTo>
                    <a:pt x="340" y="19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9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5"/>
                  </a:lnTo>
                  <a:lnTo>
                    <a:pt x="341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3"/>
                  </a:lnTo>
                  <a:lnTo>
                    <a:pt x="339" y="203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27" y="202"/>
                  </a:lnTo>
                  <a:lnTo>
                    <a:pt x="327" y="202"/>
                  </a:lnTo>
                  <a:lnTo>
                    <a:pt x="327" y="203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7"/>
                  </a:lnTo>
                  <a:lnTo>
                    <a:pt x="328" y="207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1"/>
                  </a:lnTo>
                  <a:lnTo>
                    <a:pt x="331" y="211"/>
                  </a:lnTo>
                  <a:lnTo>
                    <a:pt x="331" y="211"/>
                  </a:lnTo>
                  <a:lnTo>
                    <a:pt x="331" y="212"/>
                  </a:lnTo>
                  <a:lnTo>
                    <a:pt x="331" y="212"/>
                  </a:lnTo>
                  <a:lnTo>
                    <a:pt x="332" y="212"/>
                  </a:lnTo>
                  <a:lnTo>
                    <a:pt x="332" y="213"/>
                  </a:lnTo>
                  <a:lnTo>
                    <a:pt x="332" y="213"/>
                  </a:lnTo>
                  <a:lnTo>
                    <a:pt x="333" y="213"/>
                  </a:lnTo>
                  <a:lnTo>
                    <a:pt x="334" y="213"/>
                  </a:lnTo>
                  <a:lnTo>
                    <a:pt x="334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6" y="214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9" y="21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41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45" y="216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8" y="215"/>
                  </a:lnTo>
                  <a:lnTo>
                    <a:pt x="349" y="215"/>
                  </a:lnTo>
                  <a:lnTo>
                    <a:pt x="349" y="215"/>
                  </a:lnTo>
                  <a:lnTo>
                    <a:pt x="350" y="215"/>
                  </a:lnTo>
                  <a:lnTo>
                    <a:pt x="350" y="215"/>
                  </a:lnTo>
                  <a:lnTo>
                    <a:pt x="350" y="214"/>
                  </a:lnTo>
                  <a:lnTo>
                    <a:pt x="351" y="214"/>
                  </a:lnTo>
                  <a:lnTo>
                    <a:pt x="351" y="214"/>
                  </a:lnTo>
                  <a:lnTo>
                    <a:pt x="352" y="214"/>
                  </a:lnTo>
                  <a:lnTo>
                    <a:pt x="353" y="214"/>
                  </a:lnTo>
                  <a:lnTo>
                    <a:pt x="353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5" y="212"/>
                  </a:lnTo>
                  <a:lnTo>
                    <a:pt x="355" y="212"/>
                  </a:lnTo>
                  <a:lnTo>
                    <a:pt x="356" y="212"/>
                  </a:lnTo>
                  <a:lnTo>
                    <a:pt x="356" y="212"/>
                  </a:lnTo>
                  <a:lnTo>
                    <a:pt x="357" y="211"/>
                  </a:lnTo>
                  <a:lnTo>
                    <a:pt x="357" y="211"/>
                  </a:lnTo>
                  <a:lnTo>
                    <a:pt x="357" y="210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8" y="209"/>
                  </a:lnTo>
                  <a:lnTo>
                    <a:pt x="358" y="209"/>
                  </a:lnTo>
                  <a:lnTo>
                    <a:pt x="359" y="209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7"/>
                  </a:lnTo>
                  <a:lnTo>
                    <a:pt x="359" y="206"/>
                  </a:lnTo>
                  <a:lnTo>
                    <a:pt x="360" y="206"/>
                  </a:lnTo>
                  <a:lnTo>
                    <a:pt x="360" y="205"/>
                  </a:lnTo>
                  <a:lnTo>
                    <a:pt x="360" y="205"/>
                  </a:lnTo>
                  <a:lnTo>
                    <a:pt x="361" y="205"/>
                  </a:lnTo>
                  <a:lnTo>
                    <a:pt x="361" y="204"/>
                  </a:lnTo>
                  <a:lnTo>
                    <a:pt x="361" y="204"/>
                  </a:lnTo>
                  <a:lnTo>
                    <a:pt x="361" y="203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1"/>
                  </a:lnTo>
                  <a:lnTo>
                    <a:pt x="361" y="201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199"/>
                  </a:lnTo>
                  <a:lnTo>
                    <a:pt x="361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7"/>
                  </a:lnTo>
                  <a:lnTo>
                    <a:pt x="360" y="197"/>
                  </a:lnTo>
                  <a:lnTo>
                    <a:pt x="359" y="197"/>
                  </a:lnTo>
                  <a:lnTo>
                    <a:pt x="359" y="196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8" y="195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2"/>
                  </a:lnTo>
                  <a:lnTo>
                    <a:pt x="356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2" y="190"/>
                  </a:lnTo>
                  <a:lnTo>
                    <a:pt x="352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8" y="189"/>
                  </a:lnTo>
                  <a:lnTo>
                    <a:pt x="348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46" y="188"/>
                  </a:lnTo>
                  <a:lnTo>
                    <a:pt x="345" y="188"/>
                  </a:lnTo>
                  <a:lnTo>
                    <a:pt x="344" y="188"/>
                  </a:lnTo>
                  <a:lnTo>
                    <a:pt x="344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4"/>
                  </a:lnTo>
                  <a:lnTo>
                    <a:pt x="347" y="184"/>
                  </a:lnTo>
                  <a:lnTo>
                    <a:pt x="347" y="185"/>
                  </a:lnTo>
                  <a:lnTo>
                    <a:pt x="359" y="185"/>
                  </a:lnTo>
                  <a:lnTo>
                    <a:pt x="359" y="185"/>
                  </a:lnTo>
                  <a:close/>
                  <a:moveTo>
                    <a:pt x="367" y="215"/>
                  </a:moveTo>
                  <a:lnTo>
                    <a:pt x="380" y="215"/>
                  </a:lnTo>
                  <a:lnTo>
                    <a:pt x="380" y="191"/>
                  </a:lnTo>
                  <a:lnTo>
                    <a:pt x="379" y="191"/>
                  </a:lnTo>
                  <a:lnTo>
                    <a:pt x="380" y="191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79" y="189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2" y="185"/>
                  </a:lnTo>
                  <a:lnTo>
                    <a:pt x="382" y="185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3" y="184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1" y="185"/>
                  </a:lnTo>
                  <a:lnTo>
                    <a:pt x="391" y="185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7"/>
                  </a:lnTo>
                  <a:lnTo>
                    <a:pt x="392" y="187"/>
                  </a:lnTo>
                  <a:lnTo>
                    <a:pt x="393" y="188"/>
                  </a:lnTo>
                  <a:lnTo>
                    <a:pt x="393" y="189"/>
                  </a:lnTo>
                  <a:lnTo>
                    <a:pt x="393" y="189"/>
                  </a:lnTo>
                  <a:lnTo>
                    <a:pt x="393" y="190"/>
                  </a:lnTo>
                  <a:lnTo>
                    <a:pt x="393" y="190"/>
                  </a:lnTo>
                  <a:lnTo>
                    <a:pt x="393" y="191"/>
                  </a:lnTo>
                  <a:lnTo>
                    <a:pt x="393" y="192"/>
                  </a:lnTo>
                  <a:lnTo>
                    <a:pt x="393" y="215"/>
                  </a:lnTo>
                  <a:lnTo>
                    <a:pt x="406" y="215"/>
                  </a:lnTo>
                  <a:lnTo>
                    <a:pt x="406" y="191"/>
                  </a:lnTo>
                  <a:lnTo>
                    <a:pt x="405" y="191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8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399" y="174"/>
                  </a:lnTo>
                  <a:lnTo>
                    <a:pt x="399" y="173"/>
                  </a:lnTo>
                  <a:lnTo>
                    <a:pt x="398" y="173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6" y="172"/>
                  </a:lnTo>
                  <a:lnTo>
                    <a:pt x="396" y="172"/>
                  </a:lnTo>
                  <a:lnTo>
                    <a:pt x="395" y="172"/>
                  </a:lnTo>
                  <a:lnTo>
                    <a:pt x="395" y="172"/>
                  </a:lnTo>
                  <a:lnTo>
                    <a:pt x="394" y="171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0" y="171"/>
                  </a:lnTo>
                  <a:lnTo>
                    <a:pt x="389" y="171"/>
                  </a:lnTo>
                  <a:lnTo>
                    <a:pt x="389" y="171"/>
                  </a:lnTo>
                  <a:lnTo>
                    <a:pt x="388" y="171"/>
                  </a:lnTo>
                  <a:lnTo>
                    <a:pt x="388" y="171"/>
                  </a:lnTo>
                  <a:lnTo>
                    <a:pt x="387" y="171"/>
                  </a:lnTo>
                  <a:lnTo>
                    <a:pt x="387" y="171"/>
                  </a:lnTo>
                  <a:lnTo>
                    <a:pt x="386" y="172"/>
                  </a:lnTo>
                  <a:lnTo>
                    <a:pt x="385" y="172"/>
                  </a:lnTo>
                  <a:lnTo>
                    <a:pt x="385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3" y="173"/>
                  </a:lnTo>
                  <a:lnTo>
                    <a:pt x="382" y="173"/>
                  </a:lnTo>
                  <a:lnTo>
                    <a:pt x="382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5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80" y="176"/>
                  </a:lnTo>
                  <a:lnTo>
                    <a:pt x="380" y="176"/>
                  </a:lnTo>
                  <a:lnTo>
                    <a:pt x="380" y="159"/>
                  </a:lnTo>
                  <a:lnTo>
                    <a:pt x="367" y="159"/>
                  </a:lnTo>
                  <a:lnTo>
                    <a:pt x="367" y="215"/>
                  </a:lnTo>
                  <a:lnTo>
                    <a:pt x="367" y="215"/>
                  </a:lnTo>
                  <a:close/>
                  <a:moveTo>
                    <a:pt x="427" y="173"/>
                  </a:moveTo>
                  <a:lnTo>
                    <a:pt x="414" y="173"/>
                  </a:lnTo>
                  <a:lnTo>
                    <a:pt x="414" y="215"/>
                  </a:lnTo>
                  <a:lnTo>
                    <a:pt x="427" y="215"/>
                  </a:lnTo>
                  <a:lnTo>
                    <a:pt x="427" y="173"/>
                  </a:lnTo>
                  <a:lnTo>
                    <a:pt x="427" y="173"/>
                  </a:lnTo>
                  <a:close/>
                  <a:moveTo>
                    <a:pt x="427" y="159"/>
                  </a:moveTo>
                  <a:lnTo>
                    <a:pt x="414" y="159"/>
                  </a:lnTo>
                  <a:lnTo>
                    <a:pt x="414" y="168"/>
                  </a:lnTo>
                  <a:lnTo>
                    <a:pt x="427" y="168"/>
                  </a:lnTo>
                  <a:lnTo>
                    <a:pt x="427" y="159"/>
                  </a:lnTo>
                  <a:lnTo>
                    <a:pt x="427" y="159"/>
                  </a:lnTo>
                  <a:close/>
                  <a:moveTo>
                    <a:pt x="435" y="229"/>
                  </a:moveTo>
                  <a:lnTo>
                    <a:pt x="448" y="229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49" y="213"/>
                  </a:lnTo>
                  <a:lnTo>
                    <a:pt x="450" y="213"/>
                  </a:lnTo>
                  <a:lnTo>
                    <a:pt x="450" y="213"/>
                  </a:lnTo>
                  <a:lnTo>
                    <a:pt x="451" y="213"/>
                  </a:lnTo>
                  <a:lnTo>
                    <a:pt x="452" y="214"/>
                  </a:lnTo>
                  <a:lnTo>
                    <a:pt x="452" y="214"/>
                  </a:lnTo>
                  <a:lnTo>
                    <a:pt x="453" y="214"/>
                  </a:lnTo>
                  <a:lnTo>
                    <a:pt x="453" y="215"/>
                  </a:lnTo>
                  <a:lnTo>
                    <a:pt x="453" y="215"/>
                  </a:lnTo>
                  <a:lnTo>
                    <a:pt x="454" y="215"/>
                  </a:lnTo>
                  <a:lnTo>
                    <a:pt x="454" y="215"/>
                  </a:lnTo>
                  <a:lnTo>
                    <a:pt x="455" y="215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7" y="216"/>
                  </a:lnTo>
                  <a:lnTo>
                    <a:pt x="457" y="216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16"/>
                  </a:lnTo>
                  <a:lnTo>
                    <a:pt x="462" y="216"/>
                  </a:lnTo>
                  <a:lnTo>
                    <a:pt x="462" y="216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5" y="215"/>
                  </a:lnTo>
                  <a:lnTo>
                    <a:pt x="465" y="215"/>
                  </a:lnTo>
                  <a:lnTo>
                    <a:pt x="466" y="215"/>
                  </a:lnTo>
                  <a:lnTo>
                    <a:pt x="467" y="214"/>
                  </a:lnTo>
                  <a:lnTo>
                    <a:pt x="467" y="214"/>
                  </a:lnTo>
                  <a:lnTo>
                    <a:pt x="468" y="214"/>
                  </a:lnTo>
                  <a:lnTo>
                    <a:pt x="469" y="214"/>
                  </a:lnTo>
                  <a:lnTo>
                    <a:pt x="469" y="213"/>
                  </a:lnTo>
                  <a:lnTo>
                    <a:pt x="470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2" y="212"/>
                  </a:lnTo>
                  <a:lnTo>
                    <a:pt x="472" y="212"/>
                  </a:lnTo>
                  <a:lnTo>
                    <a:pt x="472" y="211"/>
                  </a:lnTo>
                  <a:lnTo>
                    <a:pt x="473" y="211"/>
                  </a:lnTo>
                  <a:lnTo>
                    <a:pt x="473" y="210"/>
                  </a:lnTo>
                  <a:lnTo>
                    <a:pt x="474" y="210"/>
                  </a:lnTo>
                  <a:lnTo>
                    <a:pt x="475" y="210"/>
                  </a:lnTo>
                  <a:lnTo>
                    <a:pt x="475" y="209"/>
                  </a:lnTo>
                  <a:lnTo>
                    <a:pt x="475" y="209"/>
                  </a:lnTo>
                  <a:lnTo>
                    <a:pt x="476" y="208"/>
                  </a:lnTo>
                  <a:lnTo>
                    <a:pt x="476" y="208"/>
                  </a:lnTo>
                  <a:lnTo>
                    <a:pt x="477" y="207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8" y="204"/>
                  </a:lnTo>
                  <a:lnTo>
                    <a:pt x="479" y="204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200"/>
                  </a:lnTo>
                  <a:lnTo>
                    <a:pt x="480" y="199"/>
                  </a:lnTo>
                  <a:lnTo>
                    <a:pt x="480" y="198"/>
                  </a:lnTo>
                  <a:lnTo>
                    <a:pt x="480" y="198"/>
                  </a:lnTo>
                  <a:lnTo>
                    <a:pt x="480" y="197"/>
                  </a:lnTo>
                  <a:lnTo>
                    <a:pt x="480" y="196"/>
                  </a:lnTo>
                  <a:lnTo>
                    <a:pt x="480" y="195"/>
                  </a:lnTo>
                  <a:lnTo>
                    <a:pt x="480" y="195"/>
                  </a:lnTo>
                  <a:lnTo>
                    <a:pt x="481" y="194"/>
                  </a:lnTo>
                  <a:lnTo>
                    <a:pt x="480" y="194"/>
                  </a:lnTo>
                  <a:lnTo>
                    <a:pt x="480" y="193"/>
                  </a:lnTo>
                  <a:lnTo>
                    <a:pt x="480" y="193"/>
                  </a:lnTo>
                  <a:lnTo>
                    <a:pt x="480" y="192"/>
                  </a:lnTo>
                  <a:lnTo>
                    <a:pt x="480" y="191"/>
                  </a:lnTo>
                  <a:lnTo>
                    <a:pt x="480" y="191"/>
                  </a:lnTo>
                  <a:lnTo>
                    <a:pt x="480" y="190"/>
                  </a:lnTo>
                  <a:lnTo>
                    <a:pt x="480" y="190"/>
                  </a:lnTo>
                  <a:lnTo>
                    <a:pt x="480" y="189"/>
                  </a:lnTo>
                  <a:lnTo>
                    <a:pt x="480" y="189"/>
                  </a:lnTo>
                  <a:lnTo>
                    <a:pt x="480" y="188"/>
                  </a:lnTo>
                  <a:lnTo>
                    <a:pt x="480" y="188"/>
                  </a:lnTo>
                  <a:lnTo>
                    <a:pt x="479" y="187"/>
                  </a:lnTo>
                  <a:lnTo>
                    <a:pt x="479" y="187"/>
                  </a:lnTo>
                  <a:lnTo>
                    <a:pt x="479" y="186"/>
                  </a:lnTo>
                  <a:lnTo>
                    <a:pt x="479" y="186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4"/>
                  </a:lnTo>
                  <a:lnTo>
                    <a:pt x="479" y="184"/>
                  </a:lnTo>
                  <a:lnTo>
                    <a:pt x="478" y="183"/>
                  </a:lnTo>
                  <a:lnTo>
                    <a:pt x="478" y="183"/>
                  </a:lnTo>
                  <a:lnTo>
                    <a:pt x="478" y="182"/>
                  </a:lnTo>
                  <a:lnTo>
                    <a:pt x="478" y="182"/>
                  </a:lnTo>
                  <a:lnTo>
                    <a:pt x="477" y="182"/>
                  </a:lnTo>
                  <a:lnTo>
                    <a:pt x="477" y="181"/>
                  </a:lnTo>
                  <a:lnTo>
                    <a:pt x="477" y="181"/>
                  </a:lnTo>
                  <a:lnTo>
                    <a:pt x="476" y="181"/>
                  </a:lnTo>
                  <a:lnTo>
                    <a:pt x="476" y="180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4" y="177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2" y="175"/>
                  </a:lnTo>
                  <a:lnTo>
                    <a:pt x="472" y="175"/>
                  </a:lnTo>
                  <a:lnTo>
                    <a:pt x="471" y="174"/>
                  </a:lnTo>
                  <a:lnTo>
                    <a:pt x="471" y="174"/>
                  </a:lnTo>
                  <a:lnTo>
                    <a:pt x="470" y="174"/>
                  </a:lnTo>
                  <a:lnTo>
                    <a:pt x="469" y="174"/>
                  </a:lnTo>
                  <a:lnTo>
                    <a:pt x="469" y="173"/>
                  </a:lnTo>
                  <a:lnTo>
                    <a:pt x="468" y="173"/>
                  </a:lnTo>
                  <a:lnTo>
                    <a:pt x="468" y="173"/>
                  </a:lnTo>
                  <a:lnTo>
                    <a:pt x="467" y="172"/>
                  </a:lnTo>
                  <a:lnTo>
                    <a:pt x="467" y="172"/>
                  </a:lnTo>
                  <a:lnTo>
                    <a:pt x="466" y="172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4" y="171"/>
                  </a:lnTo>
                  <a:lnTo>
                    <a:pt x="464" y="171"/>
                  </a:lnTo>
                  <a:lnTo>
                    <a:pt x="462" y="171"/>
                  </a:lnTo>
                  <a:lnTo>
                    <a:pt x="462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0" y="171"/>
                  </a:lnTo>
                  <a:lnTo>
                    <a:pt x="459" y="171"/>
                  </a:lnTo>
                  <a:lnTo>
                    <a:pt x="458" y="171"/>
                  </a:lnTo>
                  <a:lnTo>
                    <a:pt x="458" y="171"/>
                  </a:lnTo>
                  <a:lnTo>
                    <a:pt x="457" y="171"/>
                  </a:lnTo>
                  <a:lnTo>
                    <a:pt x="456" y="171"/>
                  </a:lnTo>
                  <a:lnTo>
                    <a:pt x="456" y="171"/>
                  </a:lnTo>
                  <a:lnTo>
                    <a:pt x="455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3" y="172"/>
                  </a:lnTo>
                  <a:lnTo>
                    <a:pt x="453" y="172"/>
                  </a:lnTo>
                  <a:lnTo>
                    <a:pt x="453" y="173"/>
                  </a:lnTo>
                  <a:lnTo>
                    <a:pt x="452" y="173"/>
                  </a:lnTo>
                  <a:lnTo>
                    <a:pt x="452" y="173"/>
                  </a:lnTo>
                  <a:lnTo>
                    <a:pt x="451" y="174"/>
                  </a:lnTo>
                  <a:lnTo>
                    <a:pt x="450" y="174"/>
                  </a:lnTo>
                  <a:lnTo>
                    <a:pt x="450" y="174"/>
                  </a:lnTo>
                  <a:lnTo>
                    <a:pt x="449" y="174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7"/>
                  </a:lnTo>
                  <a:lnTo>
                    <a:pt x="447" y="178"/>
                  </a:lnTo>
                  <a:lnTo>
                    <a:pt x="447" y="173"/>
                  </a:lnTo>
                  <a:lnTo>
                    <a:pt x="435" y="173"/>
                  </a:lnTo>
                  <a:lnTo>
                    <a:pt x="435" y="229"/>
                  </a:lnTo>
                  <a:lnTo>
                    <a:pt x="435" y="229"/>
                  </a:lnTo>
                  <a:close/>
                  <a:moveTo>
                    <a:pt x="458" y="183"/>
                  </a:moveTo>
                  <a:lnTo>
                    <a:pt x="458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0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2" y="184"/>
                  </a:lnTo>
                  <a:lnTo>
                    <a:pt x="462" y="184"/>
                  </a:lnTo>
                  <a:lnTo>
                    <a:pt x="463" y="185"/>
                  </a:lnTo>
                  <a:lnTo>
                    <a:pt x="463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7" y="188"/>
                  </a:lnTo>
                  <a:lnTo>
                    <a:pt x="467" y="188"/>
                  </a:lnTo>
                  <a:lnTo>
                    <a:pt x="467" y="189"/>
                  </a:lnTo>
                  <a:lnTo>
                    <a:pt x="467" y="189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2"/>
                  </a:lnTo>
                  <a:lnTo>
                    <a:pt x="468" y="193"/>
                  </a:lnTo>
                  <a:lnTo>
                    <a:pt x="468" y="193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68" y="196"/>
                  </a:lnTo>
                  <a:lnTo>
                    <a:pt x="468" y="197"/>
                  </a:lnTo>
                  <a:lnTo>
                    <a:pt x="467" y="197"/>
                  </a:lnTo>
                  <a:lnTo>
                    <a:pt x="467" y="197"/>
                  </a:lnTo>
                  <a:lnTo>
                    <a:pt x="467" y="198"/>
                  </a:lnTo>
                  <a:lnTo>
                    <a:pt x="467" y="198"/>
                  </a:lnTo>
                  <a:lnTo>
                    <a:pt x="467" y="199"/>
                  </a:lnTo>
                  <a:lnTo>
                    <a:pt x="467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5" y="200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3" y="202"/>
                  </a:lnTo>
                  <a:lnTo>
                    <a:pt x="463" y="203"/>
                  </a:lnTo>
                  <a:lnTo>
                    <a:pt x="462" y="203"/>
                  </a:lnTo>
                  <a:lnTo>
                    <a:pt x="462" y="203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59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56" y="204"/>
                  </a:lnTo>
                  <a:lnTo>
                    <a:pt x="456" y="204"/>
                  </a:lnTo>
                  <a:lnTo>
                    <a:pt x="455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3" y="204"/>
                  </a:lnTo>
                  <a:lnTo>
                    <a:pt x="453" y="203"/>
                  </a:lnTo>
                  <a:lnTo>
                    <a:pt x="452" y="203"/>
                  </a:lnTo>
                  <a:lnTo>
                    <a:pt x="452" y="203"/>
                  </a:lnTo>
                  <a:lnTo>
                    <a:pt x="452" y="202"/>
                  </a:lnTo>
                  <a:lnTo>
                    <a:pt x="451" y="202"/>
                  </a:lnTo>
                  <a:lnTo>
                    <a:pt x="451" y="202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8" y="198"/>
                  </a:lnTo>
                  <a:lnTo>
                    <a:pt x="448" y="198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7" y="196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8" y="191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9" y="189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5"/>
                  </a:lnTo>
                  <a:lnTo>
                    <a:pt x="450" y="185"/>
                  </a:lnTo>
                  <a:lnTo>
                    <a:pt x="451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3" y="184"/>
                  </a:lnTo>
                  <a:lnTo>
                    <a:pt x="453" y="184"/>
                  </a:lnTo>
                  <a:lnTo>
                    <a:pt x="453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5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7" y="183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8" y="183"/>
                  </a:lnTo>
                  <a:close/>
                  <a:moveTo>
                    <a:pt x="41" y="21"/>
                  </a:move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41" y="21"/>
                  </a:lnTo>
                  <a:lnTo>
                    <a:pt x="41" y="21"/>
                  </a:lnTo>
                  <a:close/>
                  <a:moveTo>
                    <a:pt x="48" y="75"/>
                  </a:moveTo>
                  <a:lnTo>
                    <a:pt x="60" y="75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9" y="61"/>
                  </a:lnTo>
                  <a:lnTo>
                    <a:pt x="79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9" y="53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48" y="19"/>
                  </a:lnTo>
                  <a:lnTo>
                    <a:pt x="48" y="75"/>
                  </a:lnTo>
                  <a:lnTo>
                    <a:pt x="48" y="75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2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119" y="17"/>
                  </a:moveTo>
                  <a:lnTo>
                    <a:pt x="119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2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20"/>
                  </a:lnTo>
                  <a:lnTo>
                    <a:pt x="107" y="20"/>
                  </a:lnTo>
                  <a:lnTo>
                    <a:pt x="107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5" y="57"/>
                  </a:lnTo>
                  <a:lnTo>
                    <a:pt x="106" y="57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9" y="62"/>
                  </a:lnTo>
                  <a:lnTo>
                    <a:pt x="120" y="61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4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7" y="60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1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6"/>
                  </a:lnTo>
                  <a:lnTo>
                    <a:pt x="142" y="35"/>
                  </a:lnTo>
                  <a:lnTo>
                    <a:pt x="141" y="35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4"/>
                  </a:lnTo>
                  <a:lnTo>
                    <a:pt x="136" y="23"/>
                  </a:lnTo>
                  <a:lnTo>
                    <a:pt x="135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2" y="21"/>
                  </a:lnTo>
                  <a:lnTo>
                    <a:pt x="132" y="20"/>
                  </a:lnTo>
                  <a:lnTo>
                    <a:pt x="131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9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4" y="17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1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9" y="17"/>
                  </a:lnTo>
                  <a:close/>
                  <a:moveTo>
                    <a:pt x="120" y="29"/>
                  </a:moveTo>
                  <a:lnTo>
                    <a:pt x="120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5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4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4" y="49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9"/>
                  </a:lnTo>
                  <a:close/>
                  <a:moveTo>
                    <a:pt x="148" y="61"/>
                  </a:moveTo>
                  <a:lnTo>
                    <a:pt x="161" y="61"/>
                  </a:lnTo>
                  <a:lnTo>
                    <a:pt x="161" y="4"/>
                  </a:lnTo>
                  <a:lnTo>
                    <a:pt x="148" y="4"/>
                  </a:lnTo>
                  <a:lnTo>
                    <a:pt x="148" y="61"/>
                  </a:lnTo>
                  <a:lnTo>
                    <a:pt x="148" y="61"/>
                  </a:lnTo>
                  <a:close/>
                  <a:moveTo>
                    <a:pt x="197" y="48"/>
                  </a:move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0" y="47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210" y="44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39"/>
                  </a:lnTo>
                  <a:lnTo>
                    <a:pt x="210" y="38"/>
                  </a:lnTo>
                  <a:lnTo>
                    <a:pt x="210" y="37"/>
                  </a:lnTo>
                  <a:lnTo>
                    <a:pt x="210" y="37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3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09" y="31"/>
                  </a:lnTo>
                  <a:lnTo>
                    <a:pt x="209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8"/>
                  </a:lnTo>
                  <a:lnTo>
                    <a:pt x="208" y="27"/>
                  </a:lnTo>
                  <a:lnTo>
                    <a:pt x="207" y="27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5"/>
                  </a:lnTo>
                  <a:lnTo>
                    <a:pt x="205" y="25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2" y="22"/>
                  </a:lnTo>
                  <a:lnTo>
                    <a:pt x="202" y="21"/>
                  </a:lnTo>
                  <a:lnTo>
                    <a:pt x="201" y="21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5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2" y="17"/>
                  </a:lnTo>
                  <a:lnTo>
                    <a:pt x="191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89" y="17"/>
                  </a:lnTo>
                  <a:lnTo>
                    <a:pt x="188" y="17"/>
                  </a:lnTo>
                  <a:lnTo>
                    <a:pt x="187" y="17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1" y="18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4" y="22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3" y="24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7"/>
                  </a:lnTo>
                  <a:lnTo>
                    <a:pt x="170" y="27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9" y="30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4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7"/>
                  </a:lnTo>
                  <a:lnTo>
                    <a:pt x="167" y="37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7"/>
                  </a:lnTo>
                  <a:lnTo>
                    <a:pt x="169" y="48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0" y="51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2" y="54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7" y="58"/>
                  </a:lnTo>
                  <a:lnTo>
                    <a:pt x="178" y="58"/>
                  </a:lnTo>
                  <a:lnTo>
                    <a:pt x="178" y="59"/>
                  </a:lnTo>
                  <a:lnTo>
                    <a:pt x="179" y="59"/>
                  </a:lnTo>
                  <a:lnTo>
                    <a:pt x="179" y="60"/>
                  </a:lnTo>
                  <a:lnTo>
                    <a:pt x="180" y="60"/>
                  </a:lnTo>
                  <a:lnTo>
                    <a:pt x="181" y="60"/>
                  </a:lnTo>
                  <a:lnTo>
                    <a:pt x="182" y="60"/>
                  </a:lnTo>
                  <a:lnTo>
                    <a:pt x="182" y="61"/>
                  </a:lnTo>
                  <a:lnTo>
                    <a:pt x="183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61"/>
                  </a:lnTo>
                  <a:lnTo>
                    <a:pt x="196" y="60"/>
                  </a:lnTo>
                  <a:lnTo>
                    <a:pt x="197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199" y="58"/>
                  </a:lnTo>
                  <a:lnTo>
                    <a:pt x="200" y="58"/>
                  </a:lnTo>
                  <a:lnTo>
                    <a:pt x="201" y="58"/>
                  </a:lnTo>
                  <a:lnTo>
                    <a:pt x="201" y="57"/>
                  </a:lnTo>
                  <a:lnTo>
                    <a:pt x="202" y="57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4" y="55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52"/>
                  </a:lnTo>
                  <a:lnTo>
                    <a:pt x="207" y="52"/>
                  </a:lnTo>
                  <a:lnTo>
                    <a:pt x="208" y="51"/>
                  </a:lnTo>
                  <a:lnTo>
                    <a:pt x="208" y="50"/>
                  </a:lnTo>
                  <a:lnTo>
                    <a:pt x="208" y="49"/>
                  </a:lnTo>
                  <a:lnTo>
                    <a:pt x="209" y="49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197" y="48"/>
                  </a:lnTo>
                  <a:lnTo>
                    <a:pt x="197" y="48"/>
                  </a:lnTo>
                  <a:close/>
                  <a:moveTo>
                    <a:pt x="179" y="35"/>
                  </a:moveTo>
                  <a:lnTo>
                    <a:pt x="179" y="34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1" y="31"/>
                  </a:lnTo>
                  <a:lnTo>
                    <a:pt x="181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8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5" y="29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6" y="30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79" y="35"/>
                  </a:lnTo>
                  <a:lnTo>
                    <a:pt x="179" y="35"/>
                  </a:lnTo>
                  <a:close/>
                  <a:moveTo>
                    <a:pt x="247" y="45"/>
                  </a:moveTo>
                  <a:lnTo>
                    <a:pt x="247" y="45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6" y="45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3" y="48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2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5" y="50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34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1" y="48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0" y="46"/>
                  </a:lnTo>
                  <a:lnTo>
                    <a:pt x="229" y="46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4"/>
                  </a:lnTo>
                  <a:lnTo>
                    <a:pt x="229" y="44"/>
                  </a:lnTo>
                  <a:lnTo>
                    <a:pt x="229" y="43"/>
                  </a:lnTo>
                  <a:lnTo>
                    <a:pt x="228" y="43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0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6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1" y="32"/>
                  </a:lnTo>
                  <a:lnTo>
                    <a:pt x="231" y="32"/>
                  </a:lnTo>
                  <a:lnTo>
                    <a:pt x="231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0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5"/>
                  </a:lnTo>
                  <a:lnTo>
                    <a:pt x="260" y="35"/>
                  </a:lnTo>
                  <a:lnTo>
                    <a:pt x="259" y="3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59" y="31"/>
                  </a:lnTo>
                  <a:lnTo>
                    <a:pt x="259" y="31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7" y="28"/>
                  </a:lnTo>
                  <a:lnTo>
                    <a:pt x="257" y="27"/>
                  </a:lnTo>
                  <a:lnTo>
                    <a:pt x="256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4" y="24"/>
                  </a:lnTo>
                  <a:lnTo>
                    <a:pt x="254" y="23"/>
                  </a:lnTo>
                  <a:lnTo>
                    <a:pt x="253" y="23"/>
                  </a:lnTo>
                  <a:lnTo>
                    <a:pt x="252" y="23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49" y="20"/>
                  </a:lnTo>
                  <a:lnTo>
                    <a:pt x="248" y="20"/>
                  </a:lnTo>
                  <a:lnTo>
                    <a:pt x="248" y="19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6" y="19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2" y="17"/>
                  </a:lnTo>
                  <a:lnTo>
                    <a:pt x="241" y="17"/>
                  </a:lnTo>
                  <a:lnTo>
                    <a:pt x="241" y="17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8" y="17"/>
                  </a:lnTo>
                  <a:lnTo>
                    <a:pt x="237" y="17"/>
                  </a:lnTo>
                  <a:lnTo>
                    <a:pt x="236" y="17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20"/>
                  </a:lnTo>
                  <a:lnTo>
                    <a:pt x="225" y="20"/>
                  </a:lnTo>
                  <a:lnTo>
                    <a:pt x="225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2" y="22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1" y="24"/>
                  </a:lnTo>
                  <a:lnTo>
                    <a:pt x="221" y="25"/>
                  </a:lnTo>
                  <a:lnTo>
                    <a:pt x="220" y="25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19" y="27"/>
                  </a:lnTo>
                  <a:lnTo>
                    <a:pt x="218" y="27"/>
                  </a:lnTo>
                  <a:lnTo>
                    <a:pt x="218" y="28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7" y="30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2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5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9"/>
                  </a:lnTo>
                  <a:lnTo>
                    <a:pt x="216" y="40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6" y="42"/>
                  </a:lnTo>
                  <a:lnTo>
                    <a:pt x="216" y="43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6"/>
                  </a:lnTo>
                  <a:lnTo>
                    <a:pt x="217" y="46"/>
                  </a:lnTo>
                  <a:lnTo>
                    <a:pt x="217" y="47"/>
                  </a:lnTo>
                  <a:lnTo>
                    <a:pt x="217" y="48"/>
                  </a:lnTo>
                  <a:lnTo>
                    <a:pt x="217" y="49"/>
                  </a:lnTo>
                  <a:lnTo>
                    <a:pt x="218" y="49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5" y="57"/>
                  </a:lnTo>
                  <a:lnTo>
                    <a:pt x="225" y="58"/>
                  </a:lnTo>
                  <a:lnTo>
                    <a:pt x="226" y="58"/>
                  </a:lnTo>
                  <a:lnTo>
                    <a:pt x="227" y="58"/>
                  </a:lnTo>
                  <a:lnTo>
                    <a:pt x="227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9" y="60"/>
                  </a:lnTo>
                  <a:lnTo>
                    <a:pt x="230" y="60"/>
                  </a:lnTo>
                  <a:lnTo>
                    <a:pt x="231" y="60"/>
                  </a:lnTo>
                  <a:lnTo>
                    <a:pt x="231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3" y="61"/>
                  </a:lnTo>
                  <a:lnTo>
                    <a:pt x="234" y="61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7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2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6" y="6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7" y="59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9" y="58"/>
                  </a:lnTo>
                  <a:lnTo>
                    <a:pt x="250" y="58"/>
                  </a:lnTo>
                  <a:lnTo>
                    <a:pt x="250" y="58"/>
                  </a:lnTo>
                  <a:lnTo>
                    <a:pt x="251" y="57"/>
                  </a:lnTo>
                  <a:lnTo>
                    <a:pt x="251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3" y="56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3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7" y="52"/>
                  </a:lnTo>
                  <a:lnTo>
                    <a:pt x="257" y="50"/>
                  </a:lnTo>
                  <a:lnTo>
                    <a:pt x="258" y="50"/>
                  </a:lnTo>
                  <a:lnTo>
                    <a:pt x="258" y="50"/>
                  </a:lnTo>
                  <a:lnTo>
                    <a:pt x="258" y="49"/>
                  </a:lnTo>
                  <a:lnTo>
                    <a:pt x="258" y="48"/>
                  </a:lnTo>
                  <a:lnTo>
                    <a:pt x="259" y="48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6"/>
                  </a:lnTo>
                  <a:lnTo>
                    <a:pt x="259" y="45"/>
                  </a:lnTo>
                  <a:lnTo>
                    <a:pt x="259" y="45"/>
                  </a:lnTo>
                  <a:lnTo>
                    <a:pt x="260" y="45"/>
                  </a:lnTo>
                  <a:lnTo>
                    <a:pt x="247" y="45"/>
                  </a:lnTo>
                  <a:lnTo>
                    <a:pt x="247" y="45"/>
                  </a:lnTo>
                  <a:close/>
                  <a:moveTo>
                    <a:pt x="239" y="5"/>
                  </a:moveTo>
                  <a:lnTo>
                    <a:pt x="235" y="0"/>
                  </a:lnTo>
                  <a:lnTo>
                    <a:pt x="223" y="0"/>
                  </a:lnTo>
                  <a:lnTo>
                    <a:pt x="234" y="12"/>
                  </a:lnTo>
                  <a:lnTo>
                    <a:pt x="243" y="12"/>
                  </a:lnTo>
                  <a:lnTo>
                    <a:pt x="254" y="0"/>
                  </a:lnTo>
                  <a:lnTo>
                    <a:pt x="242" y="0"/>
                  </a:lnTo>
                  <a:lnTo>
                    <a:pt x="239" y="5"/>
                  </a:lnTo>
                  <a:lnTo>
                    <a:pt x="239" y="5"/>
                  </a:lnTo>
                  <a:close/>
                  <a:moveTo>
                    <a:pt x="266" y="61"/>
                  </a:moveTo>
                  <a:lnTo>
                    <a:pt x="278" y="61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78" y="36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80" y="31"/>
                  </a:lnTo>
                  <a:lnTo>
                    <a:pt x="280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7" y="29"/>
                  </a:lnTo>
                  <a:lnTo>
                    <a:pt x="287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8"/>
                  </a:lnTo>
                  <a:lnTo>
                    <a:pt x="292" y="61"/>
                  </a:lnTo>
                  <a:lnTo>
                    <a:pt x="305" y="61"/>
                  </a:lnTo>
                  <a:lnTo>
                    <a:pt x="305" y="34"/>
                  </a:lnTo>
                  <a:lnTo>
                    <a:pt x="304" y="34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2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8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3" y="26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7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3" y="18"/>
                  </a:lnTo>
                  <a:lnTo>
                    <a:pt x="293" y="17"/>
                  </a:lnTo>
                  <a:lnTo>
                    <a:pt x="292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7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0" y="19"/>
                  </a:lnTo>
                  <a:lnTo>
                    <a:pt x="280" y="20"/>
                  </a:lnTo>
                  <a:lnTo>
                    <a:pt x="279" y="20"/>
                  </a:lnTo>
                  <a:lnTo>
                    <a:pt x="279" y="20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3"/>
                  </a:lnTo>
                  <a:lnTo>
                    <a:pt x="278" y="19"/>
                  </a:lnTo>
                  <a:lnTo>
                    <a:pt x="266" y="19"/>
                  </a:lnTo>
                  <a:lnTo>
                    <a:pt x="266" y="61"/>
                  </a:lnTo>
                  <a:lnTo>
                    <a:pt x="266" y="61"/>
                  </a:lnTo>
                  <a:close/>
                  <a:moveTo>
                    <a:pt x="334" y="17"/>
                  </a:moveTo>
                  <a:lnTo>
                    <a:pt x="333" y="17"/>
                  </a:lnTo>
                  <a:lnTo>
                    <a:pt x="332" y="17"/>
                  </a:lnTo>
                  <a:lnTo>
                    <a:pt x="332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17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6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2" y="19"/>
                  </a:lnTo>
                  <a:lnTo>
                    <a:pt x="322" y="20"/>
                  </a:lnTo>
                  <a:lnTo>
                    <a:pt x="321" y="20"/>
                  </a:lnTo>
                  <a:lnTo>
                    <a:pt x="321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5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8"/>
                  </a:lnTo>
                  <a:lnTo>
                    <a:pt x="313" y="28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2" y="31"/>
                  </a:lnTo>
                  <a:lnTo>
                    <a:pt x="312" y="32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4"/>
                  </a:lnTo>
                  <a:lnTo>
                    <a:pt x="311" y="34"/>
                  </a:lnTo>
                  <a:lnTo>
                    <a:pt x="311" y="34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40"/>
                  </a:lnTo>
                  <a:lnTo>
                    <a:pt x="311" y="41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6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5" y="52"/>
                  </a:lnTo>
                  <a:lnTo>
                    <a:pt x="315" y="53"/>
                  </a:lnTo>
                  <a:lnTo>
                    <a:pt x="315" y="54"/>
                  </a:lnTo>
                  <a:lnTo>
                    <a:pt x="316" y="54"/>
                  </a:lnTo>
                  <a:lnTo>
                    <a:pt x="316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2" y="59"/>
                  </a:lnTo>
                  <a:lnTo>
                    <a:pt x="323" y="59"/>
                  </a:lnTo>
                  <a:lnTo>
                    <a:pt x="323" y="60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6" y="61"/>
                  </a:lnTo>
                  <a:lnTo>
                    <a:pt x="327" y="61"/>
                  </a:lnTo>
                  <a:lnTo>
                    <a:pt x="328" y="61"/>
                  </a:lnTo>
                  <a:lnTo>
                    <a:pt x="328" y="61"/>
                  </a:lnTo>
                  <a:lnTo>
                    <a:pt x="329" y="61"/>
                  </a:lnTo>
                  <a:lnTo>
                    <a:pt x="330" y="61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34" y="62"/>
                  </a:lnTo>
                  <a:lnTo>
                    <a:pt x="334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6" y="61"/>
                  </a:lnTo>
                  <a:lnTo>
                    <a:pt x="337" y="61"/>
                  </a:lnTo>
                  <a:lnTo>
                    <a:pt x="338" y="61"/>
                  </a:lnTo>
                  <a:lnTo>
                    <a:pt x="339" y="61"/>
                  </a:lnTo>
                  <a:lnTo>
                    <a:pt x="339" y="61"/>
                  </a:lnTo>
                  <a:lnTo>
                    <a:pt x="340" y="61"/>
                  </a:lnTo>
                  <a:lnTo>
                    <a:pt x="340" y="60"/>
                  </a:lnTo>
                  <a:lnTo>
                    <a:pt x="341" y="60"/>
                  </a:lnTo>
                  <a:lnTo>
                    <a:pt x="342" y="60"/>
                  </a:lnTo>
                  <a:lnTo>
                    <a:pt x="343" y="60"/>
                  </a:lnTo>
                  <a:lnTo>
                    <a:pt x="343" y="59"/>
                  </a:lnTo>
                  <a:lnTo>
                    <a:pt x="344" y="59"/>
                  </a:lnTo>
                  <a:lnTo>
                    <a:pt x="344" y="58"/>
                  </a:lnTo>
                  <a:lnTo>
                    <a:pt x="345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8" y="56"/>
                  </a:lnTo>
                  <a:lnTo>
                    <a:pt x="349" y="56"/>
                  </a:lnTo>
                  <a:lnTo>
                    <a:pt x="350" y="56"/>
                  </a:lnTo>
                  <a:lnTo>
                    <a:pt x="350" y="55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1" y="54"/>
                  </a:lnTo>
                  <a:lnTo>
                    <a:pt x="351" y="53"/>
                  </a:lnTo>
                  <a:lnTo>
                    <a:pt x="351" y="53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3" y="51"/>
                  </a:lnTo>
                  <a:lnTo>
                    <a:pt x="353" y="51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6"/>
                  </a:lnTo>
                  <a:lnTo>
                    <a:pt x="355" y="46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4"/>
                  </a:lnTo>
                  <a:lnTo>
                    <a:pt x="355" y="44"/>
                  </a:lnTo>
                  <a:lnTo>
                    <a:pt x="355" y="43"/>
                  </a:lnTo>
                  <a:lnTo>
                    <a:pt x="355" y="43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1"/>
                  </a:lnTo>
                  <a:lnTo>
                    <a:pt x="355" y="41"/>
                  </a:lnTo>
                  <a:lnTo>
                    <a:pt x="355" y="40"/>
                  </a:lnTo>
                  <a:lnTo>
                    <a:pt x="355" y="39"/>
                  </a:lnTo>
                  <a:lnTo>
                    <a:pt x="356" y="3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6"/>
                  </a:lnTo>
                  <a:lnTo>
                    <a:pt x="355" y="35"/>
                  </a:lnTo>
                  <a:lnTo>
                    <a:pt x="355" y="35"/>
                  </a:lnTo>
                  <a:lnTo>
                    <a:pt x="355" y="34"/>
                  </a:lnTo>
                  <a:lnTo>
                    <a:pt x="355" y="34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3" y="29"/>
                  </a:lnTo>
                  <a:lnTo>
                    <a:pt x="353" y="29"/>
                  </a:lnTo>
                  <a:lnTo>
                    <a:pt x="353" y="28"/>
                  </a:lnTo>
                  <a:lnTo>
                    <a:pt x="353" y="27"/>
                  </a:lnTo>
                  <a:lnTo>
                    <a:pt x="352" y="27"/>
                  </a:lnTo>
                  <a:lnTo>
                    <a:pt x="352" y="26"/>
                  </a:lnTo>
                  <a:lnTo>
                    <a:pt x="351" y="26"/>
                  </a:lnTo>
                  <a:lnTo>
                    <a:pt x="351" y="25"/>
                  </a:lnTo>
                  <a:lnTo>
                    <a:pt x="351" y="25"/>
                  </a:lnTo>
                  <a:lnTo>
                    <a:pt x="350" y="24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2"/>
                  </a:lnTo>
                  <a:lnTo>
                    <a:pt x="348" y="22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6" y="21"/>
                  </a:lnTo>
                  <a:lnTo>
                    <a:pt x="345" y="20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43" y="19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40" y="18"/>
                  </a:lnTo>
                  <a:lnTo>
                    <a:pt x="339" y="18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5" y="17"/>
                  </a:lnTo>
                  <a:lnTo>
                    <a:pt x="334" y="17"/>
                  </a:lnTo>
                  <a:lnTo>
                    <a:pt x="334" y="17"/>
                  </a:lnTo>
                  <a:lnTo>
                    <a:pt x="334" y="17"/>
                  </a:lnTo>
                  <a:close/>
                  <a:moveTo>
                    <a:pt x="334" y="29"/>
                  </a:moveTo>
                  <a:lnTo>
                    <a:pt x="334" y="29"/>
                  </a:lnTo>
                  <a:lnTo>
                    <a:pt x="334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36" y="29"/>
                  </a:lnTo>
                  <a:lnTo>
                    <a:pt x="337" y="29"/>
                  </a:lnTo>
                  <a:lnTo>
                    <a:pt x="337" y="29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9" y="30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40" y="31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3" y="38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40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1" y="46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7" y="49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3" y="50"/>
                  </a:lnTo>
                  <a:lnTo>
                    <a:pt x="332" y="50"/>
                  </a:lnTo>
                  <a:lnTo>
                    <a:pt x="332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29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8"/>
                  </a:lnTo>
                  <a:lnTo>
                    <a:pt x="327" y="48"/>
                  </a:lnTo>
                  <a:lnTo>
                    <a:pt x="327" y="48"/>
                  </a:lnTo>
                  <a:lnTo>
                    <a:pt x="327" y="47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3"/>
                  </a:lnTo>
                  <a:lnTo>
                    <a:pt x="324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4" y="36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4"/>
                  </a:lnTo>
                  <a:lnTo>
                    <a:pt x="325" y="34"/>
                  </a:lnTo>
                  <a:lnTo>
                    <a:pt x="325" y="34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3" y="29"/>
                  </a:lnTo>
                  <a:lnTo>
                    <a:pt x="334" y="29"/>
                  </a:lnTo>
                  <a:lnTo>
                    <a:pt x="334" y="29"/>
                  </a:lnTo>
                  <a:close/>
                  <a:moveTo>
                    <a:pt x="393" y="30"/>
                  </a:moveTo>
                  <a:lnTo>
                    <a:pt x="392" y="30"/>
                  </a:lnTo>
                  <a:lnTo>
                    <a:pt x="392" y="30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8"/>
                  </a:lnTo>
                  <a:lnTo>
                    <a:pt x="392" y="28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1" y="26"/>
                  </a:lnTo>
                  <a:lnTo>
                    <a:pt x="391" y="26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89" y="22"/>
                  </a:lnTo>
                  <a:lnTo>
                    <a:pt x="389" y="22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4" y="19"/>
                  </a:lnTo>
                  <a:lnTo>
                    <a:pt x="384" y="19"/>
                  </a:lnTo>
                  <a:lnTo>
                    <a:pt x="384" y="18"/>
                  </a:lnTo>
                  <a:lnTo>
                    <a:pt x="383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81" y="18"/>
                  </a:lnTo>
                  <a:lnTo>
                    <a:pt x="381" y="17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77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7" y="19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4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4"/>
                  </a:lnTo>
                  <a:lnTo>
                    <a:pt x="362" y="24"/>
                  </a:lnTo>
                  <a:lnTo>
                    <a:pt x="362" y="25"/>
                  </a:lnTo>
                  <a:lnTo>
                    <a:pt x="361" y="25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7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60" y="28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60" y="34"/>
                  </a:lnTo>
                  <a:lnTo>
                    <a:pt x="361" y="34"/>
                  </a:lnTo>
                  <a:lnTo>
                    <a:pt x="361" y="34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61" y="37"/>
                  </a:lnTo>
                  <a:lnTo>
                    <a:pt x="362" y="37"/>
                  </a:lnTo>
                  <a:lnTo>
                    <a:pt x="362" y="37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4" y="39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7" y="41"/>
                  </a:lnTo>
                  <a:lnTo>
                    <a:pt x="368" y="41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5" y="44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5" y="52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1"/>
                  </a:lnTo>
                  <a:lnTo>
                    <a:pt x="360" y="51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3" y="56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5" y="58"/>
                  </a:lnTo>
                  <a:lnTo>
                    <a:pt x="365" y="58"/>
                  </a:lnTo>
                  <a:lnTo>
                    <a:pt x="366" y="58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7" y="60"/>
                  </a:lnTo>
                  <a:lnTo>
                    <a:pt x="368" y="60"/>
                  </a:lnTo>
                  <a:lnTo>
                    <a:pt x="368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6" y="61"/>
                  </a:lnTo>
                  <a:lnTo>
                    <a:pt x="377" y="62"/>
                  </a:lnTo>
                  <a:lnTo>
                    <a:pt x="377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9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1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385" y="60"/>
                  </a:lnTo>
                  <a:lnTo>
                    <a:pt x="385" y="60"/>
                  </a:lnTo>
                  <a:lnTo>
                    <a:pt x="386" y="60"/>
                  </a:lnTo>
                  <a:lnTo>
                    <a:pt x="386" y="59"/>
                  </a:lnTo>
                  <a:lnTo>
                    <a:pt x="387" y="59"/>
                  </a:lnTo>
                  <a:lnTo>
                    <a:pt x="387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9" y="58"/>
                  </a:lnTo>
                  <a:lnTo>
                    <a:pt x="389" y="57"/>
                  </a:lnTo>
                  <a:lnTo>
                    <a:pt x="389" y="57"/>
                  </a:lnTo>
                  <a:lnTo>
                    <a:pt x="390" y="57"/>
                  </a:lnTo>
                  <a:lnTo>
                    <a:pt x="390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1" y="54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92" y="53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52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94" y="48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5"/>
                  </a:lnTo>
                  <a:lnTo>
                    <a:pt x="393" y="45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3"/>
                  </a:lnTo>
                  <a:lnTo>
                    <a:pt x="393" y="43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1" y="41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4" y="36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3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7" y="34"/>
                  </a:lnTo>
                  <a:lnTo>
                    <a:pt x="377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4" y="32"/>
                  </a:lnTo>
                  <a:lnTo>
                    <a:pt x="374" y="32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5" y="27"/>
                  </a:lnTo>
                  <a:lnTo>
                    <a:pt x="375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93" y="30"/>
                  </a:lnTo>
                  <a:lnTo>
                    <a:pt x="393" y="30"/>
                  </a:lnTo>
                  <a:close/>
                  <a:moveTo>
                    <a:pt x="415" y="4"/>
                  </a:moveTo>
                  <a:lnTo>
                    <a:pt x="402" y="4"/>
                  </a:lnTo>
                  <a:lnTo>
                    <a:pt x="402" y="19"/>
                  </a:lnTo>
                  <a:lnTo>
                    <a:pt x="396" y="19"/>
                  </a:lnTo>
                  <a:lnTo>
                    <a:pt x="396" y="28"/>
                  </a:lnTo>
                  <a:lnTo>
                    <a:pt x="402" y="28"/>
                  </a:lnTo>
                  <a:lnTo>
                    <a:pt x="402" y="61"/>
                  </a:lnTo>
                  <a:lnTo>
                    <a:pt x="415" y="61"/>
                  </a:lnTo>
                  <a:lnTo>
                    <a:pt x="415" y="28"/>
                  </a:lnTo>
                  <a:lnTo>
                    <a:pt x="420" y="28"/>
                  </a:lnTo>
                  <a:lnTo>
                    <a:pt x="420" y="19"/>
                  </a:lnTo>
                  <a:lnTo>
                    <a:pt x="415" y="19"/>
                  </a:lnTo>
                  <a:lnTo>
                    <a:pt x="415" y="4"/>
                  </a:lnTo>
                  <a:lnTo>
                    <a:pt x="415" y="4"/>
                  </a:lnTo>
                  <a:close/>
                  <a:moveTo>
                    <a:pt x="4" y="151"/>
                  </a:moveTo>
                  <a:lnTo>
                    <a:pt x="16" y="15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1" y="136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3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7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40" y="135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8" y="126"/>
                  </a:lnTo>
                  <a:lnTo>
                    <a:pt x="48" y="125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9" y="123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9"/>
                  </a:lnTo>
                  <a:lnTo>
                    <a:pt x="49" y="118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0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4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0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4" y="95"/>
                  </a:lnTo>
                  <a:lnTo>
                    <a:pt x="4" y="151"/>
                  </a:lnTo>
                  <a:lnTo>
                    <a:pt x="4" y="151"/>
                  </a:lnTo>
                  <a:close/>
                  <a:moveTo>
                    <a:pt x="27" y="105"/>
                  </a:moveTo>
                  <a:lnTo>
                    <a:pt x="27" y="105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0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4" y="122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1" y="125"/>
                  </a:lnTo>
                  <a:lnTo>
                    <a:pt x="21" y="125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5"/>
                  </a:lnTo>
                  <a:close/>
                  <a:moveTo>
                    <a:pt x="56" y="137"/>
                  </a:moveTo>
                  <a:lnTo>
                    <a:pt x="69" y="13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79" y="106"/>
                  </a:lnTo>
                  <a:lnTo>
                    <a:pt x="79" y="94"/>
                  </a:lnTo>
                  <a:lnTo>
                    <a:pt x="79" y="94"/>
                  </a:lnTo>
                  <a:lnTo>
                    <a:pt x="78" y="93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5"/>
                  </a:lnTo>
                  <a:lnTo>
                    <a:pt x="56" y="95"/>
                  </a:lnTo>
                  <a:lnTo>
                    <a:pt x="56" y="137"/>
                  </a:lnTo>
                  <a:lnTo>
                    <a:pt x="56" y="137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6" y="94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9" y="98"/>
                  </a:lnTo>
                  <a:lnTo>
                    <a:pt x="89" y="99"/>
                  </a:lnTo>
                  <a:lnTo>
                    <a:pt x="88" y="99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3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82" y="110"/>
                  </a:lnTo>
                  <a:lnTo>
                    <a:pt x="82" y="111"/>
                  </a:lnTo>
                  <a:lnTo>
                    <a:pt x="82" y="111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3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9"/>
                  </a:lnTo>
                  <a:lnTo>
                    <a:pt x="81" y="120"/>
                  </a:lnTo>
                  <a:lnTo>
                    <a:pt x="82" y="12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3" y="137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7"/>
                  </a:lnTo>
                  <a:lnTo>
                    <a:pt x="106" y="137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7"/>
                  </a:lnTo>
                  <a:lnTo>
                    <a:pt x="113" y="137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5" y="136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9" y="133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16"/>
                  </a:lnTo>
                  <a:lnTo>
                    <a:pt x="127" y="116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1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6"/>
                  </a:lnTo>
                  <a:lnTo>
                    <a:pt x="124" y="106"/>
                  </a:lnTo>
                  <a:lnTo>
                    <a:pt x="124" y="105"/>
                  </a:lnTo>
                  <a:lnTo>
                    <a:pt x="123" y="105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1" y="101"/>
                  </a:lnTo>
                  <a:lnTo>
                    <a:pt x="121" y="100"/>
                  </a:lnTo>
                  <a:lnTo>
                    <a:pt x="120" y="99"/>
                  </a:lnTo>
                  <a:lnTo>
                    <a:pt x="119" y="99"/>
                  </a:lnTo>
                  <a:lnTo>
                    <a:pt x="119" y="98"/>
                  </a:lnTo>
                  <a:lnTo>
                    <a:pt x="118" y="98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6" y="96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6" y="94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104" y="105"/>
                  </a:moveTo>
                  <a:lnTo>
                    <a:pt x="104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1" y="108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4" y="112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4" y="119"/>
                  </a:lnTo>
                  <a:lnTo>
                    <a:pt x="113" y="119"/>
                  </a:lnTo>
                  <a:lnTo>
                    <a:pt x="113" y="119"/>
                  </a:lnTo>
                  <a:lnTo>
                    <a:pt x="113" y="120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1" y="122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8" y="125"/>
                  </a:lnTo>
                  <a:lnTo>
                    <a:pt x="107" y="125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5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6" y="123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close/>
                  <a:moveTo>
                    <a:pt x="155" y="137"/>
                  </a:moveTo>
                  <a:lnTo>
                    <a:pt x="167" y="13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2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0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8" y="108"/>
                  </a:lnTo>
                  <a:lnTo>
                    <a:pt x="168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3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7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79" y="108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80" y="113"/>
                  </a:lnTo>
                  <a:lnTo>
                    <a:pt x="180" y="114"/>
                  </a:lnTo>
                  <a:lnTo>
                    <a:pt x="180" y="137"/>
                  </a:lnTo>
                  <a:lnTo>
                    <a:pt x="193" y="137"/>
                  </a:lnTo>
                  <a:lnTo>
                    <a:pt x="193" y="114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2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6" y="110"/>
                  </a:lnTo>
                  <a:lnTo>
                    <a:pt x="205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37"/>
                  </a:lnTo>
                  <a:lnTo>
                    <a:pt x="219" y="137"/>
                  </a:lnTo>
                  <a:lnTo>
                    <a:pt x="219" y="114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7" y="103"/>
                  </a:lnTo>
                  <a:lnTo>
                    <a:pt x="217" y="103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5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7"/>
                  </a:lnTo>
                  <a:lnTo>
                    <a:pt x="213" y="97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0" y="95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4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6" y="95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3" y="96"/>
                  </a:lnTo>
                  <a:lnTo>
                    <a:pt x="193" y="97"/>
                  </a:lnTo>
                  <a:lnTo>
                    <a:pt x="193" y="98"/>
                  </a:lnTo>
                  <a:lnTo>
                    <a:pt x="192" y="98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3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94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5"/>
                  </a:lnTo>
                  <a:lnTo>
                    <a:pt x="155" y="95"/>
                  </a:lnTo>
                  <a:lnTo>
                    <a:pt x="155" y="137"/>
                  </a:lnTo>
                  <a:lnTo>
                    <a:pt x="155" y="137"/>
                  </a:lnTo>
                  <a:close/>
                  <a:moveTo>
                    <a:pt x="271" y="95"/>
                  </a:moveTo>
                  <a:lnTo>
                    <a:pt x="259" y="95"/>
                  </a:lnTo>
                  <a:lnTo>
                    <a:pt x="259" y="99"/>
                  </a:lnTo>
                  <a:lnTo>
                    <a:pt x="259" y="99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7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4"/>
                  </a:lnTo>
                  <a:lnTo>
                    <a:pt x="253" y="94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49" y="94"/>
                  </a:lnTo>
                  <a:lnTo>
                    <a:pt x="248" y="94"/>
                  </a:lnTo>
                  <a:lnTo>
                    <a:pt x="247" y="94"/>
                  </a:lnTo>
                  <a:lnTo>
                    <a:pt x="247" y="94"/>
                  </a:lnTo>
                  <a:lnTo>
                    <a:pt x="246" y="94"/>
                  </a:lnTo>
                  <a:lnTo>
                    <a:pt x="245" y="94"/>
                  </a:lnTo>
                  <a:lnTo>
                    <a:pt x="244" y="9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242" y="94"/>
                  </a:lnTo>
                  <a:lnTo>
                    <a:pt x="241" y="94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6" y="95"/>
                  </a:lnTo>
                  <a:lnTo>
                    <a:pt x="236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4" y="96"/>
                  </a:lnTo>
                  <a:lnTo>
                    <a:pt x="233" y="97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1" y="99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30" y="101"/>
                  </a:lnTo>
                  <a:lnTo>
                    <a:pt x="229" y="101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28" y="103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5" y="114"/>
                  </a:lnTo>
                  <a:lnTo>
                    <a:pt x="225" y="115"/>
                  </a:lnTo>
                  <a:lnTo>
                    <a:pt x="225" y="116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2"/>
                  </a:lnTo>
                  <a:lnTo>
                    <a:pt x="225" y="123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6"/>
                  </a:lnTo>
                  <a:lnTo>
                    <a:pt x="227" y="127"/>
                  </a:lnTo>
                  <a:lnTo>
                    <a:pt x="228" y="127"/>
                  </a:lnTo>
                  <a:lnTo>
                    <a:pt x="228" y="128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0" y="130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3" y="133"/>
                  </a:lnTo>
                  <a:lnTo>
                    <a:pt x="233" y="134"/>
                  </a:lnTo>
                  <a:lnTo>
                    <a:pt x="234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6" y="136"/>
                  </a:lnTo>
                  <a:lnTo>
                    <a:pt x="236" y="136"/>
                  </a:lnTo>
                  <a:lnTo>
                    <a:pt x="237" y="136"/>
                  </a:lnTo>
                  <a:lnTo>
                    <a:pt x="238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1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8" y="137"/>
                  </a:lnTo>
                  <a:lnTo>
                    <a:pt x="248" y="137"/>
                  </a:lnTo>
                  <a:lnTo>
                    <a:pt x="249" y="137"/>
                  </a:lnTo>
                  <a:lnTo>
                    <a:pt x="250" y="137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2" y="137"/>
                  </a:lnTo>
                  <a:lnTo>
                    <a:pt x="252" y="137"/>
                  </a:lnTo>
                  <a:lnTo>
                    <a:pt x="253" y="137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7" y="135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3"/>
                  </a:lnTo>
                  <a:lnTo>
                    <a:pt x="259" y="133"/>
                  </a:lnTo>
                  <a:lnTo>
                    <a:pt x="259" y="132"/>
                  </a:lnTo>
                  <a:lnTo>
                    <a:pt x="259" y="132"/>
                  </a:lnTo>
                  <a:lnTo>
                    <a:pt x="259" y="137"/>
                  </a:lnTo>
                  <a:lnTo>
                    <a:pt x="271" y="137"/>
                  </a:lnTo>
                  <a:lnTo>
                    <a:pt x="271" y="95"/>
                  </a:lnTo>
                  <a:lnTo>
                    <a:pt x="271" y="95"/>
                  </a:lnTo>
                  <a:close/>
                  <a:moveTo>
                    <a:pt x="248" y="105"/>
                  </a:moveTo>
                  <a:lnTo>
                    <a:pt x="248" y="105"/>
                  </a:lnTo>
                  <a:lnTo>
                    <a:pt x="249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1" y="105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3" y="106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8"/>
                  </a:lnTo>
                  <a:lnTo>
                    <a:pt x="256" y="108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7" y="110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6"/>
                  </a:lnTo>
                  <a:lnTo>
                    <a:pt x="258" y="116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20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7" y="121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3"/>
                  </a:lnTo>
                  <a:lnTo>
                    <a:pt x="255" y="123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4" y="124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53" y="125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9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5" y="126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39" y="122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0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8" y="117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8"/>
                  </a:lnTo>
                  <a:lnTo>
                    <a:pt x="241" y="108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8" y="105"/>
                  </a:lnTo>
                  <a:lnTo>
                    <a:pt x="248" y="105"/>
                  </a:lnTo>
                  <a:lnTo>
                    <a:pt x="248" y="105"/>
                  </a:lnTo>
                  <a:close/>
                  <a:moveTo>
                    <a:pt x="279" y="137"/>
                  </a:moveTo>
                  <a:lnTo>
                    <a:pt x="292" y="137"/>
                  </a:lnTo>
                  <a:lnTo>
                    <a:pt x="292" y="114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2"/>
                  </a:lnTo>
                  <a:lnTo>
                    <a:pt x="292" y="112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3" y="111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09"/>
                  </a:lnTo>
                  <a:lnTo>
                    <a:pt x="292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5" y="107"/>
                  </a:lnTo>
                  <a:lnTo>
                    <a:pt x="295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7" y="106"/>
                  </a:lnTo>
                  <a:lnTo>
                    <a:pt x="297" y="106"/>
                  </a:lnTo>
                  <a:lnTo>
                    <a:pt x="297" y="105"/>
                  </a:lnTo>
                  <a:lnTo>
                    <a:pt x="297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9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6" y="111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6" y="137"/>
                  </a:lnTo>
                  <a:lnTo>
                    <a:pt x="319" y="137"/>
                  </a:lnTo>
                  <a:lnTo>
                    <a:pt x="319" y="111"/>
                  </a:lnTo>
                  <a:lnTo>
                    <a:pt x="318" y="110"/>
                  </a:lnTo>
                  <a:lnTo>
                    <a:pt x="318" y="110"/>
                  </a:lnTo>
                  <a:lnTo>
                    <a:pt x="318" y="109"/>
                  </a:lnTo>
                  <a:lnTo>
                    <a:pt x="318" y="109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6"/>
                  </a:lnTo>
                  <a:lnTo>
                    <a:pt x="318" y="106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6" y="101"/>
                  </a:lnTo>
                  <a:lnTo>
                    <a:pt x="316" y="101"/>
                  </a:lnTo>
                  <a:lnTo>
                    <a:pt x="316" y="100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4" y="97"/>
                  </a:lnTo>
                  <a:lnTo>
                    <a:pt x="313" y="97"/>
                  </a:lnTo>
                  <a:lnTo>
                    <a:pt x="313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0" y="95"/>
                  </a:lnTo>
                  <a:lnTo>
                    <a:pt x="309" y="95"/>
                  </a:lnTo>
                  <a:lnTo>
                    <a:pt x="309" y="95"/>
                  </a:lnTo>
                  <a:lnTo>
                    <a:pt x="309" y="94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94"/>
                  </a:lnTo>
                  <a:lnTo>
                    <a:pt x="305" y="94"/>
                  </a:lnTo>
                  <a:lnTo>
                    <a:pt x="305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3" y="94"/>
                  </a:lnTo>
                  <a:lnTo>
                    <a:pt x="303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9" y="94"/>
                  </a:lnTo>
                  <a:lnTo>
                    <a:pt x="299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2" y="99"/>
                  </a:lnTo>
                  <a:lnTo>
                    <a:pt x="292" y="99"/>
                  </a:lnTo>
                  <a:lnTo>
                    <a:pt x="292" y="95"/>
                  </a:lnTo>
                  <a:lnTo>
                    <a:pt x="279" y="95"/>
                  </a:lnTo>
                  <a:lnTo>
                    <a:pt x="279" y="137"/>
                  </a:lnTo>
                  <a:lnTo>
                    <a:pt x="279" y="137"/>
                  </a:lnTo>
                  <a:close/>
                  <a:moveTo>
                    <a:pt x="370" y="95"/>
                  </a:moveTo>
                  <a:lnTo>
                    <a:pt x="358" y="95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7"/>
                  </a:lnTo>
                  <a:lnTo>
                    <a:pt x="356" y="96"/>
                  </a:lnTo>
                  <a:lnTo>
                    <a:pt x="355" y="96"/>
                  </a:lnTo>
                  <a:lnTo>
                    <a:pt x="355" y="96"/>
                  </a:lnTo>
                  <a:lnTo>
                    <a:pt x="355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3" y="94"/>
                  </a:lnTo>
                  <a:lnTo>
                    <a:pt x="352" y="94"/>
                  </a:lnTo>
                  <a:lnTo>
                    <a:pt x="351" y="94"/>
                  </a:lnTo>
                  <a:lnTo>
                    <a:pt x="351" y="94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9" y="94"/>
                  </a:lnTo>
                  <a:lnTo>
                    <a:pt x="348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6" y="94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43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6" y="95"/>
                  </a:lnTo>
                  <a:lnTo>
                    <a:pt x="335" y="95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2" y="97"/>
                  </a:lnTo>
                  <a:lnTo>
                    <a:pt x="332" y="98"/>
                  </a:lnTo>
                  <a:lnTo>
                    <a:pt x="331" y="98"/>
                  </a:lnTo>
                  <a:lnTo>
                    <a:pt x="331" y="99"/>
                  </a:lnTo>
                  <a:lnTo>
                    <a:pt x="330" y="99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9" y="101"/>
                  </a:lnTo>
                  <a:lnTo>
                    <a:pt x="328" y="101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27" y="104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25" y="106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5" y="108"/>
                  </a:lnTo>
                  <a:lnTo>
                    <a:pt x="324" y="109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24" y="114"/>
                  </a:lnTo>
                  <a:lnTo>
                    <a:pt x="324" y="115"/>
                  </a:lnTo>
                  <a:lnTo>
                    <a:pt x="324" y="116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4" y="118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4" y="123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6" y="126"/>
                  </a:lnTo>
                  <a:lnTo>
                    <a:pt x="326" y="127"/>
                  </a:lnTo>
                  <a:lnTo>
                    <a:pt x="327" y="127"/>
                  </a:lnTo>
                  <a:lnTo>
                    <a:pt x="327" y="128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8" y="130"/>
                  </a:lnTo>
                  <a:lnTo>
                    <a:pt x="328" y="130"/>
                  </a:lnTo>
                  <a:lnTo>
                    <a:pt x="329" y="130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1" y="133"/>
                  </a:lnTo>
                  <a:lnTo>
                    <a:pt x="331" y="133"/>
                  </a:lnTo>
                  <a:lnTo>
                    <a:pt x="332" y="133"/>
                  </a:lnTo>
                  <a:lnTo>
                    <a:pt x="332" y="134"/>
                  </a:lnTo>
                  <a:lnTo>
                    <a:pt x="333" y="134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5" y="136"/>
                  </a:lnTo>
                  <a:lnTo>
                    <a:pt x="335" y="136"/>
                  </a:lnTo>
                  <a:lnTo>
                    <a:pt x="336" y="136"/>
                  </a:lnTo>
                  <a:lnTo>
                    <a:pt x="336" y="137"/>
                  </a:lnTo>
                  <a:lnTo>
                    <a:pt x="337" y="137"/>
                  </a:lnTo>
                  <a:lnTo>
                    <a:pt x="338" y="137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7"/>
                  </a:lnTo>
                  <a:lnTo>
                    <a:pt x="340" y="137"/>
                  </a:lnTo>
                  <a:lnTo>
                    <a:pt x="341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4" y="137"/>
                  </a:lnTo>
                  <a:lnTo>
                    <a:pt x="345" y="138"/>
                  </a:lnTo>
                  <a:lnTo>
                    <a:pt x="346" y="137"/>
                  </a:lnTo>
                  <a:lnTo>
                    <a:pt x="346" y="137"/>
                  </a:lnTo>
                  <a:lnTo>
                    <a:pt x="347" y="137"/>
                  </a:lnTo>
                  <a:lnTo>
                    <a:pt x="348" y="137"/>
                  </a:lnTo>
                  <a:lnTo>
                    <a:pt x="349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1" y="137"/>
                  </a:lnTo>
                  <a:lnTo>
                    <a:pt x="351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4" y="136"/>
                  </a:lnTo>
                  <a:lnTo>
                    <a:pt x="354" y="136"/>
                  </a:lnTo>
                  <a:lnTo>
                    <a:pt x="355" y="136"/>
                  </a:lnTo>
                  <a:lnTo>
                    <a:pt x="355" y="135"/>
                  </a:lnTo>
                  <a:lnTo>
                    <a:pt x="356" y="135"/>
                  </a:lnTo>
                  <a:lnTo>
                    <a:pt x="356" y="134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7" y="133"/>
                  </a:lnTo>
                  <a:lnTo>
                    <a:pt x="357" y="133"/>
                  </a:lnTo>
                  <a:lnTo>
                    <a:pt x="358" y="132"/>
                  </a:lnTo>
                  <a:lnTo>
                    <a:pt x="358" y="132"/>
                  </a:lnTo>
                  <a:lnTo>
                    <a:pt x="358" y="137"/>
                  </a:lnTo>
                  <a:lnTo>
                    <a:pt x="370" y="137"/>
                  </a:lnTo>
                  <a:lnTo>
                    <a:pt x="370" y="95"/>
                  </a:lnTo>
                  <a:lnTo>
                    <a:pt x="370" y="95"/>
                  </a:lnTo>
                  <a:close/>
                  <a:moveTo>
                    <a:pt x="347" y="105"/>
                  </a:moveTo>
                  <a:lnTo>
                    <a:pt x="347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50" y="105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6" y="110"/>
                  </a:lnTo>
                  <a:lnTo>
                    <a:pt x="356" y="110"/>
                  </a:lnTo>
                  <a:lnTo>
                    <a:pt x="356" y="111"/>
                  </a:lnTo>
                  <a:lnTo>
                    <a:pt x="357" y="111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7" y="113"/>
                  </a:lnTo>
                  <a:lnTo>
                    <a:pt x="357" y="113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7" y="116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6" y="120"/>
                  </a:lnTo>
                  <a:lnTo>
                    <a:pt x="356" y="121"/>
                  </a:lnTo>
                  <a:lnTo>
                    <a:pt x="356" y="121"/>
                  </a:lnTo>
                  <a:lnTo>
                    <a:pt x="355" y="121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3"/>
                  </a:lnTo>
                  <a:lnTo>
                    <a:pt x="354" y="123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3" y="124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0" y="125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9" y="126"/>
                  </a:lnTo>
                  <a:lnTo>
                    <a:pt x="349" y="126"/>
                  </a:lnTo>
                  <a:lnTo>
                    <a:pt x="348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45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3" y="126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1" y="125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39" y="124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2"/>
                  </a:lnTo>
                  <a:lnTo>
                    <a:pt x="338" y="122"/>
                  </a:lnTo>
                  <a:lnTo>
                    <a:pt x="338" y="122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0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1" y="107"/>
                  </a:lnTo>
                  <a:lnTo>
                    <a:pt x="342" y="107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4" y="105"/>
                  </a:lnTo>
                  <a:lnTo>
                    <a:pt x="344" y="105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46" y="105"/>
                  </a:lnTo>
                  <a:lnTo>
                    <a:pt x="346" y="105"/>
                  </a:lnTo>
                  <a:lnTo>
                    <a:pt x="347" y="105"/>
                  </a:lnTo>
                  <a:lnTo>
                    <a:pt x="347" y="105"/>
                  </a:lnTo>
                  <a:close/>
                  <a:moveTo>
                    <a:pt x="422" y="95"/>
                  </a:moveTo>
                  <a:lnTo>
                    <a:pt x="411" y="95"/>
                  </a:lnTo>
                  <a:lnTo>
                    <a:pt x="411" y="99"/>
                  </a:lnTo>
                  <a:lnTo>
                    <a:pt x="410" y="98"/>
                  </a:lnTo>
                  <a:lnTo>
                    <a:pt x="410" y="98"/>
                  </a:lnTo>
                  <a:lnTo>
                    <a:pt x="409" y="97"/>
                  </a:lnTo>
                  <a:lnTo>
                    <a:pt x="408" y="97"/>
                  </a:lnTo>
                  <a:lnTo>
                    <a:pt x="408" y="96"/>
                  </a:lnTo>
                  <a:lnTo>
                    <a:pt x="408" y="96"/>
                  </a:lnTo>
                  <a:lnTo>
                    <a:pt x="407" y="96"/>
                  </a:lnTo>
                  <a:lnTo>
                    <a:pt x="407" y="95"/>
                  </a:lnTo>
                  <a:lnTo>
                    <a:pt x="406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2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398" y="94"/>
                  </a:lnTo>
                  <a:lnTo>
                    <a:pt x="397" y="94"/>
                  </a:lnTo>
                  <a:lnTo>
                    <a:pt x="396" y="94"/>
                  </a:lnTo>
                  <a:lnTo>
                    <a:pt x="396" y="94"/>
                  </a:lnTo>
                  <a:lnTo>
                    <a:pt x="395" y="94"/>
                  </a:lnTo>
                  <a:lnTo>
                    <a:pt x="394" y="94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392" y="94"/>
                  </a:lnTo>
                  <a:lnTo>
                    <a:pt x="391" y="94"/>
                  </a:lnTo>
                  <a:lnTo>
                    <a:pt x="391" y="95"/>
                  </a:lnTo>
                  <a:lnTo>
                    <a:pt x="390" y="95"/>
                  </a:lnTo>
                  <a:lnTo>
                    <a:pt x="389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7" y="96"/>
                  </a:lnTo>
                  <a:lnTo>
                    <a:pt x="386" y="96"/>
                  </a:lnTo>
                  <a:lnTo>
                    <a:pt x="386" y="97"/>
                  </a:lnTo>
                  <a:lnTo>
                    <a:pt x="385" y="97"/>
                  </a:lnTo>
                  <a:lnTo>
                    <a:pt x="385" y="98"/>
                  </a:lnTo>
                  <a:lnTo>
                    <a:pt x="384" y="98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1" y="101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102"/>
                  </a:lnTo>
                  <a:lnTo>
                    <a:pt x="380" y="103"/>
                  </a:lnTo>
                  <a:lnTo>
                    <a:pt x="380" y="103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78" y="105"/>
                  </a:lnTo>
                  <a:lnTo>
                    <a:pt x="378" y="106"/>
                  </a:lnTo>
                  <a:lnTo>
                    <a:pt x="378" y="107"/>
                  </a:lnTo>
                  <a:lnTo>
                    <a:pt x="378" y="107"/>
                  </a:lnTo>
                  <a:lnTo>
                    <a:pt x="378" y="108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7" y="110"/>
                  </a:lnTo>
                  <a:lnTo>
                    <a:pt x="377" y="111"/>
                  </a:lnTo>
                  <a:lnTo>
                    <a:pt x="377" y="112"/>
                  </a:lnTo>
                  <a:lnTo>
                    <a:pt x="377" y="113"/>
                  </a:lnTo>
                  <a:lnTo>
                    <a:pt x="377" y="114"/>
                  </a:lnTo>
                  <a:lnTo>
                    <a:pt x="377" y="114"/>
                  </a:lnTo>
                  <a:lnTo>
                    <a:pt x="377" y="115"/>
                  </a:lnTo>
                  <a:lnTo>
                    <a:pt x="377" y="116"/>
                  </a:lnTo>
                  <a:lnTo>
                    <a:pt x="377" y="117"/>
                  </a:lnTo>
                  <a:lnTo>
                    <a:pt x="377" y="117"/>
                  </a:lnTo>
                  <a:lnTo>
                    <a:pt x="377" y="118"/>
                  </a:lnTo>
                  <a:lnTo>
                    <a:pt x="377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7" y="121"/>
                  </a:lnTo>
                  <a:lnTo>
                    <a:pt x="377" y="122"/>
                  </a:lnTo>
                  <a:lnTo>
                    <a:pt x="377" y="122"/>
                  </a:lnTo>
                  <a:lnTo>
                    <a:pt x="378" y="123"/>
                  </a:lnTo>
                  <a:lnTo>
                    <a:pt x="378" y="124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6"/>
                  </a:lnTo>
                  <a:lnTo>
                    <a:pt x="379" y="126"/>
                  </a:lnTo>
                  <a:lnTo>
                    <a:pt x="379" y="127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0"/>
                  </a:lnTo>
                  <a:lnTo>
                    <a:pt x="381" y="130"/>
                  </a:lnTo>
                  <a:lnTo>
                    <a:pt x="382" y="131"/>
                  </a:lnTo>
                  <a:lnTo>
                    <a:pt x="382" y="132"/>
                  </a:lnTo>
                  <a:lnTo>
                    <a:pt x="382" y="132"/>
                  </a:lnTo>
                  <a:lnTo>
                    <a:pt x="383" y="133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7" y="136"/>
                  </a:lnTo>
                  <a:lnTo>
                    <a:pt x="388" y="136"/>
                  </a:lnTo>
                  <a:lnTo>
                    <a:pt x="388" y="136"/>
                  </a:lnTo>
                  <a:lnTo>
                    <a:pt x="389" y="137"/>
                  </a:lnTo>
                  <a:lnTo>
                    <a:pt x="389" y="137"/>
                  </a:lnTo>
                  <a:lnTo>
                    <a:pt x="390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2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4" y="137"/>
                  </a:lnTo>
                  <a:lnTo>
                    <a:pt x="395" y="137"/>
                  </a:lnTo>
                  <a:lnTo>
                    <a:pt x="395" y="137"/>
                  </a:lnTo>
                  <a:lnTo>
                    <a:pt x="396" y="137"/>
                  </a:lnTo>
                  <a:lnTo>
                    <a:pt x="397" y="138"/>
                  </a:lnTo>
                  <a:lnTo>
                    <a:pt x="397" y="137"/>
                  </a:lnTo>
                  <a:lnTo>
                    <a:pt x="397" y="137"/>
                  </a:lnTo>
                  <a:lnTo>
                    <a:pt x="398" y="137"/>
                  </a:lnTo>
                  <a:lnTo>
                    <a:pt x="398" y="137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1" y="137"/>
                  </a:lnTo>
                  <a:lnTo>
                    <a:pt x="401" y="137"/>
                  </a:lnTo>
                  <a:lnTo>
                    <a:pt x="402" y="137"/>
                  </a:lnTo>
                  <a:lnTo>
                    <a:pt x="402" y="137"/>
                  </a:lnTo>
                  <a:lnTo>
                    <a:pt x="403" y="137"/>
                  </a:lnTo>
                  <a:lnTo>
                    <a:pt x="403" y="137"/>
                  </a:lnTo>
                  <a:lnTo>
                    <a:pt x="403" y="136"/>
                  </a:lnTo>
                  <a:lnTo>
                    <a:pt x="404" y="136"/>
                  </a:lnTo>
                  <a:lnTo>
                    <a:pt x="404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6" y="136"/>
                  </a:lnTo>
                  <a:lnTo>
                    <a:pt x="407" y="136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4"/>
                  </a:lnTo>
                  <a:lnTo>
                    <a:pt x="407" y="134"/>
                  </a:lnTo>
                  <a:lnTo>
                    <a:pt x="408" y="134"/>
                  </a:lnTo>
                  <a:lnTo>
                    <a:pt x="408" y="134"/>
                  </a:lnTo>
                  <a:lnTo>
                    <a:pt x="408" y="133"/>
                  </a:lnTo>
                  <a:lnTo>
                    <a:pt x="408" y="133"/>
                  </a:lnTo>
                  <a:lnTo>
                    <a:pt x="409" y="133"/>
                  </a:lnTo>
                  <a:lnTo>
                    <a:pt x="409" y="132"/>
                  </a:lnTo>
                  <a:lnTo>
                    <a:pt x="409" y="132"/>
                  </a:lnTo>
                  <a:lnTo>
                    <a:pt x="410" y="132"/>
                  </a:lnTo>
                  <a:lnTo>
                    <a:pt x="410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9"/>
                  </a:lnTo>
                  <a:lnTo>
                    <a:pt x="408" y="139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4" y="143"/>
                  </a:lnTo>
                  <a:lnTo>
                    <a:pt x="404" y="143"/>
                  </a:lnTo>
                  <a:lnTo>
                    <a:pt x="404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4"/>
                  </a:lnTo>
                  <a:lnTo>
                    <a:pt x="401" y="144"/>
                  </a:lnTo>
                  <a:lnTo>
                    <a:pt x="401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4"/>
                  </a:lnTo>
                  <a:lnTo>
                    <a:pt x="398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4" y="143"/>
                  </a:lnTo>
                  <a:lnTo>
                    <a:pt x="394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2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5"/>
                  </a:lnTo>
                  <a:lnTo>
                    <a:pt x="379" y="145"/>
                  </a:lnTo>
                  <a:lnTo>
                    <a:pt x="379" y="146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8"/>
                  </a:lnTo>
                  <a:lnTo>
                    <a:pt x="381" y="148"/>
                  </a:lnTo>
                  <a:lnTo>
                    <a:pt x="381" y="148"/>
                  </a:lnTo>
                  <a:lnTo>
                    <a:pt x="381" y="149"/>
                  </a:lnTo>
                  <a:lnTo>
                    <a:pt x="382" y="149"/>
                  </a:lnTo>
                  <a:lnTo>
                    <a:pt x="382" y="149"/>
                  </a:lnTo>
                  <a:lnTo>
                    <a:pt x="382" y="150"/>
                  </a:lnTo>
                  <a:lnTo>
                    <a:pt x="383" y="150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86" y="152"/>
                  </a:lnTo>
                  <a:lnTo>
                    <a:pt x="387" y="152"/>
                  </a:lnTo>
                  <a:lnTo>
                    <a:pt x="387" y="153"/>
                  </a:lnTo>
                  <a:lnTo>
                    <a:pt x="388" y="153"/>
                  </a:lnTo>
                  <a:lnTo>
                    <a:pt x="388" y="153"/>
                  </a:lnTo>
                  <a:lnTo>
                    <a:pt x="389" y="153"/>
                  </a:lnTo>
                  <a:lnTo>
                    <a:pt x="389" y="154"/>
                  </a:lnTo>
                  <a:lnTo>
                    <a:pt x="390" y="154"/>
                  </a:lnTo>
                  <a:lnTo>
                    <a:pt x="391" y="155"/>
                  </a:lnTo>
                  <a:lnTo>
                    <a:pt x="391" y="155"/>
                  </a:lnTo>
                  <a:lnTo>
                    <a:pt x="392" y="155"/>
                  </a:lnTo>
                  <a:lnTo>
                    <a:pt x="392" y="155"/>
                  </a:lnTo>
                  <a:lnTo>
                    <a:pt x="393" y="155"/>
                  </a:lnTo>
                  <a:lnTo>
                    <a:pt x="393" y="155"/>
                  </a:lnTo>
                  <a:lnTo>
                    <a:pt x="394" y="155"/>
                  </a:lnTo>
                  <a:lnTo>
                    <a:pt x="395" y="155"/>
                  </a:lnTo>
                  <a:lnTo>
                    <a:pt x="396" y="155"/>
                  </a:lnTo>
                  <a:lnTo>
                    <a:pt x="396" y="155"/>
                  </a:lnTo>
                  <a:lnTo>
                    <a:pt x="397" y="155"/>
                  </a:lnTo>
                  <a:lnTo>
                    <a:pt x="397" y="155"/>
                  </a:lnTo>
                  <a:lnTo>
                    <a:pt x="399" y="155"/>
                  </a:lnTo>
                  <a:lnTo>
                    <a:pt x="399" y="155"/>
                  </a:lnTo>
                  <a:lnTo>
                    <a:pt x="400" y="155"/>
                  </a:lnTo>
                  <a:lnTo>
                    <a:pt x="400" y="155"/>
                  </a:lnTo>
                  <a:lnTo>
                    <a:pt x="401" y="155"/>
                  </a:lnTo>
                  <a:lnTo>
                    <a:pt x="402" y="155"/>
                  </a:lnTo>
                  <a:lnTo>
                    <a:pt x="403" y="155"/>
                  </a:lnTo>
                  <a:lnTo>
                    <a:pt x="403" y="155"/>
                  </a:lnTo>
                  <a:lnTo>
                    <a:pt x="404" y="155"/>
                  </a:lnTo>
                  <a:lnTo>
                    <a:pt x="405" y="155"/>
                  </a:lnTo>
                  <a:lnTo>
                    <a:pt x="405" y="154"/>
                  </a:lnTo>
                  <a:lnTo>
                    <a:pt x="406" y="154"/>
                  </a:lnTo>
                  <a:lnTo>
                    <a:pt x="407" y="154"/>
                  </a:lnTo>
                  <a:lnTo>
                    <a:pt x="408" y="153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10" y="153"/>
                  </a:lnTo>
                  <a:lnTo>
                    <a:pt x="410" y="153"/>
                  </a:lnTo>
                  <a:lnTo>
                    <a:pt x="411" y="152"/>
                  </a:lnTo>
                  <a:lnTo>
                    <a:pt x="411" y="152"/>
                  </a:lnTo>
                  <a:lnTo>
                    <a:pt x="412" y="152"/>
                  </a:lnTo>
                  <a:lnTo>
                    <a:pt x="412" y="152"/>
                  </a:lnTo>
                  <a:lnTo>
                    <a:pt x="413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5" y="150"/>
                  </a:lnTo>
                  <a:lnTo>
                    <a:pt x="415" y="149"/>
                  </a:lnTo>
                  <a:lnTo>
                    <a:pt x="416" y="149"/>
                  </a:lnTo>
                  <a:lnTo>
                    <a:pt x="416" y="149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18" y="148"/>
                  </a:lnTo>
                  <a:lnTo>
                    <a:pt x="418" y="147"/>
                  </a:lnTo>
                  <a:lnTo>
                    <a:pt x="418" y="147"/>
                  </a:lnTo>
                  <a:lnTo>
                    <a:pt x="419" y="146"/>
                  </a:lnTo>
                  <a:lnTo>
                    <a:pt x="419" y="146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1" y="144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2" y="141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5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95"/>
                  </a:lnTo>
                  <a:lnTo>
                    <a:pt x="422" y="95"/>
                  </a:lnTo>
                  <a:close/>
                  <a:moveTo>
                    <a:pt x="400" y="105"/>
                  </a:moveTo>
                  <a:lnTo>
                    <a:pt x="400" y="105"/>
                  </a:lnTo>
                  <a:lnTo>
                    <a:pt x="400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2" y="105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6" y="108"/>
                  </a:lnTo>
                  <a:lnTo>
                    <a:pt x="407" y="108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1"/>
                  </a:lnTo>
                  <a:lnTo>
                    <a:pt x="408" y="111"/>
                  </a:lnTo>
                  <a:lnTo>
                    <a:pt x="408" y="112"/>
                  </a:lnTo>
                  <a:lnTo>
                    <a:pt x="409" y="112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9" y="114"/>
                  </a:lnTo>
                  <a:lnTo>
                    <a:pt x="409" y="114"/>
                  </a:lnTo>
                  <a:lnTo>
                    <a:pt x="409" y="115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09" y="116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409" y="119"/>
                  </a:lnTo>
                  <a:lnTo>
                    <a:pt x="409" y="119"/>
                  </a:lnTo>
                  <a:lnTo>
                    <a:pt x="408" y="119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6" y="124"/>
                  </a:lnTo>
                  <a:lnTo>
                    <a:pt x="406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403" y="125"/>
                  </a:lnTo>
                  <a:lnTo>
                    <a:pt x="403" y="125"/>
                  </a:lnTo>
                  <a:lnTo>
                    <a:pt x="403" y="126"/>
                  </a:lnTo>
                  <a:lnTo>
                    <a:pt x="402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8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6" y="126"/>
                  </a:lnTo>
                  <a:lnTo>
                    <a:pt x="396" y="126"/>
                  </a:lnTo>
                  <a:lnTo>
                    <a:pt x="396" y="125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3" y="125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92" y="124"/>
                  </a:lnTo>
                  <a:lnTo>
                    <a:pt x="392" y="124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0" y="121"/>
                  </a:lnTo>
                  <a:lnTo>
                    <a:pt x="390" y="120"/>
                  </a:lnTo>
                  <a:lnTo>
                    <a:pt x="390" y="119"/>
                  </a:lnTo>
                  <a:lnTo>
                    <a:pt x="390" y="119"/>
                  </a:lnTo>
                  <a:lnTo>
                    <a:pt x="389" y="119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9" y="117"/>
                  </a:lnTo>
                  <a:lnTo>
                    <a:pt x="389" y="117"/>
                  </a:lnTo>
                  <a:lnTo>
                    <a:pt x="389" y="116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4"/>
                  </a:lnTo>
                  <a:lnTo>
                    <a:pt x="389" y="114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2"/>
                  </a:lnTo>
                  <a:lnTo>
                    <a:pt x="390" y="112"/>
                  </a:lnTo>
                  <a:lnTo>
                    <a:pt x="390" y="111"/>
                  </a:lnTo>
                  <a:lnTo>
                    <a:pt x="390" y="111"/>
                  </a:lnTo>
                  <a:lnTo>
                    <a:pt x="390" y="110"/>
                  </a:lnTo>
                  <a:lnTo>
                    <a:pt x="391" y="110"/>
                  </a:lnTo>
                  <a:lnTo>
                    <a:pt x="391" y="110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2" y="108"/>
                  </a:lnTo>
                  <a:lnTo>
                    <a:pt x="392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4" y="107"/>
                  </a:lnTo>
                  <a:lnTo>
                    <a:pt x="395" y="107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8" y="105"/>
                  </a:lnTo>
                  <a:lnTo>
                    <a:pt x="399" y="105"/>
                  </a:lnTo>
                  <a:lnTo>
                    <a:pt x="399" y="105"/>
                  </a:lnTo>
                  <a:lnTo>
                    <a:pt x="400" y="105"/>
                  </a:lnTo>
                  <a:lnTo>
                    <a:pt x="400" y="105"/>
                  </a:lnTo>
                  <a:close/>
                  <a:moveTo>
                    <a:pt x="460" y="124"/>
                  </a:move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7" y="125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4" y="127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3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2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7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4" y="125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3" y="124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74" y="120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5"/>
                  </a:lnTo>
                  <a:lnTo>
                    <a:pt x="473" y="115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3" y="112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473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8"/>
                  </a:lnTo>
                  <a:lnTo>
                    <a:pt x="473" y="107"/>
                  </a:lnTo>
                  <a:lnTo>
                    <a:pt x="472" y="106"/>
                  </a:lnTo>
                  <a:lnTo>
                    <a:pt x="472" y="106"/>
                  </a:lnTo>
                  <a:lnTo>
                    <a:pt x="472" y="105"/>
                  </a:lnTo>
                  <a:lnTo>
                    <a:pt x="471" y="105"/>
                  </a:lnTo>
                  <a:lnTo>
                    <a:pt x="471" y="104"/>
                  </a:lnTo>
                  <a:lnTo>
                    <a:pt x="471" y="103"/>
                  </a:lnTo>
                  <a:lnTo>
                    <a:pt x="470" y="103"/>
                  </a:lnTo>
                  <a:lnTo>
                    <a:pt x="469" y="102"/>
                  </a:lnTo>
                  <a:lnTo>
                    <a:pt x="469" y="102"/>
                  </a:lnTo>
                  <a:lnTo>
                    <a:pt x="468" y="101"/>
                  </a:lnTo>
                  <a:lnTo>
                    <a:pt x="468" y="101"/>
                  </a:lnTo>
                  <a:lnTo>
                    <a:pt x="468" y="100"/>
                  </a:lnTo>
                  <a:lnTo>
                    <a:pt x="467" y="99"/>
                  </a:lnTo>
                  <a:lnTo>
                    <a:pt x="467" y="99"/>
                  </a:lnTo>
                  <a:lnTo>
                    <a:pt x="466" y="98"/>
                  </a:lnTo>
                  <a:lnTo>
                    <a:pt x="465" y="98"/>
                  </a:lnTo>
                  <a:lnTo>
                    <a:pt x="465" y="97"/>
                  </a:lnTo>
                  <a:lnTo>
                    <a:pt x="464" y="97"/>
                  </a:lnTo>
                  <a:lnTo>
                    <a:pt x="464" y="96"/>
                  </a:lnTo>
                  <a:lnTo>
                    <a:pt x="463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1" y="95"/>
                  </a:lnTo>
                  <a:lnTo>
                    <a:pt x="461" y="95"/>
                  </a:lnTo>
                  <a:lnTo>
                    <a:pt x="460" y="95"/>
                  </a:lnTo>
                  <a:lnTo>
                    <a:pt x="459" y="95"/>
                  </a:lnTo>
                  <a:lnTo>
                    <a:pt x="458" y="94"/>
                  </a:lnTo>
                  <a:lnTo>
                    <a:pt x="458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6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2" y="94"/>
                  </a:lnTo>
                  <a:lnTo>
                    <a:pt x="451" y="94"/>
                  </a:lnTo>
                  <a:lnTo>
                    <a:pt x="450" y="94"/>
                  </a:lnTo>
                  <a:lnTo>
                    <a:pt x="450" y="94"/>
                  </a:lnTo>
                  <a:lnTo>
                    <a:pt x="449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47" y="94"/>
                  </a:lnTo>
                  <a:lnTo>
                    <a:pt x="446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4" y="95"/>
                  </a:lnTo>
                  <a:lnTo>
                    <a:pt x="443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1" y="96"/>
                  </a:lnTo>
                  <a:lnTo>
                    <a:pt x="440" y="96"/>
                  </a:lnTo>
                  <a:lnTo>
                    <a:pt x="440" y="97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8" y="98"/>
                  </a:lnTo>
                  <a:lnTo>
                    <a:pt x="437" y="99"/>
                  </a:lnTo>
                  <a:lnTo>
                    <a:pt x="437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35" y="101"/>
                  </a:lnTo>
                  <a:lnTo>
                    <a:pt x="435" y="102"/>
                  </a:lnTo>
                  <a:lnTo>
                    <a:pt x="435" y="102"/>
                  </a:lnTo>
                  <a:lnTo>
                    <a:pt x="434" y="103"/>
                  </a:lnTo>
                  <a:lnTo>
                    <a:pt x="434" y="103"/>
                  </a:lnTo>
                  <a:lnTo>
                    <a:pt x="433" y="104"/>
                  </a:lnTo>
                  <a:lnTo>
                    <a:pt x="433" y="105"/>
                  </a:lnTo>
                  <a:lnTo>
                    <a:pt x="433" y="105"/>
                  </a:lnTo>
                  <a:lnTo>
                    <a:pt x="433" y="106"/>
                  </a:lnTo>
                  <a:lnTo>
                    <a:pt x="432" y="106"/>
                  </a:lnTo>
                  <a:lnTo>
                    <a:pt x="432" y="107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1" y="109"/>
                  </a:lnTo>
                  <a:lnTo>
                    <a:pt x="431" y="110"/>
                  </a:lnTo>
                  <a:lnTo>
                    <a:pt x="431" y="110"/>
                  </a:lnTo>
                  <a:lnTo>
                    <a:pt x="430" y="111"/>
                  </a:lnTo>
                  <a:lnTo>
                    <a:pt x="430" y="112"/>
                  </a:lnTo>
                  <a:lnTo>
                    <a:pt x="430" y="113"/>
                  </a:lnTo>
                  <a:lnTo>
                    <a:pt x="430" y="113"/>
                  </a:lnTo>
                  <a:lnTo>
                    <a:pt x="430" y="114"/>
                  </a:lnTo>
                  <a:lnTo>
                    <a:pt x="430" y="115"/>
                  </a:lnTo>
                  <a:lnTo>
                    <a:pt x="430" y="116"/>
                  </a:lnTo>
                  <a:lnTo>
                    <a:pt x="430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0" y="119"/>
                  </a:lnTo>
                  <a:lnTo>
                    <a:pt x="430" y="120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3"/>
                  </a:lnTo>
                  <a:lnTo>
                    <a:pt x="431" y="124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3" y="126"/>
                  </a:lnTo>
                  <a:lnTo>
                    <a:pt x="433" y="126"/>
                  </a:lnTo>
                  <a:lnTo>
                    <a:pt x="433" y="127"/>
                  </a:lnTo>
                  <a:lnTo>
                    <a:pt x="433" y="128"/>
                  </a:lnTo>
                  <a:lnTo>
                    <a:pt x="434" y="128"/>
                  </a:lnTo>
                  <a:lnTo>
                    <a:pt x="434" y="129"/>
                  </a:lnTo>
                  <a:lnTo>
                    <a:pt x="435" y="129"/>
                  </a:lnTo>
                  <a:lnTo>
                    <a:pt x="435" y="130"/>
                  </a:lnTo>
                  <a:lnTo>
                    <a:pt x="435" y="130"/>
                  </a:lnTo>
                  <a:lnTo>
                    <a:pt x="436" y="131"/>
                  </a:lnTo>
                  <a:lnTo>
                    <a:pt x="437" y="132"/>
                  </a:lnTo>
                  <a:lnTo>
                    <a:pt x="437" y="132"/>
                  </a:lnTo>
                  <a:lnTo>
                    <a:pt x="438" y="132"/>
                  </a:lnTo>
                  <a:lnTo>
                    <a:pt x="438" y="133"/>
                  </a:lnTo>
                  <a:lnTo>
                    <a:pt x="439" y="133"/>
                  </a:lnTo>
                  <a:lnTo>
                    <a:pt x="439" y="134"/>
                  </a:lnTo>
                  <a:lnTo>
                    <a:pt x="440" y="134"/>
                  </a:lnTo>
                  <a:lnTo>
                    <a:pt x="441" y="134"/>
                  </a:lnTo>
                  <a:lnTo>
                    <a:pt x="441" y="135"/>
                  </a:lnTo>
                  <a:lnTo>
                    <a:pt x="442" y="136"/>
                  </a:lnTo>
                  <a:lnTo>
                    <a:pt x="442" y="136"/>
                  </a:lnTo>
                  <a:lnTo>
                    <a:pt x="443" y="136"/>
                  </a:lnTo>
                  <a:lnTo>
                    <a:pt x="444" y="137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46" y="137"/>
                  </a:lnTo>
                  <a:lnTo>
                    <a:pt x="446" y="137"/>
                  </a:lnTo>
                  <a:lnTo>
                    <a:pt x="447" y="137"/>
                  </a:lnTo>
                  <a:lnTo>
                    <a:pt x="448" y="137"/>
                  </a:lnTo>
                  <a:lnTo>
                    <a:pt x="448" y="137"/>
                  </a:lnTo>
                  <a:lnTo>
                    <a:pt x="449" y="137"/>
                  </a:lnTo>
                  <a:lnTo>
                    <a:pt x="450" y="137"/>
                  </a:lnTo>
                  <a:lnTo>
                    <a:pt x="450" y="137"/>
                  </a:lnTo>
                  <a:lnTo>
                    <a:pt x="451" y="137"/>
                  </a:lnTo>
                  <a:lnTo>
                    <a:pt x="452" y="138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4" y="137"/>
                  </a:lnTo>
                  <a:lnTo>
                    <a:pt x="455" y="137"/>
                  </a:lnTo>
                  <a:lnTo>
                    <a:pt x="456" y="137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8" y="137"/>
                  </a:lnTo>
                  <a:lnTo>
                    <a:pt x="458" y="137"/>
                  </a:lnTo>
                  <a:lnTo>
                    <a:pt x="459" y="137"/>
                  </a:lnTo>
                  <a:lnTo>
                    <a:pt x="460" y="137"/>
                  </a:lnTo>
                  <a:lnTo>
                    <a:pt x="461" y="137"/>
                  </a:lnTo>
                  <a:lnTo>
                    <a:pt x="461" y="136"/>
                  </a:lnTo>
                  <a:lnTo>
                    <a:pt x="462" y="136"/>
                  </a:lnTo>
                  <a:lnTo>
                    <a:pt x="462" y="136"/>
                  </a:lnTo>
                  <a:lnTo>
                    <a:pt x="463" y="135"/>
                  </a:lnTo>
                  <a:lnTo>
                    <a:pt x="464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5" y="133"/>
                  </a:lnTo>
                  <a:lnTo>
                    <a:pt x="466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0"/>
                  </a:lnTo>
                  <a:lnTo>
                    <a:pt x="468" y="130"/>
                  </a:lnTo>
                  <a:lnTo>
                    <a:pt x="469" y="129"/>
                  </a:lnTo>
                  <a:lnTo>
                    <a:pt x="469" y="129"/>
                  </a:lnTo>
                  <a:lnTo>
                    <a:pt x="470" y="128"/>
                  </a:lnTo>
                  <a:lnTo>
                    <a:pt x="471" y="128"/>
                  </a:lnTo>
                  <a:lnTo>
                    <a:pt x="471" y="127"/>
                  </a:lnTo>
                  <a:lnTo>
                    <a:pt x="471" y="126"/>
                  </a:lnTo>
                  <a:lnTo>
                    <a:pt x="472" y="126"/>
                  </a:lnTo>
                  <a:lnTo>
                    <a:pt x="472" y="125"/>
                  </a:lnTo>
                  <a:lnTo>
                    <a:pt x="472" y="124"/>
                  </a:lnTo>
                  <a:lnTo>
                    <a:pt x="473" y="124"/>
                  </a:lnTo>
                  <a:lnTo>
                    <a:pt x="460" y="124"/>
                  </a:lnTo>
                  <a:lnTo>
                    <a:pt x="460" y="124"/>
                  </a:lnTo>
                  <a:close/>
                  <a:moveTo>
                    <a:pt x="443" y="111"/>
                  </a:moveTo>
                  <a:lnTo>
                    <a:pt x="443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3" y="109"/>
                  </a:lnTo>
                  <a:lnTo>
                    <a:pt x="443" y="109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7" y="105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451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55" y="104"/>
                  </a:lnTo>
                  <a:lnTo>
                    <a:pt x="455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9" y="106"/>
                  </a:lnTo>
                  <a:lnTo>
                    <a:pt x="459" y="107"/>
                  </a:lnTo>
                  <a:lnTo>
                    <a:pt x="459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1"/>
                  </a:lnTo>
                  <a:lnTo>
                    <a:pt x="462" y="111"/>
                  </a:lnTo>
                  <a:lnTo>
                    <a:pt x="443" y="111"/>
                  </a:lnTo>
                  <a:lnTo>
                    <a:pt x="443" y="1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65212" y="401638"/>
            <a:ext cx="891619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900" b="1" i="0" dirty="0" smtClean="0">
                <a:solidFill>
                  <a:srgbClr val="F7941D"/>
                </a:solidFill>
              </a:rPr>
              <a:t>Další informace</a:t>
            </a:r>
            <a:endParaRPr lang="cs-CZ" altLang="cs-CZ" sz="2900" b="1" i="0" dirty="0">
              <a:solidFill>
                <a:srgbClr val="F7941D"/>
              </a:solidFill>
            </a:endParaRP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9656763" y="6116638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31CF1865-075B-453B-904D-307369007144}" type="slidenum">
              <a:rPr lang="cs-CZ" altLang="cs-CZ" sz="1200" i="0"/>
              <a:pPr algn="r">
                <a:spcBef>
                  <a:spcPct val="50000"/>
                </a:spcBef>
              </a:pPr>
              <a:t>10</a:t>
            </a:fld>
            <a:endParaRPr lang="cs-CZ" altLang="cs-CZ" sz="1200" i="0"/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576263" y="1019175"/>
            <a:ext cx="9607550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cs-CZ" i="0" dirty="0" smtClean="0"/>
          </a:p>
          <a:p>
            <a:endParaRPr lang="cs-CZ" sz="2800" b="1" i="0" dirty="0" smtClean="0"/>
          </a:p>
          <a:p>
            <a:endParaRPr lang="cs-CZ" sz="2800" b="1" i="0" dirty="0"/>
          </a:p>
          <a:p>
            <a:pPr algn="ctr"/>
            <a:endParaRPr lang="cs-CZ" sz="2800" b="1" i="0" dirty="0" smtClean="0"/>
          </a:p>
          <a:p>
            <a:pPr algn="ctr"/>
            <a:r>
              <a:rPr lang="cs-CZ" sz="2800" i="0" dirty="0" smtClean="0"/>
              <a:t>Prostory konání setkání</a:t>
            </a:r>
          </a:p>
          <a:p>
            <a:pPr algn="ctr"/>
            <a:endParaRPr lang="cs-CZ" sz="2800" i="0" dirty="0"/>
          </a:p>
          <a:p>
            <a:pPr algn="ctr"/>
            <a:r>
              <a:rPr lang="cs-CZ" sz="2800" i="0" dirty="0" smtClean="0"/>
              <a:t>- zpětná vazba</a:t>
            </a:r>
          </a:p>
          <a:p>
            <a:endParaRPr lang="cs-CZ" i="0" dirty="0"/>
          </a:p>
          <a:p>
            <a:r>
              <a:rPr lang="cs-CZ" i="0" dirty="0"/>
              <a:t> </a:t>
            </a:r>
            <a:endParaRPr lang="cs-CZ" dirty="0"/>
          </a:p>
          <a:p>
            <a:endParaRPr lang="cs-CZ" altLang="cs-CZ" i="0" dirty="0" smtClean="0"/>
          </a:p>
          <a:p>
            <a:pPr algn="ctr">
              <a:spcBef>
                <a:spcPct val="50000"/>
              </a:spcBef>
            </a:pPr>
            <a:endParaRPr lang="cs-CZ" altLang="cs-CZ" i="0" dirty="0" smtClean="0"/>
          </a:p>
          <a:p>
            <a:pPr>
              <a:spcBef>
                <a:spcPct val="50000"/>
              </a:spcBef>
            </a:pPr>
            <a:endParaRPr lang="cs-CZ" altLang="cs-CZ" i="0" dirty="0"/>
          </a:p>
          <a:p>
            <a:pPr>
              <a:spcBef>
                <a:spcPct val="50000"/>
              </a:spcBef>
            </a:pPr>
            <a:endParaRPr lang="cs-CZ" altLang="cs-CZ" i="0" dirty="0"/>
          </a:p>
        </p:txBody>
      </p:sp>
    </p:spTree>
    <p:extLst>
      <p:ext uri="{BB962C8B-B14F-4D97-AF65-F5344CB8AC3E}">
        <p14:creationId xmlns:p14="http://schemas.microsoft.com/office/powerpoint/2010/main" val="19121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8"/>
          <p:cNvGrpSpPr>
            <a:grpSpLocks noChangeAspect="1"/>
          </p:cNvGrpSpPr>
          <p:nvPr/>
        </p:nvGrpSpPr>
        <p:grpSpPr bwMode="auto">
          <a:xfrm>
            <a:off x="0" y="0"/>
            <a:ext cx="10693400" cy="7558088"/>
            <a:chOff x="0" y="0"/>
            <a:chExt cx="6736" cy="4761"/>
          </a:xfrm>
        </p:grpSpPr>
        <p:sp>
          <p:nvSpPr>
            <p:cNvPr id="41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736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" y="2"/>
              <a:ext cx="6729" cy="4757"/>
            </a:xfrm>
            <a:custGeom>
              <a:avLst/>
              <a:gdLst>
                <a:gd name="T0" fmla="*/ 0 w 6729"/>
                <a:gd name="T1" fmla="*/ 0 h 4757"/>
                <a:gd name="T2" fmla="*/ 0 w 6729"/>
                <a:gd name="T3" fmla="*/ 4757 h 4757"/>
                <a:gd name="T4" fmla="*/ 6729 w 6729"/>
                <a:gd name="T5" fmla="*/ 4757 h 4757"/>
                <a:gd name="T6" fmla="*/ 6729 w 6729"/>
                <a:gd name="T7" fmla="*/ 0 h 4757"/>
                <a:gd name="T8" fmla="*/ 0 w 6729"/>
                <a:gd name="T9" fmla="*/ 0 h 4757"/>
                <a:gd name="T10" fmla="*/ 0 w 6729"/>
                <a:gd name="T11" fmla="*/ 0 h 4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9" h="4757">
                  <a:moveTo>
                    <a:pt x="0" y="0"/>
                  </a:moveTo>
                  <a:lnTo>
                    <a:pt x="0" y="4757"/>
                  </a:lnTo>
                  <a:lnTo>
                    <a:pt x="6729" y="4757"/>
                  </a:lnTo>
                  <a:lnTo>
                    <a:pt x="67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95" y="416"/>
              <a:ext cx="371" cy="4050"/>
            </a:xfrm>
            <a:custGeom>
              <a:avLst/>
              <a:gdLst>
                <a:gd name="T0" fmla="*/ 0 w 371"/>
                <a:gd name="T1" fmla="*/ 4050 h 4050"/>
                <a:gd name="T2" fmla="*/ 3 w 371"/>
                <a:gd name="T3" fmla="*/ 4050 h 4050"/>
                <a:gd name="T4" fmla="*/ 3 w 371"/>
                <a:gd name="T5" fmla="*/ 4 h 4050"/>
                <a:gd name="T6" fmla="*/ 371 w 371"/>
                <a:gd name="T7" fmla="*/ 4 h 4050"/>
                <a:gd name="T8" fmla="*/ 371 w 371"/>
                <a:gd name="T9" fmla="*/ 0 h 4050"/>
                <a:gd name="T10" fmla="*/ 0 w 371"/>
                <a:gd name="T11" fmla="*/ 0 h 4050"/>
                <a:gd name="T12" fmla="*/ 0 w 371"/>
                <a:gd name="T13" fmla="*/ 4050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4050">
                  <a:moveTo>
                    <a:pt x="0" y="4050"/>
                  </a:moveTo>
                  <a:lnTo>
                    <a:pt x="3" y="4050"/>
                  </a:lnTo>
                  <a:lnTo>
                    <a:pt x="3" y="4"/>
                  </a:lnTo>
                  <a:lnTo>
                    <a:pt x="371" y="4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4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161" y="4076"/>
              <a:ext cx="1345" cy="206"/>
            </a:xfrm>
            <a:custGeom>
              <a:avLst/>
              <a:gdLst>
                <a:gd name="T0" fmla="*/ 0 w 1345"/>
                <a:gd name="T1" fmla="*/ 206 h 206"/>
                <a:gd name="T2" fmla="*/ 3 w 1345"/>
                <a:gd name="T3" fmla="*/ 206 h 206"/>
                <a:gd name="T4" fmla="*/ 3 w 1345"/>
                <a:gd name="T5" fmla="*/ 2 h 206"/>
                <a:gd name="T6" fmla="*/ 1345 w 1345"/>
                <a:gd name="T7" fmla="*/ 3 h 206"/>
                <a:gd name="T8" fmla="*/ 1345 w 1345"/>
                <a:gd name="T9" fmla="*/ 0 h 206"/>
                <a:gd name="T10" fmla="*/ 0 w 1345"/>
                <a:gd name="T11" fmla="*/ 0 h 206"/>
                <a:gd name="T12" fmla="*/ 0 w 1345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06">
                  <a:moveTo>
                    <a:pt x="0" y="206"/>
                  </a:moveTo>
                  <a:lnTo>
                    <a:pt x="3" y="206"/>
                  </a:lnTo>
                  <a:lnTo>
                    <a:pt x="3" y="2"/>
                  </a:lnTo>
                  <a:lnTo>
                    <a:pt x="1345" y="3"/>
                  </a:lnTo>
                  <a:lnTo>
                    <a:pt x="1345" y="0"/>
                  </a:lnTo>
                  <a:lnTo>
                    <a:pt x="0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29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6 w 132"/>
                <a:gd name="T17" fmla="*/ 10 h 133"/>
                <a:gd name="T18" fmla="*/ 121 w 132"/>
                <a:gd name="T19" fmla="*/ 5 h 133"/>
                <a:gd name="T20" fmla="*/ 115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3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4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3 w 132"/>
                <a:gd name="T45" fmla="*/ 16 h 133"/>
                <a:gd name="T46" fmla="*/ 1 w 132"/>
                <a:gd name="T47" fmla="*/ 23 h 133"/>
                <a:gd name="T48" fmla="*/ 1 w 132"/>
                <a:gd name="T49" fmla="*/ 33 h 133"/>
                <a:gd name="T50" fmla="*/ 0 w 132"/>
                <a:gd name="T51" fmla="*/ 46 h 133"/>
                <a:gd name="T52" fmla="*/ 1 w 132"/>
                <a:gd name="T53" fmla="*/ 59 h 133"/>
                <a:gd name="T54" fmla="*/ 1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1 w 132"/>
                <a:gd name="T61" fmla="*/ 109 h 133"/>
                <a:gd name="T62" fmla="*/ 3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4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3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5 w 132"/>
                <a:gd name="T87" fmla="*/ 130 h 133"/>
                <a:gd name="T88" fmla="*/ 121 w 132"/>
                <a:gd name="T89" fmla="*/ 127 h 133"/>
                <a:gd name="T90" fmla="*/ 126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5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29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6 w 132"/>
                <a:gd name="T17" fmla="*/ 11 h 134"/>
                <a:gd name="T18" fmla="*/ 121 w 132"/>
                <a:gd name="T19" fmla="*/ 6 h 134"/>
                <a:gd name="T20" fmla="*/ 115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3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4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3 w 132"/>
                <a:gd name="T45" fmla="*/ 17 h 134"/>
                <a:gd name="T46" fmla="*/ 1 w 132"/>
                <a:gd name="T47" fmla="*/ 23 h 134"/>
                <a:gd name="T48" fmla="*/ 1 w 132"/>
                <a:gd name="T49" fmla="*/ 34 h 134"/>
                <a:gd name="T50" fmla="*/ 0 w 132"/>
                <a:gd name="T51" fmla="*/ 47 h 134"/>
                <a:gd name="T52" fmla="*/ 1 w 132"/>
                <a:gd name="T53" fmla="*/ 60 h 134"/>
                <a:gd name="T54" fmla="*/ 1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1 w 132"/>
                <a:gd name="T61" fmla="*/ 111 h 134"/>
                <a:gd name="T62" fmla="*/ 3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4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3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5 w 132"/>
                <a:gd name="T87" fmla="*/ 132 h 134"/>
                <a:gd name="T88" fmla="*/ 121 w 132"/>
                <a:gd name="T89" fmla="*/ 128 h 134"/>
                <a:gd name="T90" fmla="*/ 126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6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5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6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1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11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96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9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75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7 w 132"/>
                <a:gd name="T17" fmla="*/ 10 h 133"/>
                <a:gd name="T18" fmla="*/ 121 w 132"/>
                <a:gd name="T19" fmla="*/ 5 h 133"/>
                <a:gd name="T20" fmla="*/ 116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2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3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2 w 132"/>
                <a:gd name="T45" fmla="*/ 16 h 133"/>
                <a:gd name="T46" fmla="*/ 0 w 132"/>
                <a:gd name="T47" fmla="*/ 23 h 133"/>
                <a:gd name="T48" fmla="*/ 0 w 132"/>
                <a:gd name="T49" fmla="*/ 33 h 133"/>
                <a:gd name="T50" fmla="*/ 0 w 132"/>
                <a:gd name="T51" fmla="*/ 46 h 133"/>
                <a:gd name="T52" fmla="*/ 0 w 132"/>
                <a:gd name="T53" fmla="*/ 59 h 133"/>
                <a:gd name="T54" fmla="*/ 0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0 w 132"/>
                <a:gd name="T61" fmla="*/ 109 h 133"/>
                <a:gd name="T62" fmla="*/ 2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3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2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6 w 132"/>
                <a:gd name="T87" fmla="*/ 130 h 133"/>
                <a:gd name="T88" fmla="*/ 121 w 132"/>
                <a:gd name="T89" fmla="*/ 127 h 133"/>
                <a:gd name="T90" fmla="*/ 127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75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7 w 132"/>
                <a:gd name="T17" fmla="*/ 11 h 134"/>
                <a:gd name="T18" fmla="*/ 121 w 132"/>
                <a:gd name="T19" fmla="*/ 6 h 134"/>
                <a:gd name="T20" fmla="*/ 116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2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3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2 w 132"/>
                <a:gd name="T45" fmla="*/ 17 h 134"/>
                <a:gd name="T46" fmla="*/ 0 w 132"/>
                <a:gd name="T47" fmla="*/ 23 h 134"/>
                <a:gd name="T48" fmla="*/ 0 w 132"/>
                <a:gd name="T49" fmla="*/ 34 h 134"/>
                <a:gd name="T50" fmla="*/ 0 w 132"/>
                <a:gd name="T51" fmla="*/ 47 h 134"/>
                <a:gd name="T52" fmla="*/ 0 w 132"/>
                <a:gd name="T53" fmla="*/ 60 h 134"/>
                <a:gd name="T54" fmla="*/ 0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0 w 132"/>
                <a:gd name="T61" fmla="*/ 111 h 134"/>
                <a:gd name="T62" fmla="*/ 2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3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2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6 w 132"/>
                <a:gd name="T87" fmla="*/ 132 h 134"/>
                <a:gd name="T88" fmla="*/ 121 w 132"/>
                <a:gd name="T89" fmla="*/ 128 h 134"/>
                <a:gd name="T90" fmla="*/ 127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57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1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1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601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9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8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39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39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21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21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03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85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09 w 133"/>
                <a:gd name="T23" fmla="*/ 0 h 133"/>
                <a:gd name="T24" fmla="*/ 99 w 133"/>
                <a:gd name="T25" fmla="*/ 0 h 133"/>
                <a:gd name="T26" fmla="*/ 85 w 133"/>
                <a:gd name="T27" fmla="*/ 0 h 133"/>
                <a:gd name="T28" fmla="*/ 72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2 w 133"/>
                <a:gd name="T79" fmla="*/ 132 h 133"/>
                <a:gd name="T80" fmla="*/ 85 w 133"/>
                <a:gd name="T81" fmla="*/ 133 h 133"/>
                <a:gd name="T82" fmla="*/ 99 w 133"/>
                <a:gd name="T83" fmla="*/ 133 h 133"/>
                <a:gd name="T84" fmla="*/ 109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5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2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880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3 w 78"/>
                <a:gd name="T37" fmla="*/ 1 h 78"/>
                <a:gd name="T38" fmla="*/ 9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1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700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1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1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1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67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149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49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131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131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13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131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95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7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7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97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6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6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7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79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3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3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590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1 w 133"/>
                <a:gd name="T31" fmla="*/ 0 h 133"/>
                <a:gd name="T32" fmla="*/ 48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8 w 133"/>
                <a:gd name="T75" fmla="*/ 133 h 133"/>
                <a:gd name="T76" fmla="*/ 61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8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9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38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1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230" y="4400"/>
              <a:ext cx="133" cy="133"/>
            </a:xfrm>
            <a:custGeom>
              <a:avLst/>
              <a:gdLst>
                <a:gd name="T0" fmla="*/ 133 w 133"/>
                <a:gd name="T1" fmla="*/ 107 h 133"/>
                <a:gd name="T2" fmla="*/ 133 w 133"/>
                <a:gd name="T3" fmla="*/ 110 h 133"/>
                <a:gd name="T4" fmla="*/ 132 w 133"/>
                <a:gd name="T5" fmla="*/ 114 h 133"/>
                <a:gd name="T6" fmla="*/ 131 w 133"/>
                <a:gd name="T7" fmla="*/ 116 h 133"/>
                <a:gd name="T8" fmla="*/ 129 w 133"/>
                <a:gd name="T9" fmla="*/ 120 h 133"/>
                <a:gd name="T10" fmla="*/ 127 w 133"/>
                <a:gd name="T11" fmla="*/ 122 h 133"/>
                <a:gd name="T12" fmla="*/ 125 w 133"/>
                <a:gd name="T13" fmla="*/ 125 h 133"/>
                <a:gd name="T14" fmla="*/ 123 w 133"/>
                <a:gd name="T15" fmla="*/ 127 h 133"/>
                <a:gd name="T16" fmla="*/ 120 w 133"/>
                <a:gd name="T17" fmla="*/ 129 h 133"/>
                <a:gd name="T18" fmla="*/ 117 w 133"/>
                <a:gd name="T19" fmla="*/ 131 h 133"/>
                <a:gd name="T20" fmla="*/ 114 w 133"/>
                <a:gd name="T21" fmla="*/ 132 h 133"/>
                <a:gd name="T22" fmla="*/ 110 w 133"/>
                <a:gd name="T23" fmla="*/ 133 h 133"/>
                <a:gd name="T24" fmla="*/ 106 w 133"/>
                <a:gd name="T25" fmla="*/ 133 h 133"/>
                <a:gd name="T26" fmla="*/ 27 w 133"/>
                <a:gd name="T27" fmla="*/ 133 h 133"/>
                <a:gd name="T28" fmla="*/ 23 w 133"/>
                <a:gd name="T29" fmla="*/ 133 h 133"/>
                <a:gd name="T30" fmla="*/ 20 w 133"/>
                <a:gd name="T31" fmla="*/ 132 h 133"/>
                <a:gd name="T32" fmla="*/ 17 w 133"/>
                <a:gd name="T33" fmla="*/ 131 h 133"/>
                <a:gd name="T34" fmla="*/ 13 w 133"/>
                <a:gd name="T35" fmla="*/ 129 h 133"/>
                <a:gd name="T36" fmla="*/ 11 w 133"/>
                <a:gd name="T37" fmla="*/ 127 h 133"/>
                <a:gd name="T38" fmla="*/ 8 w 133"/>
                <a:gd name="T39" fmla="*/ 125 h 133"/>
                <a:gd name="T40" fmla="*/ 6 w 133"/>
                <a:gd name="T41" fmla="*/ 122 h 133"/>
                <a:gd name="T42" fmla="*/ 4 w 133"/>
                <a:gd name="T43" fmla="*/ 120 h 133"/>
                <a:gd name="T44" fmla="*/ 3 w 133"/>
                <a:gd name="T45" fmla="*/ 116 h 133"/>
                <a:gd name="T46" fmla="*/ 1 w 133"/>
                <a:gd name="T47" fmla="*/ 114 h 133"/>
                <a:gd name="T48" fmla="*/ 1 w 133"/>
                <a:gd name="T49" fmla="*/ 110 h 133"/>
                <a:gd name="T50" fmla="*/ 0 w 133"/>
                <a:gd name="T51" fmla="*/ 107 h 133"/>
                <a:gd name="T52" fmla="*/ 0 w 133"/>
                <a:gd name="T53" fmla="*/ 27 h 133"/>
                <a:gd name="T54" fmla="*/ 1 w 133"/>
                <a:gd name="T55" fmla="*/ 23 h 133"/>
                <a:gd name="T56" fmla="*/ 1 w 133"/>
                <a:gd name="T57" fmla="*/ 19 h 133"/>
                <a:gd name="T58" fmla="*/ 3 w 133"/>
                <a:gd name="T59" fmla="*/ 16 h 133"/>
                <a:gd name="T60" fmla="*/ 4 w 133"/>
                <a:gd name="T61" fmla="*/ 13 h 133"/>
                <a:gd name="T62" fmla="*/ 6 w 133"/>
                <a:gd name="T63" fmla="*/ 10 h 133"/>
                <a:gd name="T64" fmla="*/ 8 w 133"/>
                <a:gd name="T65" fmla="*/ 8 h 133"/>
                <a:gd name="T66" fmla="*/ 11 w 133"/>
                <a:gd name="T67" fmla="*/ 5 h 133"/>
                <a:gd name="T68" fmla="*/ 13 w 133"/>
                <a:gd name="T69" fmla="*/ 4 h 133"/>
                <a:gd name="T70" fmla="*/ 17 w 133"/>
                <a:gd name="T71" fmla="*/ 2 h 133"/>
                <a:gd name="T72" fmla="*/ 20 w 133"/>
                <a:gd name="T73" fmla="*/ 1 h 133"/>
                <a:gd name="T74" fmla="*/ 23 w 133"/>
                <a:gd name="T75" fmla="*/ 0 h 133"/>
                <a:gd name="T76" fmla="*/ 27 w 133"/>
                <a:gd name="T77" fmla="*/ 0 h 133"/>
                <a:gd name="T78" fmla="*/ 106 w 133"/>
                <a:gd name="T79" fmla="*/ 0 h 133"/>
                <a:gd name="T80" fmla="*/ 110 w 133"/>
                <a:gd name="T81" fmla="*/ 0 h 133"/>
                <a:gd name="T82" fmla="*/ 114 w 133"/>
                <a:gd name="T83" fmla="*/ 1 h 133"/>
                <a:gd name="T84" fmla="*/ 117 w 133"/>
                <a:gd name="T85" fmla="*/ 2 h 133"/>
                <a:gd name="T86" fmla="*/ 120 w 133"/>
                <a:gd name="T87" fmla="*/ 4 h 133"/>
                <a:gd name="T88" fmla="*/ 123 w 133"/>
                <a:gd name="T89" fmla="*/ 5 h 133"/>
                <a:gd name="T90" fmla="*/ 125 w 133"/>
                <a:gd name="T91" fmla="*/ 8 h 133"/>
                <a:gd name="T92" fmla="*/ 127 w 133"/>
                <a:gd name="T93" fmla="*/ 10 h 133"/>
                <a:gd name="T94" fmla="*/ 129 w 133"/>
                <a:gd name="T95" fmla="*/ 13 h 133"/>
                <a:gd name="T96" fmla="*/ 131 w 133"/>
                <a:gd name="T97" fmla="*/ 16 h 133"/>
                <a:gd name="T98" fmla="*/ 132 w 133"/>
                <a:gd name="T99" fmla="*/ 19 h 133"/>
                <a:gd name="T100" fmla="*/ 133 w 133"/>
                <a:gd name="T101" fmla="*/ 23 h 133"/>
                <a:gd name="T102" fmla="*/ 133 w 133"/>
                <a:gd name="T103" fmla="*/ 27 h 133"/>
                <a:gd name="T104" fmla="*/ 133 w 133"/>
                <a:gd name="T105" fmla="*/ 107 h 133"/>
                <a:gd name="T106" fmla="*/ 133 w 133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107"/>
                  </a:moveTo>
                  <a:lnTo>
                    <a:pt x="133" y="110"/>
                  </a:lnTo>
                  <a:lnTo>
                    <a:pt x="132" y="114"/>
                  </a:lnTo>
                  <a:lnTo>
                    <a:pt x="131" y="116"/>
                  </a:lnTo>
                  <a:lnTo>
                    <a:pt x="129" y="120"/>
                  </a:lnTo>
                  <a:lnTo>
                    <a:pt x="127" y="122"/>
                  </a:lnTo>
                  <a:lnTo>
                    <a:pt x="125" y="125"/>
                  </a:lnTo>
                  <a:lnTo>
                    <a:pt x="123" y="127"/>
                  </a:lnTo>
                  <a:lnTo>
                    <a:pt x="120" y="129"/>
                  </a:lnTo>
                  <a:lnTo>
                    <a:pt x="117" y="131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06" y="133"/>
                  </a:lnTo>
                  <a:lnTo>
                    <a:pt x="27" y="133"/>
                  </a:lnTo>
                  <a:lnTo>
                    <a:pt x="23" y="133"/>
                  </a:lnTo>
                  <a:lnTo>
                    <a:pt x="20" y="132"/>
                  </a:lnTo>
                  <a:lnTo>
                    <a:pt x="17" y="131"/>
                  </a:lnTo>
                  <a:lnTo>
                    <a:pt x="13" y="129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6" y="122"/>
                  </a:lnTo>
                  <a:lnTo>
                    <a:pt x="4" y="120"/>
                  </a:lnTo>
                  <a:lnTo>
                    <a:pt x="3" y="116"/>
                  </a:lnTo>
                  <a:lnTo>
                    <a:pt x="1" y="114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5" y="8"/>
                  </a:lnTo>
                  <a:lnTo>
                    <a:pt x="127" y="10"/>
                  </a:lnTo>
                  <a:lnTo>
                    <a:pt x="129" y="13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3" y="23"/>
                  </a:lnTo>
                  <a:lnTo>
                    <a:pt x="133" y="27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096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123" y="4243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4943" y="4427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916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5 w 133"/>
                <a:gd name="T27" fmla="*/ 1 h 134"/>
                <a:gd name="T28" fmla="*/ 72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2 w 133"/>
                <a:gd name="T79" fmla="*/ 133 h 134"/>
                <a:gd name="T80" fmla="*/ 85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2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5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2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73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473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55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419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437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437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419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4582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40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4041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83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8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68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0 w 78"/>
                <a:gd name="T49" fmla="*/ 20 h 78"/>
                <a:gd name="T50" fmla="*/ 1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1 w 78"/>
                <a:gd name="T57" fmla="*/ 51 h 78"/>
                <a:gd name="T58" fmla="*/ 1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5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474" y="4216"/>
              <a:ext cx="132" cy="132"/>
            </a:xfrm>
            <a:custGeom>
              <a:avLst/>
              <a:gdLst>
                <a:gd name="T0" fmla="*/ 132 w 132"/>
                <a:gd name="T1" fmla="*/ 106 h 132"/>
                <a:gd name="T2" fmla="*/ 132 w 132"/>
                <a:gd name="T3" fmla="*/ 109 h 132"/>
                <a:gd name="T4" fmla="*/ 131 w 132"/>
                <a:gd name="T5" fmla="*/ 113 h 132"/>
                <a:gd name="T6" fmla="*/ 130 w 132"/>
                <a:gd name="T7" fmla="*/ 116 h 132"/>
                <a:gd name="T8" fmla="*/ 128 w 132"/>
                <a:gd name="T9" fmla="*/ 119 h 132"/>
                <a:gd name="T10" fmla="*/ 127 w 132"/>
                <a:gd name="T11" fmla="*/ 122 h 132"/>
                <a:gd name="T12" fmla="*/ 124 w 132"/>
                <a:gd name="T13" fmla="*/ 124 h 132"/>
                <a:gd name="T14" fmla="*/ 122 w 132"/>
                <a:gd name="T15" fmla="*/ 127 h 132"/>
                <a:gd name="T16" fmla="*/ 119 w 132"/>
                <a:gd name="T17" fmla="*/ 128 h 132"/>
                <a:gd name="T18" fmla="*/ 116 w 132"/>
                <a:gd name="T19" fmla="*/ 130 h 132"/>
                <a:gd name="T20" fmla="*/ 113 w 132"/>
                <a:gd name="T21" fmla="*/ 131 h 132"/>
                <a:gd name="T22" fmla="*/ 109 w 132"/>
                <a:gd name="T23" fmla="*/ 132 h 132"/>
                <a:gd name="T24" fmla="*/ 106 w 132"/>
                <a:gd name="T25" fmla="*/ 132 h 132"/>
                <a:gd name="T26" fmla="*/ 26 w 132"/>
                <a:gd name="T27" fmla="*/ 132 h 132"/>
                <a:gd name="T28" fmla="*/ 22 w 132"/>
                <a:gd name="T29" fmla="*/ 132 h 132"/>
                <a:gd name="T30" fmla="*/ 19 w 132"/>
                <a:gd name="T31" fmla="*/ 131 h 132"/>
                <a:gd name="T32" fmla="*/ 16 w 132"/>
                <a:gd name="T33" fmla="*/ 130 h 132"/>
                <a:gd name="T34" fmla="*/ 13 w 132"/>
                <a:gd name="T35" fmla="*/ 128 h 132"/>
                <a:gd name="T36" fmla="*/ 10 w 132"/>
                <a:gd name="T37" fmla="*/ 127 h 132"/>
                <a:gd name="T38" fmla="*/ 7 w 132"/>
                <a:gd name="T39" fmla="*/ 124 h 132"/>
                <a:gd name="T40" fmla="*/ 5 w 132"/>
                <a:gd name="T41" fmla="*/ 122 h 132"/>
                <a:gd name="T42" fmla="*/ 3 w 132"/>
                <a:gd name="T43" fmla="*/ 119 h 132"/>
                <a:gd name="T44" fmla="*/ 2 w 132"/>
                <a:gd name="T45" fmla="*/ 116 h 132"/>
                <a:gd name="T46" fmla="*/ 0 w 132"/>
                <a:gd name="T47" fmla="*/ 113 h 132"/>
                <a:gd name="T48" fmla="*/ 0 w 132"/>
                <a:gd name="T49" fmla="*/ 109 h 132"/>
                <a:gd name="T50" fmla="*/ 0 w 132"/>
                <a:gd name="T51" fmla="*/ 106 h 132"/>
                <a:gd name="T52" fmla="*/ 0 w 132"/>
                <a:gd name="T53" fmla="*/ 26 h 132"/>
                <a:gd name="T54" fmla="*/ 0 w 132"/>
                <a:gd name="T55" fmla="*/ 22 h 132"/>
                <a:gd name="T56" fmla="*/ 0 w 132"/>
                <a:gd name="T57" fmla="*/ 19 h 132"/>
                <a:gd name="T58" fmla="*/ 2 w 132"/>
                <a:gd name="T59" fmla="*/ 16 h 132"/>
                <a:gd name="T60" fmla="*/ 3 w 132"/>
                <a:gd name="T61" fmla="*/ 13 h 132"/>
                <a:gd name="T62" fmla="*/ 5 w 132"/>
                <a:gd name="T63" fmla="*/ 10 h 132"/>
                <a:gd name="T64" fmla="*/ 7 w 132"/>
                <a:gd name="T65" fmla="*/ 7 h 132"/>
                <a:gd name="T66" fmla="*/ 10 w 132"/>
                <a:gd name="T67" fmla="*/ 5 h 132"/>
                <a:gd name="T68" fmla="*/ 13 w 132"/>
                <a:gd name="T69" fmla="*/ 3 h 132"/>
                <a:gd name="T70" fmla="*/ 16 w 132"/>
                <a:gd name="T71" fmla="*/ 2 h 132"/>
                <a:gd name="T72" fmla="*/ 19 w 132"/>
                <a:gd name="T73" fmla="*/ 1 h 132"/>
                <a:gd name="T74" fmla="*/ 22 w 132"/>
                <a:gd name="T75" fmla="*/ 0 h 132"/>
                <a:gd name="T76" fmla="*/ 26 w 132"/>
                <a:gd name="T77" fmla="*/ 0 h 132"/>
                <a:gd name="T78" fmla="*/ 106 w 132"/>
                <a:gd name="T79" fmla="*/ 0 h 132"/>
                <a:gd name="T80" fmla="*/ 109 w 132"/>
                <a:gd name="T81" fmla="*/ 0 h 132"/>
                <a:gd name="T82" fmla="*/ 113 w 132"/>
                <a:gd name="T83" fmla="*/ 1 h 132"/>
                <a:gd name="T84" fmla="*/ 116 w 132"/>
                <a:gd name="T85" fmla="*/ 2 h 132"/>
                <a:gd name="T86" fmla="*/ 119 w 132"/>
                <a:gd name="T87" fmla="*/ 3 h 132"/>
                <a:gd name="T88" fmla="*/ 122 w 132"/>
                <a:gd name="T89" fmla="*/ 5 h 132"/>
                <a:gd name="T90" fmla="*/ 124 w 132"/>
                <a:gd name="T91" fmla="*/ 7 h 132"/>
                <a:gd name="T92" fmla="*/ 127 w 132"/>
                <a:gd name="T93" fmla="*/ 10 h 132"/>
                <a:gd name="T94" fmla="*/ 128 w 132"/>
                <a:gd name="T95" fmla="*/ 13 h 132"/>
                <a:gd name="T96" fmla="*/ 130 w 132"/>
                <a:gd name="T97" fmla="*/ 16 h 132"/>
                <a:gd name="T98" fmla="*/ 131 w 132"/>
                <a:gd name="T99" fmla="*/ 19 h 132"/>
                <a:gd name="T100" fmla="*/ 132 w 132"/>
                <a:gd name="T101" fmla="*/ 22 h 132"/>
                <a:gd name="T102" fmla="*/ 132 w 132"/>
                <a:gd name="T103" fmla="*/ 26 h 132"/>
                <a:gd name="T104" fmla="*/ 132 w 132"/>
                <a:gd name="T105" fmla="*/ 106 h 132"/>
                <a:gd name="T106" fmla="*/ 132 w 132"/>
                <a:gd name="T107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2">
                  <a:moveTo>
                    <a:pt x="132" y="106"/>
                  </a:moveTo>
                  <a:lnTo>
                    <a:pt x="132" y="109"/>
                  </a:lnTo>
                  <a:lnTo>
                    <a:pt x="131" y="113"/>
                  </a:lnTo>
                  <a:lnTo>
                    <a:pt x="130" y="116"/>
                  </a:lnTo>
                  <a:lnTo>
                    <a:pt x="128" y="119"/>
                  </a:lnTo>
                  <a:lnTo>
                    <a:pt x="127" y="122"/>
                  </a:lnTo>
                  <a:lnTo>
                    <a:pt x="124" y="124"/>
                  </a:lnTo>
                  <a:lnTo>
                    <a:pt x="122" y="127"/>
                  </a:lnTo>
                  <a:lnTo>
                    <a:pt x="119" y="128"/>
                  </a:lnTo>
                  <a:lnTo>
                    <a:pt x="116" y="130"/>
                  </a:lnTo>
                  <a:lnTo>
                    <a:pt x="113" y="131"/>
                  </a:lnTo>
                  <a:lnTo>
                    <a:pt x="109" y="132"/>
                  </a:lnTo>
                  <a:lnTo>
                    <a:pt x="106" y="132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9" y="131"/>
                  </a:lnTo>
                  <a:lnTo>
                    <a:pt x="16" y="130"/>
                  </a:lnTo>
                  <a:lnTo>
                    <a:pt x="13" y="128"/>
                  </a:lnTo>
                  <a:lnTo>
                    <a:pt x="10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219 w 221"/>
                <a:gd name="T1" fmla="*/ 136 h 243"/>
                <a:gd name="T2" fmla="*/ 205 w 221"/>
                <a:gd name="T3" fmla="*/ 144 h 243"/>
                <a:gd name="T4" fmla="*/ 183 w 221"/>
                <a:gd name="T5" fmla="*/ 157 h 243"/>
                <a:gd name="T6" fmla="*/ 157 w 221"/>
                <a:gd name="T7" fmla="*/ 172 h 243"/>
                <a:gd name="T8" fmla="*/ 134 w 221"/>
                <a:gd name="T9" fmla="*/ 186 h 243"/>
                <a:gd name="T10" fmla="*/ 118 w 221"/>
                <a:gd name="T11" fmla="*/ 194 h 243"/>
                <a:gd name="T12" fmla="*/ 114 w 221"/>
                <a:gd name="T13" fmla="*/ 196 h 243"/>
                <a:gd name="T14" fmla="*/ 111 w 221"/>
                <a:gd name="T15" fmla="*/ 197 h 243"/>
                <a:gd name="T16" fmla="*/ 109 w 221"/>
                <a:gd name="T17" fmla="*/ 196 h 243"/>
                <a:gd name="T18" fmla="*/ 107 w 221"/>
                <a:gd name="T19" fmla="*/ 195 h 243"/>
                <a:gd name="T20" fmla="*/ 106 w 221"/>
                <a:gd name="T21" fmla="*/ 194 h 243"/>
                <a:gd name="T22" fmla="*/ 106 w 221"/>
                <a:gd name="T23" fmla="*/ 192 h 243"/>
                <a:gd name="T24" fmla="*/ 106 w 221"/>
                <a:gd name="T25" fmla="*/ 189 h 243"/>
                <a:gd name="T26" fmla="*/ 106 w 221"/>
                <a:gd name="T27" fmla="*/ 183 h 243"/>
                <a:gd name="T28" fmla="*/ 106 w 221"/>
                <a:gd name="T29" fmla="*/ 174 h 243"/>
                <a:gd name="T30" fmla="*/ 106 w 221"/>
                <a:gd name="T31" fmla="*/ 157 h 243"/>
                <a:gd name="T32" fmla="*/ 106 w 221"/>
                <a:gd name="T33" fmla="*/ 130 h 243"/>
                <a:gd name="T34" fmla="*/ 106 w 221"/>
                <a:gd name="T35" fmla="*/ 88 h 243"/>
                <a:gd name="T36" fmla="*/ 0 w 221"/>
                <a:gd name="T37" fmla="*/ 0 h 243"/>
                <a:gd name="T38" fmla="*/ 1 w 221"/>
                <a:gd name="T39" fmla="*/ 138 h 243"/>
                <a:gd name="T40" fmla="*/ 4 w 221"/>
                <a:gd name="T41" fmla="*/ 156 h 243"/>
                <a:gd name="T42" fmla="*/ 11 w 221"/>
                <a:gd name="T43" fmla="*/ 175 h 243"/>
                <a:gd name="T44" fmla="*/ 20 w 221"/>
                <a:gd name="T45" fmla="*/ 193 h 243"/>
                <a:gd name="T46" fmla="*/ 34 w 221"/>
                <a:gd name="T47" fmla="*/ 209 h 243"/>
                <a:gd name="T48" fmla="*/ 51 w 221"/>
                <a:gd name="T49" fmla="*/ 224 h 243"/>
                <a:gd name="T50" fmla="*/ 65 w 221"/>
                <a:gd name="T51" fmla="*/ 232 h 243"/>
                <a:gd name="T52" fmla="*/ 72 w 221"/>
                <a:gd name="T53" fmla="*/ 236 h 243"/>
                <a:gd name="T54" fmla="*/ 80 w 221"/>
                <a:gd name="T55" fmla="*/ 238 h 243"/>
                <a:gd name="T56" fmla="*/ 88 w 221"/>
                <a:gd name="T57" fmla="*/ 241 h 243"/>
                <a:gd name="T58" fmla="*/ 96 w 221"/>
                <a:gd name="T59" fmla="*/ 242 h 243"/>
                <a:gd name="T60" fmla="*/ 105 w 221"/>
                <a:gd name="T61" fmla="*/ 243 h 243"/>
                <a:gd name="T62" fmla="*/ 114 w 221"/>
                <a:gd name="T63" fmla="*/ 243 h 243"/>
                <a:gd name="T64" fmla="*/ 122 w 221"/>
                <a:gd name="T65" fmla="*/ 242 h 243"/>
                <a:gd name="T66" fmla="*/ 130 w 221"/>
                <a:gd name="T67" fmla="*/ 241 h 243"/>
                <a:gd name="T68" fmla="*/ 138 w 221"/>
                <a:gd name="T69" fmla="*/ 239 h 243"/>
                <a:gd name="T70" fmla="*/ 146 w 221"/>
                <a:gd name="T71" fmla="*/ 236 h 243"/>
                <a:gd name="T72" fmla="*/ 154 w 221"/>
                <a:gd name="T73" fmla="*/ 232 h 243"/>
                <a:gd name="T74" fmla="*/ 170 w 221"/>
                <a:gd name="T75" fmla="*/ 222 h 243"/>
                <a:gd name="T76" fmla="*/ 190 w 221"/>
                <a:gd name="T77" fmla="*/ 202 h 243"/>
                <a:gd name="T78" fmla="*/ 204 w 221"/>
                <a:gd name="T79" fmla="*/ 181 h 243"/>
                <a:gd name="T80" fmla="*/ 213 w 221"/>
                <a:gd name="T81" fmla="*/ 161 h 243"/>
                <a:gd name="T82" fmla="*/ 218 w 221"/>
                <a:gd name="T83" fmla="*/ 146 h 243"/>
                <a:gd name="T84" fmla="*/ 221 w 221"/>
                <a:gd name="T85" fmla="*/ 136 h 243"/>
                <a:gd name="T86" fmla="*/ 221 w 221"/>
                <a:gd name="T87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1" y="138"/>
                  </a:lnTo>
                  <a:lnTo>
                    <a:pt x="2" y="147"/>
                  </a:lnTo>
                  <a:lnTo>
                    <a:pt x="4" y="156"/>
                  </a:lnTo>
                  <a:lnTo>
                    <a:pt x="7" y="166"/>
                  </a:lnTo>
                  <a:lnTo>
                    <a:pt x="11" y="175"/>
                  </a:lnTo>
                  <a:lnTo>
                    <a:pt x="15" y="184"/>
                  </a:lnTo>
                  <a:lnTo>
                    <a:pt x="20" y="193"/>
                  </a:lnTo>
                  <a:lnTo>
                    <a:pt x="27" y="201"/>
                  </a:lnTo>
                  <a:lnTo>
                    <a:pt x="34" y="209"/>
                  </a:lnTo>
                  <a:lnTo>
                    <a:pt x="42" y="217"/>
                  </a:lnTo>
                  <a:lnTo>
                    <a:pt x="51" y="224"/>
                  </a:lnTo>
                  <a:lnTo>
                    <a:pt x="62" y="231"/>
                  </a:lnTo>
                  <a:lnTo>
                    <a:pt x="65" y="232"/>
                  </a:lnTo>
                  <a:lnTo>
                    <a:pt x="69" y="234"/>
                  </a:lnTo>
                  <a:lnTo>
                    <a:pt x="72" y="236"/>
                  </a:lnTo>
                  <a:lnTo>
                    <a:pt x="76" y="237"/>
                  </a:lnTo>
                  <a:lnTo>
                    <a:pt x="80" y="238"/>
                  </a:lnTo>
                  <a:lnTo>
                    <a:pt x="84" y="239"/>
                  </a:lnTo>
                  <a:lnTo>
                    <a:pt x="88" y="241"/>
                  </a:lnTo>
                  <a:lnTo>
                    <a:pt x="92" y="241"/>
                  </a:lnTo>
                  <a:lnTo>
                    <a:pt x="96" y="242"/>
                  </a:lnTo>
                  <a:lnTo>
                    <a:pt x="101" y="242"/>
                  </a:lnTo>
                  <a:lnTo>
                    <a:pt x="105" y="243"/>
                  </a:lnTo>
                  <a:lnTo>
                    <a:pt x="110" y="243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22" y="242"/>
                  </a:lnTo>
                  <a:lnTo>
                    <a:pt x="126" y="242"/>
                  </a:lnTo>
                  <a:lnTo>
                    <a:pt x="130" y="241"/>
                  </a:lnTo>
                  <a:lnTo>
                    <a:pt x="134" y="240"/>
                  </a:lnTo>
                  <a:lnTo>
                    <a:pt x="138" y="239"/>
                  </a:lnTo>
                  <a:lnTo>
                    <a:pt x="142" y="238"/>
                  </a:lnTo>
                  <a:lnTo>
                    <a:pt x="146" y="236"/>
                  </a:lnTo>
                  <a:lnTo>
                    <a:pt x="150" y="234"/>
                  </a:lnTo>
                  <a:lnTo>
                    <a:pt x="154" y="232"/>
                  </a:lnTo>
                  <a:lnTo>
                    <a:pt x="158" y="230"/>
                  </a:lnTo>
                  <a:lnTo>
                    <a:pt x="170" y="222"/>
                  </a:lnTo>
                  <a:lnTo>
                    <a:pt x="181" y="212"/>
                  </a:lnTo>
                  <a:lnTo>
                    <a:pt x="190" y="202"/>
                  </a:lnTo>
                  <a:lnTo>
                    <a:pt x="198" y="192"/>
                  </a:lnTo>
                  <a:lnTo>
                    <a:pt x="204" y="181"/>
                  </a:lnTo>
                  <a:lnTo>
                    <a:pt x="209" y="171"/>
                  </a:lnTo>
                  <a:lnTo>
                    <a:pt x="213" y="161"/>
                  </a:lnTo>
                  <a:lnTo>
                    <a:pt x="216" y="153"/>
                  </a:lnTo>
                  <a:lnTo>
                    <a:pt x="218" y="146"/>
                  </a:lnTo>
                  <a:lnTo>
                    <a:pt x="220" y="140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8 w 169"/>
                <a:gd name="T1" fmla="*/ 9 h 268"/>
                <a:gd name="T2" fmla="*/ 22 w 169"/>
                <a:gd name="T3" fmla="*/ 17 h 268"/>
                <a:gd name="T4" fmla="*/ 45 w 169"/>
                <a:gd name="T5" fmla="*/ 30 h 268"/>
                <a:gd name="T6" fmla="*/ 70 w 169"/>
                <a:gd name="T7" fmla="*/ 45 h 268"/>
                <a:gd name="T8" fmla="*/ 94 w 169"/>
                <a:gd name="T9" fmla="*/ 58 h 268"/>
                <a:gd name="T10" fmla="*/ 109 w 169"/>
                <a:gd name="T11" fmla="*/ 68 h 268"/>
                <a:gd name="T12" fmla="*/ 113 w 169"/>
                <a:gd name="T13" fmla="*/ 71 h 268"/>
                <a:gd name="T14" fmla="*/ 114 w 169"/>
                <a:gd name="T15" fmla="*/ 72 h 268"/>
                <a:gd name="T16" fmla="*/ 115 w 169"/>
                <a:gd name="T17" fmla="*/ 75 h 268"/>
                <a:gd name="T18" fmla="*/ 115 w 169"/>
                <a:gd name="T19" fmla="*/ 76 h 268"/>
                <a:gd name="T20" fmla="*/ 115 w 169"/>
                <a:gd name="T21" fmla="*/ 79 h 268"/>
                <a:gd name="T22" fmla="*/ 114 w 169"/>
                <a:gd name="T23" fmla="*/ 80 h 268"/>
                <a:gd name="T24" fmla="*/ 111 w 169"/>
                <a:gd name="T25" fmla="*/ 82 h 268"/>
                <a:gd name="T26" fmla="*/ 106 w 169"/>
                <a:gd name="T27" fmla="*/ 84 h 268"/>
                <a:gd name="T28" fmla="*/ 98 w 169"/>
                <a:gd name="T29" fmla="*/ 89 h 268"/>
                <a:gd name="T30" fmla="*/ 84 w 169"/>
                <a:gd name="T31" fmla="*/ 97 h 268"/>
                <a:gd name="T32" fmla="*/ 60 w 169"/>
                <a:gd name="T33" fmla="*/ 111 h 268"/>
                <a:gd name="T34" fmla="*/ 23 w 169"/>
                <a:gd name="T35" fmla="*/ 132 h 268"/>
                <a:gd name="T36" fmla="*/ 1 w 169"/>
                <a:gd name="T37" fmla="*/ 268 h 268"/>
                <a:gd name="T38" fmla="*/ 119 w 169"/>
                <a:gd name="T39" fmla="*/ 198 h 268"/>
                <a:gd name="T40" fmla="*/ 133 w 169"/>
                <a:gd name="T41" fmla="*/ 186 h 268"/>
                <a:gd name="T42" fmla="*/ 146 w 169"/>
                <a:gd name="T43" fmla="*/ 171 h 268"/>
                <a:gd name="T44" fmla="*/ 157 w 169"/>
                <a:gd name="T45" fmla="*/ 153 h 268"/>
                <a:gd name="T46" fmla="*/ 164 w 169"/>
                <a:gd name="T47" fmla="*/ 133 h 268"/>
                <a:gd name="T48" fmla="*/ 168 w 169"/>
                <a:gd name="T49" fmla="*/ 111 h 268"/>
                <a:gd name="T50" fmla="*/ 168 w 169"/>
                <a:gd name="T51" fmla="*/ 91 h 268"/>
                <a:gd name="T52" fmla="*/ 165 w 169"/>
                <a:gd name="T53" fmla="*/ 75 h 268"/>
                <a:gd name="T54" fmla="*/ 160 w 169"/>
                <a:gd name="T55" fmla="*/ 60 h 268"/>
                <a:gd name="T56" fmla="*/ 152 w 169"/>
                <a:gd name="T57" fmla="*/ 45 h 268"/>
                <a:gd name="T58" fmla="*/ 141 w 169"/>
                <a:gd name="T59" fmla="*/ 32 h 268"/>
                <a:gd name="T60" fmla="*/ 128 w 169"/>
                <a:gd name="T61" fmla="*/ 20 h 268"/>
                <a:gd name="T62" fmla="*/ 107 w 169"/>
                <a:gd name="T63" fmla="*/ 9 h 268"/>
                <a:gd name="T64" fmla="*/ 80 w 169"/>
                <a:gd name="T65" fmla="*/ 1 h 268"/>
                <a:gd name="T66" fmla="*/ 54 w 169"/>
                <a:gd name="T67" fmla="*/ 0 h 268"/>
                <a:gd name="T68" fmla="*/ 33 w 169"/>
                <a:gd name="T69" fmla="*/ 1 h 268"/>
                <a:gd name="T70" fmla="*/ 16 w 169"/>
                <a:gd name="T71" fmla="*/ 5 h 268"/>
                <a:gd name="T72" fmla="*/ 8 w 169"/>
                <a:gd name="T73" fmla="*/ 8 h 268"/>
                <a:gd name="T74" fmla="*/ 7 w 169"/>
                <a:gd name="T75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9" y="198"/>
                  </a:lnTo>
                  <a:lnTo>
                    <a:pt x="126" y="192"/>
                  </a:lnTo>
                  <a:lnTo>
                    <a:pt x="133" y="186"/>
                  </a:lnTo>
                  <a:lnTo>
                    <a:pt x="140" y="179"/>
                  </a:lnTo>
                  <a:lnTo>
                    <a:pt x="146" y="171"/>
                  </a:lnTo>
                  <a:lnTo>
                    <a:pt x="152" y="163"/>
                  </a:lnTo>
                  <a:lnTo>
                    <a:pt x="157" y="153"/>
                  </a:lnTo>
                  <a:lnTo>
                    <a:pt x="161" y="144"/>
                  </a:lnTo>
                  <a:lnTo>
                    <a:pt x="164" y="133"/>
                  </a:lnTo>
                  <a:lnTo>
                    <a:pt x="167" y="122"/>
                  </a:lnTo>
                  <a:lnTo>
                    <a:pt x="168" y="111"/>
                  </a:lnTo>
                  <a:lnTo>
                    <a:pt x="169" y="99"/>
                  </a:lnTo>
                  <a:lnTo>
                    <a:pt x="168" y="91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63" y="68"/>
                  </a:lnTo>
                  <a:lnTo>
                    <a:pt x="160" y="60"/>
                  </a:lnTo>
                  <a:lnTo>
                    <a:pt x="156" y="53"/>
                  </a:lnTo>
                  <a:lnTo>
                    <a:pt x="152" y="45"/>
                  </a:lnTo>
                  <a:lnTo>
                    <a:pt x="147" y="38"/>
                  </a:lnTo>
                  <a:lnTo>
                    <a:pt x="141" y="32"/>
                  </a:lnTo>
                  <a:lnTo>
                    <a:pt x="135" y="26"/>
                  </a:lnTo>
                  <a:lnTo>
                    <a:pt x="128" y="20"/>
                  </a:lnTo>
                  <a:lnTo>
                    <a:pt x="121" y="16"/>
                  </a:lnTo>
                  <a:lnTo>
                    <a:pt x="107" y="9"/>
                  </a:lnTo>
                  <a:lnTo>
                    <a:pt x="93" y="4"/>
                  </a:lnTo>
                  <a:lnTo>
                    <a:pt x="80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4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5427" y="4202"/>
              <a:ext cx="278" cy="203"/>
            </a:xfrm>
            <a:custGeom>
              <a:avLst/>
              <a:gdLst>
                <a:gd name="T0" fmla="*/ 50 w 278"/>
                <a:gd name="T1" fmla="*/ 200 h 203"/>
                <a:gd name="T2" fmla="*/ 50 w 278"/>
                <a:gd name="T3" fmla="*/ 184 h 203"/>
                <a:gd name="T4" fmla="*/ 50 w 278"/>
                <a:gd name="T5" fmla="*/ 158 h 203"/>
                <a:gd name="T6" fmla="*/ 50 w 278"/>
                <a:gd name="T7" fmla="*/ 128 h 203"/>
                <a:gd name="T8" fmla="*/ 50 w 278"/>
                <a:gd name="T9" fmla="*/ 102 h 203"/>
                <a:gd name="T10" fmla="*/ 50 w 278"/>
                <a:gd name="T11" fmla="*/ 84 h 203"/>
                <a:gd name="T12" fmla="*/ 50 w 278"/>
                <a:gd name="T13" fmla="*/ 79 h 203"/>
                <a:gd name="T14" fmla="*/ 51 w 278"/>
                <a:gd name="T15" fmla="*/ 77 h 203"/>
                <a:gd name="T16" fmla="*/ 53 w 278"/>
                <a:gd name="T17" fmla="*/ 76 h 203"/>
                <a:gd name="T18" fmla="*/ 54 w 278"/>
                <a:gd name="T19" fmla="*/ 74 h 203"/>
                <a:gd name="T20" fmla="*/ 57 w 278"/>
                <a:gd name="T21" fmla="*/ 74 h 203"/>
                <a:gd name="T22" fmla="*/ 58 w 278"/>
                <a:gd name="T23" fmla="*/ 74 h 203"/>
                <a:gd name="T24" fmla="*/ 61 w 278"/>
                <a:gd name="T25" fmla="*/ 76 h 203"/>
                <a:gd name="T26" fmla="*/ 66 w 278"/>
                <a:gd name="T27" fmla="*/ 78 h 203"/>
                <a:gd name="T28" fmla="*/ 74 w 278"/>
                <a:gd name="T29" fmla="*/ 83 h 203"/>
                <a:gd name="T30" fmla="*/ 88 w 278"/>
                <a:gd name="T31" fmla="*/ 92 h 203"/>
                <a:gd name="T32" fmla="*/ 112 w 278"/>
                <a:gd name="T33" fmla="*/ 105 h 203"/>
                <a:gd name="T34" fmla="*/ 148 w 278"/>
                <a:gd name="T35" fmla="*/ 126 h 203"/>
                <a:gd name="T36" fmla="*/ 278 w 278"/>
                <a:gd name="T37" fmla="*/ 78 h 203"/>
                <a:gd name="T38" fmla="*/ 157 w 278"/>
                <a:gd name="T39" fmla="*/ 10 h 203"/>
                <a:gd name="T40" fmla="*/ 140 w 278"/>
                <a:gd name="T41" fmla="*/ 4 h 203"/>
                <a:gd name="T42" fmla="*/ 121 w 278"/>
                <a:gd name="T43" fmla="*/ 0 h 203"/>
                <a:gd name="T44" fmla="*/ 100 w 278"/>
                <a:gd name="T45" fmla="*/ 0 h 203"/>
                <a:gd name="T46" fmla="*/ 79 w 278"/>
                <a:gd name="T47" fmla="*/ 3 h 203"/>
                <a:gd name="T48" fmla="*/ 57 w 278"/>
                <a:gd name="T49" fmla="*/ 11 h 203"/>
                <a:gd name="T50" fmla="*/ 40 w 278"/>
                <a:gd name="T51" fmla="*/ 21 h 203"/>
                <a:gd name="T52" fmla="*/ 28 w 278"/>
                <a:gd name="T53" fmla="*/ 31 h 203"/>
                <a:gd name="T54" fmla="*/ 18 w 278"/>
                <a:gd name="T55" fmla="*/ 44 h 203"/>
                <a:gd name="T56" fmla="*/ 9 w 278"/>
                <a:gd name="T57" fmla="*/ 58 h 203"/>
                <a:gd name="T58" fmla="*/ 3 w 278"/>
                <a:gd name="T59" fmla="*/ 74 h 203"/>
                <a:gd name="T60" fmla="*/ 0 w 278"/>
                <a:gd name="T61" fmla="*/ 91 h 203"/>
                <a:gd name="T62" fmla="*/ 0 w 278"/>
                <a:gd name="T63" fmla="*/ 115 h 203"/>
                <a:gd name="T64" fmla="*/ 7 w 278"/>
                <a:gd name="T65" fmla="*/ 142 h 203"/>
                <a:gd name="T66" fmla="*/ 19 w 278"/>
                <a:gd name="T67" fmla="*/ 165 h 203"/>
                <a:gd name="T68" fmla="*/ 31 w 278"/>
                <a:gd name="T69" fmla="*/ 183 h 203"/>
                <a:gd name="T70" fmla="*/ 42 w 278"/>
                <a:gd name="T71" fmla="*/ 196 h 203"/>
                <a:gd name="T72" fmla="*/ 49 w 278"/>
                <a:gd name="T73" fmla="*/ 202 h 203"/>
                <a:gd name="T74" fmla="*/ 50 w 278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03">
                  <a:moveTo>
                    <a:pt x="50" y="203"/>
                  </a:moveTo>
                  <a:lnTo>
                    <a:pt x="50" y="200"/>
                  </a:lnTo>
                  <a:lnTo>
                    <a:pt x="50" y="194"/>
                  </a:lnTo>
                  <a:lnTo>
                    <a:pt x="50" y="184"/>
                  </a:lnTo>
                  <a:lnTo>
                    <a:pt x="50" y="172"/>
                  </a:lnTo>
                  <a:lnTo>
                    <a:pt x="50" y="158"/>
                  </a:lnTo>
                  <a:lnTo>
                    <a:pt x="50" y="143"/>
                  </a:lnTo>
                  <a:lnTo>
                    <a:pt x="50" y="128"/>
                  </a:lnTo>
                  <a:lnTo>
                    <a:pt x="50" y="115"/>
                  </a:lnTo>
                  <a:lnTo>
                    <a:pt x="50" y="102"/>
                  </a:lnTo>
                  <a:lnTo>
                    <a:pt x="50" y="91"/>
                  </a:lnTo>
                  <a:lnTo>
                    <a:pt x="50" y="84"/>
                  </a:lnTo>
                  <a:lnTo>
                    <a:pt x="50" y="81"/>
                  </a:lnTo>
                  <a:lnTo>
                    <a:pt x="50" y="79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5"/>
                  </a:lnTo>
                  <a:lnTo>
                    <a:pt x="61" y="76"/>
                  </a:lnTo>
                  <a:lnTo>
                    <a:pt x="64" y="77"/>
                  </a:lnTo>
                  <a:lnTo>
                    <a:pt x="66" y="78"/>
                  </a:lnTo>
                  <a:lnTo>
                    <a:pt x="69" y="81"/>
                  </a:lnTo>
                  <a:lnTo>
                    <a:pt x="74" y="83"/>
                  </a:lnTo>
                  <a:lnTo>
                    <a:pt x="80" y="87"/>
                  </a:lnTo>
                  <a:lnTo>
                    <a:pt x="88" y="92"/>
                  </a:lnTo>
                  <a:lnTo>
                    <a:pt x="99" y="97"/>
                  </a:lnTo>
                  <a:lnTo>
                    <a:pt x="112" y="105"/>
                  </a:lnTo>
                  <a:lnTo>
                    <a:pt x="129" y="115"/>
                  </a:lnTo>
                  <a:lnTo>
                    <a:pt x="148" y="126"/>
                  </a:lnTo>
                  <a:lnTo>
                    <a:pt x="172" y="141"/>
                  </a:lnTo>
                  <a:lnTo>
                    <a:pt x="278" y="78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7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3"/>
                  </a:lnTo>
                  <a:lnTo>
                    <a:pt x="68" y="6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1"/>
                  </a:lnTo>
                  <a:lnTo>
                    <a:pt x="34" y="26"/>
                  </a:lnTo>
                  <a:lnTo>
                    <a:pt x="28" y="31"/>
                  </a:lnTo>
                  <a:lnTo>
                    <a:pt x="23" y="38"/>
                  </a:lnTo>
                  <a:lnTo>
                    <a:pt x="18" y="44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5" y="66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15"/>
                  </a:lnTo>
                  <a:lnTo>
                    <a:pt x="3" y="129"/>
                  </a:lnTo>
                  <a:lnTo>
                    <a:pt x="7" y="142"/>
                  </a:lnTo>
                  <a:lnTo>
                    <a:pt x="12" y="154"/>
                  </a:lnTo>
                  <a:lnTo>
                    <a:pt x="19" y="165"/>
                  </a:lnTo>
                  <a:lnTo>
                    <a:pt x="25" y="175"/>
                  </a:lnTo>
                  <a:lnTo>
                    <a:pt x="31" y="183"/>
                  </a:lnTo>
                  <a:lnTo>
                    <a:pt x="37" y="190"/>
                  </a:lnTo>
                  <a:lnTo>
                    <a:pt x="42" y="196"/>
                  </a:lnTo>
                  <a:lnTo>
                    <a:pt x="46" y="200"/>
                  </a:lnTo>
                  <a:lnTo>
                    <a:pt x="49" y="202"/>
                  </a:lnTo>
                  <a:lnTo>
                    <a:pt x="50" y="203"/>
                  </a:lnTo>
                  <a:lnTo>
                    <a:pt x="50" y="20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111 w 221"/>
                <a:gd name="T1" fmla="*/ 197 h 243"/>
                <a:gd name="T2" fmla="*/ 106 w 221"/>
                <a:gd name="T3" fmla="*/ 157 h 243"/>
                <a:gd name="T4" fmla="*/ 1 w 221"/>
                <a:gd name="T5" fmla="*/ 132 h 243"/>
                <a:gd name="T6" fmla="*/ 1 w 221"/>
                <a:gd name="T7" fmla="*/ 136 h 243"/>
                <a:gd name="T8" fmla="*/ 1 w 221"/>
                <a:gd name="T9" fmla="*/ 141 h 243"/>
                <a:gd name="T10" fmla="*/ 1 w 221"/>
                <a:gd name="T11" fmla="*/ 145 h 243"/>
                <a:gd name="T12" fmla="*/ 3 w 221"/>
                <a:gd name="T13" fmla="*/ 150 h 243"/>
                <a:gd name="T14" fmla="*/ 3 w 221"/>
                <a:gd name="T15" fmla="*/ 154 h 243"/>
                <a:gd name="T16" fmla="*/ 4 w 221"/>
                <a:gd name="T17" fmla="*/ 159 h 243"/>
                <a:gd name="T18" fmla="*/ 6 w 221"/>
                <a:gd name="T19" fmla="*/ 163 h 243"/>
                <a:gd name="T20" fmla="*/ 8 w 221"/>
                <a:gd name="T21" fmla="*/ 168 h 243"/>
                <a:gd name="T22" fmla="*/ 9 w 221"/>
                <a:gd name="T23" fmla="*/ 173 h 243"/>
                <a:gd name="T24" fmla="*/ 12 w 221"/>
                <a:gd name="T25" fmla="*/ 177 h 243"/>
                <a:gd name="T26" fmla="*/ 14 w 221"/>
                <a:gd name="T27" fmla="*/ 182 h 243"/>
                <a:gd name="T28" fmla="*/ 16 w 221"/>
                <a:gd name="T29" fmla="*/ 186 h 243"/>
                <a:gd name="T30" fmla="*/ 19 w 221"/>
                <a:gd name="T31" fmla="*/ 191 h 243"/>
                <a:gd name="T32" fmla="*/ 22 w 221"/>
                <a:gd name="T33" fmla="*/ 195 h 243"/>
                <a:gd name="T34" fmla="*/ 25 w 221"/>
                <a:gd name="T35" fmla="*/ 200 h 243"/>
                <a:gd name="T36" fmla="*/ 28 w 221"/>
                <a:gd name="T37" fmla="*/ 204 h 243"/>
                <a:gd name="T38" fmla="*/ 32 w 221"/>
                <a:gd name="T39" fmla="*/ 208 h 243"/>
                <a:gd name="T40" fmla="*/ 36 w 221"/>
                <a:gd name="T41" fmla="*/ 212 h 243"/>
                <a:gd name="T42" fmla="*/ 40 w 221"/>
                <a:gd name="T43" fmla="*/ 216 h 243"/>
                <a:gd name="T44" fmla="*/ 45 w 221"/>
                <a:gd name="T45" fmla="*/ 219 h 243"/>
                <a:gd name="T46" fmla="*/ 49 w 221"/>
                <a:gd name="T47" fmla="*/ 223 h 243"/>
                <a:gd name="T48" fmla="*/ 54 w 221"/>
                <a:gd name="T49" fmla="*/ 226 h 243"/>
                <a:gd name="T50" fmla="*/ 59 w 221"/>
                <a:gd name="T51" fmla="*/ 230 h 243"/>
                <a:gd name="T52" fmla="*/ 65 w 221"/>
                <a:gd name="T53" fmla="*/ 233 h 243"/>
                <a:gd name="T54" fmla="*/ 73 w 221"/>
                <a:gd name="T55" fmla="*/ 236 h 243"/>
                <a:gd name="T56" fmla="*/ 81 w 221"/>
                <a:gd name="T57" fmla="*/ 239 h 243"/>
                <a:gd name="T58" fmla="*/ 89 w 221"/>
                <a:gd name="T59" fmla="*/ 241 h 243"/>
                <a:gd name="T60" fmla="*/ 97 w 221"/>
                <a:gd name="T61" fmla="*/ 242 h 243"/>
                <a:gd name="T62" fmla="*/ 106 w 221"/>
                <a:gd name="T63" fmla="*/ 243 h 243"/>
                <a:gd name="T64" fmla="*/ 114 w 221"/>
                <a:gd name="T65" fmla="*/ 243 h 243"/>
                <a:gd name="T66" fmla="*/ 122 w 221"/>
                <a:gd name="T67" fmla="*/ 242 h 243"/>
                <a:gd name="T68" fmla="*/ 130 w 221"/>
                <a:gd name="T69" fmla="*/ 241 h 243"/>
                <a:gd name="T70" fmla="*/ 138 w 221"/>
                <a:gd name="T71" fmla="*/ 238 h 243"/>
                <a:gd name="T72" fmla="*/ 146 w 221"/>
                <a:gd name="T73" fmla="*/ 235 h 243"/>
                <a:gd name="T74" fmla="*/ 154 w 221"/>
                <a:gd name="T75" fmla="*/ 232 h 243"/>
                <a:gd name="T76" fmla="*/ 161 w 221"/>
                <a:gd name="T77" fmla="*/ 228 h 243"/>
                <a:gd name="T78" fmla="*/ 167 w 221"/>
                <a:gd name="T79" fmla="*/ 224 h 243"/>
                <a:gd name="T80" fmla="*/ 173 w 221"/>
                <a:gd name="T81" fmla="*/ 219 h 243"/>
                <a:gd name="T82" fmla="*/ 179 w 221"/>
                <a:gd name="T83" fmla="*/ 215 h 243"/>
                <a:gd name="T84" fmla="*/ 184 w 221"/>
                <a:gd name="T85" fmla="*/ 209 h 243"/>
                <a:gd name="T86" fmla="*/ 188 w 221"/>
                <a:gd name="T87" fmla="*/ 204 h 243"/>
                <a:gd name="T88" fmla="*/ 192 w 221"/>
                <a:gd name="T89" fmla="*/ 199 h 243"/>
                <a:gd name="T90" fmla="*/ 196 w 221"/>
                <a:gd name="T91" fmla="*/ 194 h 243"/>
                <a:gd name="T92" fmla="*/ 200 w 221"/>
                <a:gd name="T93" fmla="*/ 189 h 243"/>
                <a:gd name="T94" fmla="*/ 203 w 221"/>
                <a:gd name="T95" fmla="*/ 184 h 243"/>
                <a:gd name="T96" fmla="*/ 206 w 221"/>
                <a:gd name="T97" fmla="*/ 178 h 243"/>
                <a:gd name="T98" fmla="*/ 209 w 221"/>
                <a:gd name="T99" fmla="*/ 173 h 243"/>
                <a:gd name="T100" fmla="*/ 211 w 221"/>
                <a:gd name="T101" fmla="*/ 168 h 243"/>
                <a:gd name="T102" fmla="*/ 213 w 221"/>
                <a:gd name="T103" fmla="*/ 163 h 243"/>
                <a:gd name="T104" fmla="*/ 214 w 221"/>
                <a:gd name="T105" fmla="*/ 159 h 243"/>
                <a:gd name="T106" fmla="*/ 216 w 221"/>
                <a:gd name="T107" fmla="*/ 154 h 243"/>
                <a:gd name="T108" fmla="*/ 218 w 221"/>
                <a:gd name="T109" fmla="*/ 150 h 243"/>
                <a:gd name="T110" fmla="*/ 218 w 221"/>
                <a:gd name="T111" fmla="*/ 147 h 243"/>
                <a:gd name="T112" fmla="*/ 219 w 221"/>
                <a:gd name="T113" fmla="*/ 143 h 243"/>
                <a:gd name="T114" fmla="*/ 220 w 221"/>
                <a:gd name="T115" fmla="*/ 141 h 243"/>
                <a:gd name="T116" fmla="*/ 220 w 221"/>
                <a:gd name="T117" fmla="*/ 138 h 243"/>
                <a:gd name="T118" fmla="*/ 221 w 221"/>
                <a:gd name="T119" fmla="*/ 137 h 243"/>
                <a:gd name="T120" fmla="*/ 221 w 221"/>
                <a:gd name="T121" fmla="*/ 135 h 243"/>
                <a:gd name="T122" fmla="*/ 221 w 221"/>
                <a:gd name="T123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7"/>
                  </a:lnTo>
                  <a:lnTo>
                    <a:pt x="12" y="177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8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8" y="18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9" y="190"/>
                  </a:lnTo>
                  <a:lnTo>
                    <a:pt x="19" y="190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3" y="196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1" y="206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5" y="219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6" y="220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8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9"/>
                  </a:lnTo>
                  <a:lnTo>
                    <a:pt x="59" y="229"/>
                  </a:lnTo>
                  <a:lnTo>
                    <a:pt x="59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3" y="231"/>
                  </a:lnTo>
                  <a:lnTo>
                    <a:pt x="63" y="231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9" y="234"/>
                  </a:lnTo>
                  <a:lnTo>
                    <a:pt x="69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1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5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7" y="238"/>
                  </a:lnTo>
                  <a:lnTo>
                    <a:pt x="77" y="238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80" y="238"/>
                  </a:lnTo>
                  <a:lnTo>
                    <a:pt x="80" y="238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84" y="239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6" y="240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90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3" y="242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99" y="242"/>
                  </a:lnTo>
                  <a:lnTo>
                    <a:pt x="99" y="242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0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05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9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3"/>
                  </a:lnTo>
                  <a:lnTo>
                    <a:pt x="113" y="243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6" y="243"/>
                  </a:lnTo>
                  <a:lnTo>
                    <a:pt x="116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20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3" y="242"/>
                  </a:lnTo>
                  <a:lnTo>
                    <a:pt x="123" y="242"/>
                  </a:lnTo>
                  <a:lnTo>
                    <a:pt x="124" y="242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6" y="242"/>
                  </a:lnTo>
                  <a:lnTo>
                    <a:pt x="126" y="242"/>
                  </a:lnTo>
                  <a:lnTo>
                    <a:pt x="127" y="242"/>
                  </a:lnTo>
                  <a:lnTo>
                    <a:pt x="127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2" y="241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9"/>
                  </a:lnTo>
                  <a:lnTo>
                    <a:pt x="135" y="239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8" y="239"/>
                  </a:lnTo>
                  <a:lnTo>
                    <a:pt x="138" y="238"/>
                  </a:lnTo>
                  <a:lnTo>
                    <a:pt x="139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3" y="237"/>
                  </a:lnTo>
                  <a:lnTo>
                    <a:pt x="144" y="237"/>
                  </a:lnTo>
                  <a:lnTo>
                    <a:pt x="144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7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4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51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3"/>
                  </a:lnTo>
                  <a:lnTo>
                    <a:pt x="153" y="233"/>
                  </a:lnTo>
                  <a:lnTo>
                    <a:pt x="153" y="232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5" y="232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9"/>
                  </a:lnTo>
                  <a:lnTo>
                    <a:pt x="160" y="229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2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4" y="22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5" y="226"/>
                  </a:lnTo>
                  <a:lnTo>
                    <a:pt x="165" y="226"/>
                  </a:lnTo>
                  <a:lnTo>
                    <a:pt x="165" y="225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8" y="224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2"/>
                  </a:lnTo>
                  <a:lnTo>
                    <a:pt x="171" y="221"/>
                  </a:lnTo>
                  <a:lnTo>
                    <a:pt x="171" y="221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19"/>
                  </a:lnTo>
                  <a:lnTo>
                    <a:pt x="175" y="218"/>
                  </a:lnTo>
                  <a:lnTo>
                    <a:pt x="175" y="217"/>
                  </a:lnTo>
                  <a:lnTo>
                    <a:pt x="175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82" y="212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3" y="211"/>
                  </a:lnTo>
                  <a:lnTo>
                    <a:pt x="183" y="210"/>
                  </a:lnTo>
                  <a:lnTo>
                    <a:pt x="184" y="210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8"/>
                  </a:lnTo>
                  <a:lnTo>
                    <a:pt x="185" y="208"/>
                  </a:lnTo>
                  <a:lnTo>
                    <a:pt x="185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2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3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4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196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198" y="191"/>
                  </a:lnTo>
                  <a:lnTo>
                    <a:pt x="198" y="191"/>
                  </a:lnTo>
                  <a:lnTo>
                    <a:pt x="198" y="190"/>
                  </a:lnTo>
                  <a:lnTo>
                    <a:pt x="199" y="190"/>
                  </a:lnTo>
                  <a:lnTo>
                    <a:pt x="199" y="19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0" y="189"/>
                  </a:lnTo>
                  <a:lnTo>
                    <a:pt x="200" y="188"/>
                  </a:lnTo>
                  <a:lnTo>
                    <a:pt x="200" y="188"/>
                  </a:lnTo>
                  <a:lnTo>
                    <a:pt x="201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6"/>
                  </a:lnTo>
                  <a:lnTo>
                    <a:pt x="202" y="186"/>
                  </a:lnTo>
                  <a:lnTo>
                    <a:pt x="202" y="186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4"/>
                  </a:lnTo>
                  <a:lnTo>
                    <a:pt x="202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3"/>
                  </a:lnTo>
                  <a:lnTo>
                    <a:pt x="203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5" y="181"/>
                  </a:lnTo>
                  <a:lnTo>
                    <a:pt x="205" y="181"/>
                  </a:lnTo>
                  <a:lnTo>
                    <a:pt x="205" y="180"/>
                  </a:lnTo>
                  <a:lnTo>
                    <a:pt x="205" y="180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6" y="179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10" y="171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6"/>
                  </a:lnTo>
                  <a:lnTo>
                    <a:pt x="211" y="166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4" y="162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8"/>
                  </a:lnTo>
                  <a:lnTo>
                    <a:pt x="215" y="158"/>
                  </a:lnTo>
                  <a:lnTo>
                    <a:pt x="215" y="158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5"/>
                  </a:lnTo>
                  <a:lnTo>
                    <a:pt x="215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9" y="146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112 w 169"/>
                <a:gd name="T1" fmla="*/ 70 h 268"/>
                <a:gd name="T2" fmla="*/ 111 w 169"/>
                <a:gd name="T3" fmla="*/ 82 h 268"/>
                <a:gd name="T4" fmla="*/ 112 w 169"/>
                <a:gd name="T5" fmla="*/ 202 h 268"/>
                <a:gd name="T6" fmla="*/ 118 w 169"/>
                <a:gd name="T7" fmla="*/ 198 h 268"/>
                <a:gd name="T8" fmla="*/ 124 w 169"/>
                <a:gd name="T9" fmla="*/ 194 h 268"/>
                <a:gd name="T10" fmla="*/ 130 w 169"/>
                <a:gd name="T11" fmla="*/ 189 h 268"/>
                <a:gd name="T12" fmla="*/ 135 w 169"/>
                <a:gd name="T13" fmla="*/ 184 h 268"/>
                <a:gd name="T14" fmla="*/ 140 w 169"/>
                <a:gd name="T15" fmla="*/ 178 h 268"/>
                <a:gd name="T16" fmla="*/ 145 w 169"/>
                <a:gd name="T17" fmla="*/ 172 h 268"/>
                <a:gd name="T18" fmla="*/ 150 w 169"/>
                <a:gd name="T19" fmla="*/ 165 h 268"/>
                <a:gd name="T20" fmla="*/ 154 w 169"/>
                <a:gd name="T21" fmla="*/ 158 h 268"/>
                <a:gd name="T22" fmla="*/ 158 w 169"/>
                <a:gd name="T23" fmla="*/ 151 h 268"/>
                <a:gd name="T24" fmla="*/ 161 w 169"/>
                <a:gd name="T25" fmla="*/ 142 h 268"/>
                <a:gd name="T26" fmla="*/ 164 w 169"/>
                <a:gd name="T27" fmla="*/ 134 h 268"/>
                <a:gd name="T28" fmla="*/ 167 w 169"/>
                <a:gd name="T29" fmla="*/ 125 h 268"/>
                <a:gd name="T30" fmla="*/ 168 w 169"/>
                <a:gd name="T31" fmla="*/ 115 h 268"/>
                <a:gd name="T32" fmla="*/ 169 w 169"/>
                <a:gd name="T33" fmla="*/ 106 h 268"/>
                <a:gd name="T34" fmla="*/ 169 w 169"/>
                <a:gd name="T35" fmla="*/ 97 h 268"/>
                <a:gd name="T36" fmla="*/ 168 w 169"/>
                <a:gd name="T37" fmla="*/ 91 h 268"/>
                <a:gd name="T38" fmla="*/ 168 w 169"/>
                <a:gd name="T39" fmla="*/ 84 h 268"/>
                <a:gd name="T40" fmla="*/ 166 w 169"/>
                <a:gd name="T41" fmla="*/ 78 h 268"/>
                <a:gd name="T42" fmla="*/ 165 w 169"/>
                <a:gd name="T43" fmla="*/ 72 h 268"/>
                <a:gd name="T44" fmla="*/ 163 w 169"/>
                <a:gd name="T45" fmla="*/ 65 h 268"/>
                <a:gd name="T46" fmla="*/ 160 w 169"/>
                <a:gd name="T47" fmla="*/ 60 h 268"/>
                <a:gd name="T48" fmla="*/ 156 w 169"/>
                <a:gd name="T49" fmla="*/ 53 h 268"/>
                <a:gd name="T50" fmla="*/ 153 w 169"/>
                <a:gd name="T51" fmla="*/ 48 h 268"/>
                <a:gd name="T52" fmla="*/ 150 w 169"/>
                <a:gd name="T53" fmla="*/ 42 h 268"/>
                <a:gd name="T54" fmla="*/ 145 w 169"/>
                <a:gd name="T55" fmla="*/ 37 h 268"/>
                <a:gd name="T56" fmla="*/ 140 w 169"/>
                <a:gd name="T57" fmla="*/ 31 h 268"/>
                <a:gd name="T58" fmla="*/ 135 w 169"/>
                <a:gd name="T59" fmla="*/ 26 h 268"/>
                <a:gd name="T60" fmla="*/ 129 w 169"/>
                <a:gd name="T61" fmla="*/ 22 h 268"/>
                <a:gd name="T62" fmla="*/ 123 w 169"/>
                <a:gd name="T63" fmla="*/ 18 h 268"/>
                <a:gd name="T64" fmla="*/ 118 w 169"/>
                <a:gd name="T65" fmla="*/ 14 h 268"/>
                <a:gd name="T66" fmla="*/ 112 w 169"/>
                <a:gd name="T67" fmla="*/ 11 h 268"/>
                <a:gd name="T68" fmla="*/ 107 w 169"/>
                <a:gd name="T69" fmla="*/ 9 h 268"/>
                <a:gd name="T70" fmla="*/ 102 w 169"/>
                <a:gd name="T71" fmla="*/ 7 h 268"/>
                <a:gd name="T72" fmla="*/ 96 w 169"/>
                <a:gd name="T73" fmla="*/ 5 h 268"/>
                <a:gd name="T74" fmla="*/ 90 w 169"/>
                <a:gd name="T75" fmla="*/ 4 h 268"/>
                <a:gd name="T76" fmla="*/ 85 w 169"/>
                <a:gd name="T77" fmla="*/ 3 h 268"/>
                <a:gd name="T78" fmla="*/ 80 w 169"/>
                <a:gd name="T79" fmla="*/ 1 h 268"/>
                <a:gd name="T80" fmla="*/ 74 w 169"/>
                <a:gd name="T81" fmla="*/ 1 h 268"/>
                <a:gd name="T82" fmla="*/ 69 w 169"/>
                <a:gd name="T83" fmla="*/ 0 h 268"/>
                <a:gd name="T84" fmla="*/ 64 w 169"/>
                <a:gd name="T85" fmla="*/ 0 h 268"/>
                <a:gd name="T86" fmla="*/ 59 w 169"/>
                <a:gd name="T87" fmla="*/ 0 h 268"/>
                <a:gd name="T88" fmla="*/ 54 w 169"/>
                <a:gd name="T89" fmla="*/ 0 h 268"/>
                <a:gd name="T90" fmla="*/ 49 w 169"/>
                <a:gd name="T91" fmla="*/ 0 h 268"/>
                <a:gd name="T92" fmla="*/ 45 w 169"/>
                <a:gd name="T93" fmla="*/ 0 h 268"/>
                <a:gd name="T94" fmla="*/ 40 w 169"/>
                <a:gd name="T95" fmla="*/ 1 h 268"/>
                <a:gd name="T96" fmla="*/ 36 w 169"/>
                <a:gd name="T97" fmla="*/ 1 h 268"/>
                <a:gd name="T98" fmla="*/ 32 w 169"/>
                <a:gd name="T99" fmla="*/ 1 h 268"/>
                <a:gd name="T100" fmla="*/ 28 w 169"/>
                <a:gd name="T101" fmla="*/ 3 h 268"/>
                <a:gd name="T102" fmla="*/ 24 w 169"/>
                <a:gd name="T103" fmla="*/ 3 h 268"/>
                <a:gd name="T104" fmla="*/ 22 w 169"/>
                <a:gd name="T105" fmla="*/ 4 h 268"/>
                <a:gd name="T106" fmla="*/ 18 w 169"/>
                <a:gd name="T107" fmla="*/ 5 h 268"/>
                <a:gd name="T108" fmla="*/ 16 w 169"/>
                <a:gd name="T109" fmla="*/ 5 h 268"/>
                <a:gd name="T110" fmla="*/ 13 w 169"/>
                <a:gd name="T111" fmla="*/ 6 h 268"/>
                <a:gd name="T112" fmla="*/ 11 w 169"/>
                <a:gd name="T113" fmla="*/ 7 h 268"/>
                <a:gd name="T114" fmla="*/ 9 w 169"/>
                <a:gd name="T115" fmla="*/ 7 h 268"/>
                <a:gd name="T116" fmla="*/ 8 w 169"/>
                <a:gd name="T117" fmla="*/ 8 h 268"/>
                <a:gd name="T118" fmla="*/ 7 w 169"/>
                <a:gd name="T119" fmla="*/ 8 h 268"/>
                <a:gd name="T120" fmla="*/ 7 w 169"/>
                <a:gd name="T121" fmla="*/ 8 h 268"/>
                <a:gd name="T122" fmla="*/ 7 w 169"/>
                <a:gd name="T123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6" y="200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7" y="199"/>
                  </a:lnTo>
                  <a:lnTo>
                    <a:pt x="118" y="199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9" y="198"/>
                  </a:lnTo>
                  <a:lnTo>
                    <a:pt x="119" y="197"/>
                  </a:lnTo>
                  <a:lnTo>
                    <a:pt x="120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22" y="196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2"/>
                  </a:lnTo>
                  <a:lnTo>
                    <a:pt x="127" y="192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8" y="191"/>
                  </a:lnTo>
                  <a:lnTo>
                    <a:pt x="129" y="191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6" y="183"/>
                  </a:lnTo>
                  <a:lnTo>
                    <a:pt x="137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9" y="180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40" y="178"/>
                  </a:lnTo>
                  <a:lnTo>
                    <a:pt x="141" y="178"/>
                  </a:lnTo>
                  <a:lnTo>
                    <a:pt x="141" y="177"/>
                  </a:lnTo>
                  <a:lnTo>
                    <a:pt x="142" y="177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46" y="171"/>
                  </a:lnTo>
                  <a:lnTo>
                    <a:pt x="146" y="171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7" y="169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2" y="16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55" y="156"/>
                  </a:lnTo>
                  <a:lnTo>
                    <a:pt x="156" y="156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6" y="153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59" y="149"/>
                  </a:lnTo>
                  <a:lnTo>
                    <a:pt x="159" y="148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1" y="145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1" y="143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3" y="141"/>
                  </a:lnTo>
                  <a:lnTo>
                    <a:pt x="163" y="140"/>
                  </a:lnTo>
                  <a:lnTo>
                    <a:pt x="163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1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28"/>
                  </a:lnTo>
                  <a:lnTo>
                    <a:pt x="166" y="127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4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8" y="119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4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9" y="108"/>
                  </a:lnTo>
                  <a:lnTo>
                    <a:pt x="169" y="107"/>
                  </a:lnTo>
                  <a:lnTo>
                    <a:pt x="169" y="106"/>
                  </a:lnTo>
                  <a:lnTo>
                    <a:pt x="169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69" y="102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9" y="99"/>
                  </a:lnTo>
                  <a:lnTo>
                    <a:pt x="169" y="99"/>
                  </a:lnTo>
                  <a:lnTo>
                    <a:pt x="168" y="98"/>
                  </a:lnTo>
                  <a:lnTo>
                    <a:pt x="169" y="98"/>
                  </a:lnTo>
                  <a:lnTo>
                    <a:pt x="169" y="97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9" y="96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69" y="94"/>
                  </a:lnTo>
                  <a:lnTo>
                    <a:pt x="168" y="94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89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6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7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7" y="82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7" y="79"/>
                  </a:lnTo>
                  <a:lnTo>
                    <a:pt x="166" y="79"/>
                  </a:lnTo>
                  <a:lnTo>
                    <a:pt x="166" y="78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4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3" y="68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6"/>
                  </a:lnTo>
                  <a:lnTo>
                    <a:pt x="163" y="65"/>
                  </a:lnTo>
                  <a:lnTo>
                    <a:pt x="162" y="65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7" y="55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1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54" y="50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9" y="42"/>
                  </a:lnTo>
                  <a:lnTo>
                    <a:pt x="149" y="41"/>
                  </a:lnTo>
                  <a:lnTo>
                    <a:pt x="148" y="41"/>
                  </a:lnTo>
                  <a:lnTo>
                    <a:pt x="148" y="40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7" y="39"/>
                  </a:lnTo>
                  <a:lnTo>
                    <a:pt x="147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2" y="34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9" y="30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7" y="28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3" y="2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5" y="19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0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3" y="12"/>
                  </a:lnTo>
                  <a:lnTo>
                    <a:pt x="112" y="12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1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5426" y="4202"/>
              <a:ext cx="279" cy="203"/>
            </a:xfrm>
            <a:custGeom>
              <a:avLst/>
              <a:gdLst>
                <a:gd name="T0" fmla="*/ 51 w 279"/>
                <a:gd name="T1" fmla="*/ 81 h 203"/>
                <a:gd name="T2" fmla="*/ 62 w 279"/>
                <a:gd name="T3" fmla="*/ 76 h 203"/>
                <a:gd name="T4" fmla="*/ 166 w 279"/>
                <a:gd name="T5" fmla="*/ 15 h 203"/>
                <a:gd name="T6" fmla="*/ 160 w 279"/>
                <a:gd name="T7" fmla="*/ 11 h 203"/>
                <a:gd name="T8" fmla="*/ 153 w 279"/>
                <a:gd name="T9" fmla="*/ 8 h 203"/>
                <a:gd name="T10" fmla="*/ 146 w 279"/>
                <a:gd name="T11" fmla="*/ 6 h 203"/>
                <a:gd name="T12" fmla="*/ 138 w 279"/>
                <a:gd name="T13" fmla="*/ 3 h 203"/>
                <a:gd name="T14" fmla="*/ 131 w 279"/>
                <a:gd name="T15" fmla="*/ 2 h 203"/>
                <a:gd name="T16" fmla="*/ 123 w 279"/>
                <a:gd name="T17" fmla="*/ 1 h 203"/>
                <a:gd name="T18" fmla="*/ 115 w 279"/>
                <a:gd name="T19" fmla="*/ 0 h 203"/>
                <a:gd name="T20" fmla="*/ 107 w 279"/>
                <a:gd name="T21" fmla="*/ 0 h 203"/>
                <a:gd name="T22" fmla="*/ 98 w 279"/>
                <a:gd name="T23" fmla="*/ 0 h 203"/>
                <a:gd name="T24" fmla="*/ 89 w 279"/>
                <a:gd name="T25" fmla="*/ 1 h 203"/>
                <a:gd name="T26" fmla="*/ 81 w 279"/>
                <a:gd name="T27" fmla="*/ 3 h 203"/>
                <a:gd name="T28" fmla="*/ 72 w 279"/>
                <a:gd name="T29" fmla="*/ 6 h 203"/>
                <a:gd name="T30" fmla="*/ 63 w 279"/>
                <a:gd name="T31" fmla="*/ 9 h 203"/>
                <a:gd name="T32" fmla="*/ 54 w 279"/>
                <a:gd name="T33" fmla="*/ 13 h 203"/>
                <a:gd name="T34" fmla="*/ 47 w 279"/>
                <a:gd name="T35" fmla="*/ 17 h 203"/>
                <a:gd name="T36" fmla="*/ 42 w 279"/>
                <a:gd name="T37" fmla="*/ 21 h 203"/>
                <a:gd name="T38" fmla="*/ 36 w 279"/>
                <a:gd name="T39" fmla="*/ 25 h 203"/>
                <a:gd name="T40" fmla="*/ 32 w 279"/>
                <a:gd name="T41" fmla="*/ 29 h 203"/>
                <a:gd name="T42" fmla="*/ 27 w 279"/>
                <a:gd name="T43" fmla="*/ 34 h 203"/>
                <a:gd name="T44" fmla="*/ 23 w 279"/>
                <a:gd name="T45" fmla="*/ 39 h 203"/>
                <a:gd name="T46" fmla="*/ 19 w 279"/>
                <a:gd name="T47" fmla="*/ 44 h 203"/>
                <a:gd name="T48" fmla="*/ 14 w 279"/>
                <a:gd name="T49" fmla="*/ 50 h 203"/>
                <a:gd name="T50" fmla="*/ 11 w 279"/>
                <a:gd name="T51" fmla="*/ 56 h 203"/>
                <a:gd name="T52" fmla="*/ 9 w 279"/>
                <a:gd name="T53" fmla="*/ 62 h 203"/>
                <a:gd name="T54" fmla="*/ 6 w 279"/>
                <a:gd name="T55" fmla="*/ 68 h 203"/>
                <a:gd name="T56" fmla="*/ 4 w 279"/>
                <a:gd name="T57" fmla="*/ 75 h 203"/>
                <a:gd name="T58" fmla="*/ 2 w 279"/>
                <a:gd name="T59" fmla="*/ 82 h 203"/>
                <a:gd name="T60" fmla="*/ 1 w 279"/>
                <a:gd name="T61" fmla="*/ 89 h 203"/>
                <a:gd name="T62" fmla="*/ 0 w 279"/>
                <a:gd name="T63" fmla="*/ 96 h 203"/>
                <a:gd name="T64" fmla="*/ 1 w 279"/>
                <a:gd name="T65" fmla="*/ 103 h 203"/>
                <a:gd name="T66" fmla="*/ 1 w 279"/>
                <a:gd name="T67" fmla="*/ 109 h 203"/>
                <a:gd name="T68" fmla="*/ 1 w 279"/>
                <a:gd name="T69" fmla="*/ 115 h 203"/>
                <a:gd name="T70" fmla="*/ 2 w 279"/>
                <a:gd name="T71" fmla="*/ 121 h 203"/>
                <a:gd name="T72" fmla="*/ 4 w 279"/>
                <a:gd name="T73" fmla="*/ 127 h 203"/>
                <a:gd name="T74" fmla="*/ 5 w 279"/>
                <a:gd name="T75" fmla="*/ 133 h 203"/>
                <a:gd name="T76" fmla="*/ 7 w 279"/>
                <a:gd name="T77" fmla="*/ 138 h 203"/>
                <a:gd name="T78" fmla="*/ 9 w 279"/>
                <a:gd name="T79" fmla="*/ 143 h 203"/>
                <a:gd name="T80" fmla="*/ 10 w 279"/>
                <a:gd name="T81" fmla="*/ 148 h 203"/>
                <a:gd name="T82" fmla="*/ 13 w 279"/>
                <a:gd name="T83" fmla="*/ 153 h 203"/>
                <a:gd name="T84" fmla="*/ 15 w 279"/>
                <a:gd name="T85" fmla="*/ 157 h 203"/>
                <a:gd name="T86" fmla="*/ 17 w 279"/>
                <a:gd name="T87" fmla="*/ 161 h 203"/>
                <a:gd name="T88" fmla="*/ 20 w 279"/>
                <a:gd name="T89" fmla="*/ 166 h 203"/>
                <a:gd name="T90" fmla="*/ 23 w 279"/>
                <a:gd name="T91" fmla="*/ 170 h 203"/>
                <a:gd name="T92" fmla="*/ 25 w 279"/>
                <a:gd name="T93" fmla="*/ 174 h 203"/>
                <a:gd name="T94" fmla="*/ 28 w 279"/>
                <a:gd name="T95" fmla="*/ 177 h 203"/>
                <a:gd name="T96" fmla="*/ 30 w 279"/>
                <a:gd name="T97" fmla="*/ 181 h 203"/>
                <a:gd name="T98" fmla="*/ 32 w 279"/>
                <a:gd name="T99" fmla="*/ 184 h 203"/>
                <a:gd name="T100" fmla="*/ 35 w 279"/>
                <a:gd name="T101" fmla="*/ 187 h 203"/>
                <a:gd name="T102" fmla="*/ 38 w 279"/>
                <a:gd name="T103" fmla="*/ 189 h 203"/>
                <a:gd name="T104" fmla="*/ 39 w 279"/>
                <a:gd name="T105" fmla="*/ 192 h 203"/>
                <a:gd name="T106" fmla="*/ 42 w 279"/>
                <a:gd name="T107" fmla="*/ 194 h 203"/>
                <a:gd name="T108" fmla="*/ 43 w 279"/>
                <a:gd name="T109" fmla="*/ 196 h 203"/>
                <a:gd name="T110" fmla="*/ 46 w 279"/>
                <a:gd name="T111" fmla="*/ 198 h 203"/>
                <a:gd name="T112" fmla="*/ 47 w 279"/>
                <a:gd name="T113" fmla="*/ 199 h 203"/>
                <a:gd name="T114" fmla="*/ 48 w 279"/>
                <a:gd name="T115" fmla="*/ 200 h 203"/>
                <a:gd name="T116" fmla="*/ 50 w 279"/>
                <a:gd name="T117" fmla="*/ 202 h 203"/>
                <a:gd name="T118" fmla="*/ 50 w 279"/>
                <a:gd name="T119" fmla="*/ 202 h 203"/>
                <a:gd name="T120" fmla="*/ 51 w 279"/>
                <a:gd name="T121" fmla="*/ 203 h 203"/>
                <a:gd name="T122" fmla="*/ 51 w 279"/>
                <a:gd name="T12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9" h="203">
                  <a:moveTo>
                    <a:pt x="51" y="203"/>
                  </a:moveTo>
                  <a:lnTo>
                    <a:pt x="51" y="200"/>
                  </a:lnTo>
                  <a:lnTo>
                    <a:pt x="51" y="194"/>
                  </a:lnTo>
                  <a:lnTo>
                    <a:pt x="51" y="184"/>
                  </a:lnTo>
                  <a:lnTo>
                    <a:pt x="51" y="172"/>
                  </a:lnTo>
                  <a:lnTo>
                    <a:pt x="51" y="158"/>
                  </a:lnTo>
                  <a:lnTo>
                    <a:pt x="51" y="143"/>
                  </a:lnTo>
                  <a:lnTo>
                    <a:pt x="51" y="128"/>
                  </a:lnTo>
                  <a:lnTo>
                    <a:pt x="51" y="115"/>
                  </a:lnTo>
                  <a:lnTo>
                    <a:pt x="51" y="102"/>
                  </a:lnTo>
                  <a:lnTo>
                    <a:pt x="51" y="91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5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75" y="83"/>
                  </a:lnTo>
                  <a:lnTo>
                    <a:pt x="81" y="87"/>
                  </a:lnTo>
                  <a:lnTo>
                    <a:pt x="89" y="92"/>
                  </a:lnTo>
                  <a:lnTo>
                    <a:pt x="100" y="97"/>
                  </a:lnTo>
                  <a:lnTo>
                    <a:pt x="113" y="105"/>
                  </a:lnTo>
                  <a:lnTo>
                    <a:pt x="130" y="115"/>
                  </a:lnTo>
                  <a:lnTo>
                    <a:pt x="149" y="126"/>
                  </a:lnTo>
                  <a:lnTo>
                    <a:pt x="173" y="141"/>
                  </a:lnTo>
                  <a:lnTo>
                    <a:pt x="279" y="78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2" y="8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6" y="6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4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1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8" y="139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1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1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4" y="154"/>
                  </a:lnTo>
                  <a:lnTo>
                    <a:pt x="14" y="155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6" y="160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1"/>
                  </a:lnTo>
                  <a:lnTo>
                    <a:pt x="30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6"/>
                  </a:lnTo>
                  <a:lnTo>
                    <a:pt x="35" y="186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70" name="Freeform 74"/>
            <p:cNvSpPr>
              <a:spLocks noEditPoints="1"/>
            </p:cNvSpPr>
            <p:nvPr/>
          </p:nvSpPr>
          <p:spPr bwMode="auto">
            <a:xfrm>
              <a:off x="5839" y="4253"/>
              <a:ext cx="667" cy="229"/>
            </a:xfrm>
            <a:custGeom>
              <a:avLst/>
              <a:gdLst>
                <a:gd name="T0" fmla="*/ 531 w 667"/>
                <a:gd name="T1" fmla="*/ 108 h 229"/>
                <a:gd name="T2" fmla="*/ 503 w 667"/>
                <a:gd name="T3" fmla="*/ 94 h 229"/>
                <a:gd name="T4" fmla="*/ 594 w 667"/>
                <a:gd name="T5" fmla="*/ 117 h 229"/>
                <a:gd name="T6" fmla="*/ 575 w 667"/>
                <a:gd name="T7" fmla="*/ 137 h 229"/>
                <a:gd name="T8" fmla="*/ 618 w 667"/>
                <a:gd name="T9" fmla="*/ 105 h 229"/>
                <a:gd name="T10" fmla="*/ 614 w 667"/>
                <a:gd name="T11" fmla="*/ 96 h 229"/>
                <a:gd name="T12" fmla="*/ 28 w 667"/>
                <a:gd name="T13" fmla="*/ 216 h 229"/>
                <a:gd name="T14" fmla="*/ 20 w 667"/>
                <a:gd name="T15" fmla="*/ 185 h 229"/>
                <a:gd name="T16" fmla="*/ 140 w 667"/>
                <a:gd name="T17" fmla="*/ 193 h 229"/>
                <a:gd name="T18" fmla="*/ 128 w 667"/>
                <a:gd name="T19" fmla="*/ 214 h 229"/>
                <a:gd name="T20" fmla="*/ 145 w 667"/>
                <a:gd name="T21" fmla="*/ 187 h 229"/>
                <a:gd name="T22" fmla="*/ 168 w 667"/>
                <a:gd name="T23" fmla="*/ 204 h 229"/>
                <a:gd name="T24" fmla="*/ 197 w 667"/>
                <a:gd name="T25" fmla="*/ 198 h 229"/>
                <a:gd name="T26" fmla="*/ 220 w 667"/>
                <a:gd name="T27" fmla="*/ 204 h 229"/>
                <a:gd name="T28" fmla="*/ 264 w 667"/>
                <a:gd name="T29" fmla="*/ 202 h 229"/>
                <a:gd name="T30" fmla="*/ 250 w 667"/>
                <a:gd name="T31" fmla="*/ 198 h 229"/>
                <a:gd name="T32" fmla="*/ 313 w 667"/>
                <a:gd name="T33" fmla="*/ 188 h 229"/>
                <a:gd name="T34" fmla="*/ 350 w 667"/>
                <a:gd name="T35" fmla="*/ 172 h 229"/>
                <a:gd name="T36" fmla="*/ 347 w 667"/>
                <a:gd name="T37" fmla="*/ 201 h 229"/>
                <a:gd name="T38" fmla="*/ 349 w 667"/>
                <a:gd name="T39" fmla="*/ 215 h 229"/>
                <a:gd name="T40" fmla="*/ 343 w 667"/>
                <a:gd name="T41" fmla="*/ 182 h 229"/>
                <a:gd name="T42" fmla="*/ 405 w 667"/>
                <a:gd name="T43" fmla="*/ 182 h 229"/>
                <a:gd name="T44" fmla="*/ 480 w 667"/>
                <a:gd name="T45" fmla="*/ 200 h 229"/>
                <a:gd name="T46" fmla="*/ 464 w 667"/>
                <a:gd name="T47" fmla="*/ 202 h 229"/>
                <a:gd name="T48" fmla="*/ 34 w 667"/>
                <a:gd name="T49" fmla="*/ 7 h 229"/>
                <a:gd name="T50" fmla="*/ 24 w 667"/>
                <a:gd name="T51" fmla="*/ 40 h 229"/>
                <a:gd name="T52" fmla="*/ 8 w 667"/>
                <a:gd name="T53" fmla="*/ 58 h 229"/>
                <a:gd name="T54" fmla="*/ 17 w 667"/>
                <a:gd name="T55" fmla="*/ 22 h 229"/>
                <a:gd name="T56" fmla="*/ 92 w 667"/>
                <a:gd name="T57" fmla="*/ 42 h 229"/>
                <a:gd name="T58" fmla="*/ 74 w 667"/>
                <a:gd name="T59" fmla="*/ 49 h 229"/>
                <a:gd name="T60" fmla="*/ 100 w 667"/>
                <a:gd name="T61" fmla="*/ 28 h 229"/>
                <a:gd name="T62" fmla="*/ 137 w 667"/>
                <a:gd name="T63" fmla="*/ 25 h 229"/>
                <a:gd name="T64" fmla="*/ 113 w 667"/>
                <a:gd name="T65" fmla="*/ 31 h 229"/>
                <a:gd name="T66" fmla="*/ 210 w 667"/>
                <a:gd name="T67" fmla="*/ 40 h 229"/>
                <a:gd name="T68" fmla="*/ 195 w 667"/>
                <a:gd name="T69" fmla="*/ 61 h 229"/>
                <a:gd name="T70" fmla="*/ 229 w 667"/>
                <a:gd name="T71" fmla="*/ 44 h 229"/>
                <a:gd name="T72" fmla="*/ 222 w 667"/>
                <a:gd name="T73" fmla="*/ 23 h 229"/>
                <a:gd name="T74" fmla="*/ 278 w 667"/>
                <a:gd name="T75" fmla="*/ 33 h 229"/>
                <a:gd name="T76" fmla="*/ 293 w 667"/>
                <a:gd name="T77" fmla="*/ 17 h 229"/>
                <a:gd name="T78" fmla="*/ 323 w 667"/>
                <a:gd name="T79" fmla="*/ 60 h 229"/>
                <a:gd name="T80" fmla="*/ 343 w 667"/>
                <a:gd name="T81" fmla="*/ 37 h 229"/>
                <a:gd name="T82" fmla="*/ 388 w 667"/>
                <a:gd name="T83" fmla="*/ 21 h 229"/>
                <a:gd name="T84" fmla="*/ 380 w 667"/>
                <a:gd name="T85" fmla="*/ 46 h 229"/>
                <a:gd name="T86" fmla="*/ 378 w 667"/>
                <a:gd name="T87" fmla="*/ 61 h 229"/>
                <a:gd name="T88" fmla="*/ 374 w 667"/>
                <a:gd name="T89" fmla="*/ 27 h 229"/>
                <a:gd name="T90" fmla="*/ 45 w 667"/>
                <a:gd name="T91" fmla="*/ 102 h 229"/>
                <a:gd name="T92" fmla="*/ 18 w 667"/>
                <a:gd name="T93" fmla="*/ 121 h 229"/>
                <a:gd name="T94" fmla="*/ 72 w 667"/>
                <a:gd name="T95" fmla="*/ 95 h 229"/>
                <a:gd name="T96" fmla="*/ 102 w 667"/>
                <a:gd name="T97" fmla="*/ 137 h 229"/>
                <a:gd name="T98" fmla="*/ 114 w 667"/>
                <a:gd name="T99" fmla="*/ 119 h 229"/>
                <a:gd name="T100" fmla="*/ 193 w 667"/>
                <a:gd name="T101" fmla="*/ 137 h 229"/>
                <a:gd name="T102" fmla="*/ 218 w 667"/>
                <a:gd name="T103" fmla="*/ 105 h 229"/>
                <a:gd name="T104" fmla="*/ 247 w 667"/>
                <a:gd name="T105" fmla="*/ 94 h 229"/>
                <a:gd name="T106" fmla="*/ 258 w 667"/>
                <a:gd name="T107" fmla="*/ 112 h 229"/>
                <a:gd name="T108" fmla="*/ 293 w 667"/>
                <a:gd name="T109" fmla="*/ 108 h 229"/>
                <a:gd name="T110" fmla="*/ 300 w 667"/>
                <a:gd name="T111" fmla="*/ 94 h 229"/>
                <a:gd name="T112" fmla="*/ 345 w 667"/>
                <a:gd name="T113" fmla="*/ 138 h 229"/>
                <a:gd name="T114" fmla="*/ 339 w 667"/>
                <a:gd name="T115" fmla="*/ 108 h 229"/>
                <a:gd name="T116" fmla="*/ 402 w 667"/>
                <a:gd name="T117" fmla="*/ 137 h 229"/>
                <a:gd name="T118" fmla="*/ 405 w 667"/>
                <a:gd name="T119" fmla="*/ 154 h 229"/>
                <a:gd name="T120" fmla="*/ 396 w 667"/>
                <a:gd name="T121" fmla="*/ 126 h 229"/>
                <a:gd name="T122" fmla="*/ 443 w 667"/>
                <a:gd name="T123" fmla="*/ 123 h 229"/>
                <a:gd name="T124" fmla="*/ 432 w 667"/>
                <a:gd name="T125" fmla="*/ 1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229">
                  <a:moveTo>
                    <a:pt x="481" y="137"/>
                  </a:moveTo>
                  <a:lnTo>
                    <a:pt x="493" y="137"/>
                  </a:lnTo>
                  <a:lnTo>
                    <a:pt x="493" y="114"/>
                  </a:lnTo>
                  <a:lnTo>
                    <a:pt x="493" y="113"/>
                  </a:lnTo>
                  <a:lnTo>
                    <a:pt x="493" y="113"/>
                  </a:lnTo>
                  <a:lnTo>
                    <a:pt x="493" y="112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4" y="110"/>
                  </a:lnTo>
                  <a:lnTo>
                    <a:pt x="494" y="110"/>
                  </a:lnTo>
                  <a:lnTo>
                    <a:pt x="494" y="109"/>
                  </a:lnTo>
                  <a:lnTo>
                    <a:pt x="494" y="109"/>
                  </a:lnTo>
                  <a:lnTo>
                    <a:pt x="495" y="108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98" y="105"/>
                  </a:lnTo>
                  <a:lnTo>
                    <a:pt x="498" y="105"/>
                  </a:lnTo>
                  <a:lnTo>
                    <a:pt x="499" y="105"/>
                  </a:lnTo>
                  <a:lnTo>
                    <a:pt x="499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1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3" y="105"/>
                  </a:lnTo>
                  <a:lnTo>
                    <a:pt x="503" y="106"/>
                  </a:lnTo>
                  <a:lnTo>
                    <a:pt x="503" y="106"/>
                  </a:lnTo>
                  <a:lnTo>
                    <a:pt x="504" y="106"/>
                  </a:lnTo>
                  <a:lnTo>
                    <a:pt x="504" y="106"/>
                  </a:lnTo>
                  <a:lnTo>
                    <a:pt x="504" y="107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505" y="108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06" y="111"/>
                  </a:lnTo>
                  <a:lnTo>
                    <a:pt x="506" y="111"/>
                  </a:lnTo>
                  <a:lnTo>
                    <a:pt x="506" y="112"/>
                  </a:lnTo>
                  <a:lnTo>
                    <a:pt x="506" y="113"/>
                  </a:lnTo>
                  <a:lnTo>
                    <a:pt x="507" y="114"/>
                  </a:lnTo>
                  <a:lnTo>
                    <a:pt x="507" y="137"/>
                  </a:lnTo>
                  <a:lnTo>
                    <a:pt x="519" y="137"/>
                  </a:lnTo>
                  <a:lnTo>
                    <a:pt x="519" y="114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2"/>
                  </a:lnTo>
                  <a:lnTo>
                    <a:pt x="519" y="112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5"/>
                  </a:lnTo>
                  <a:lnTo>
                    <a:pt x="523" y="105"/>
                  </a:lnTo>
                  <a:lnTo>
                    <a:pt x="524" y="105"/>
                  </a:lnTo>
                  <a:lnTo>
                    <a:pt x="524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4"/>
                  </a:lnTo>
                  <a:lnTo>
                    <a:pt x="532" y="114"/>
                  </a:lnTo>
                  <a:lnTo>
                    <a:pt x="533" y="114"/>
                  </a:lnTo>
                  <a:lnTo>
                    <a:pt x="533" y="137"/>
                  </a:lnTo>
                  <a:lnTo>
                    <a:pt x="545" y="137"/>
                  </a:lnTo>
                  <a:lnTo>
                    <a:pt x="545" y="114"/>
                  </a:lnTo>
                  <a:lnTo>
                    <a:pt x="545" y="113"/>
                  </a:lnTo>
                  <a:lnTo>
                    <a:pt x="545" y="113"/>
                  </a:lnTo>
                  <a:lnTo>
                    <a:pt x="545" y="112"/>
                  </a:lnTo>
                  <a:lnTo>
                    <a:pt x="545" y="111"/>
                  </a:lnTo>
                  <a:lnTo>
                    <a:pt x="545" y="111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09"/>
                  </a:lnTo>
                  <a:lnTo>
                    <a:pt x="545" y="109"/>
                  </a:lnTo>
                  <a:lnTo>
                    <a:pt x="545" y="108"/>
                  </a:lnTo>
                  <a:lnTo>
                    <a:pt x="545" y="108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4"/>
                  </a:lnTo>
                  <a:lnTo>
                    <a:pt x="544" y="104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2"/>
                  </a:lnTo>
                  <a:lnTo>
                    <a:pt x="544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2" y="100"/>
                  </a:lnTo>
                  <a:lnTo>
                    <a:pt x="542" y="100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39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5" y="94"/>
                  </a:lnTo>
                  <a:lnTo>
                    <a:pt x="534" y="94"/>
                  </a:lnTo>
                  <a:lnTo>
                    <a:pt x="534" y="94"/>
                  </a:lnTo>
                  <a:lnTo>
                    <a:pt x="533" y="94"/>
                  </a:lnTo>
                  <a:lnTo>
                    <a:pt x="533" y="94"/>
                  </a:lnTo>
                  <a:lnTo>
                    <a:pt x="532" y="94"/>
                  </a:lnTo>
                  <a:lnTo>
                    <a:pt x="532" y="94"/>
                  </a:lnTo>
                  <a:lnTo>
                    <a:pt x="531" y="94"/>
                  </a:lnTo>
                  <a:lnTo>
                    <a:pt x="530" y="94"/>
                  </a:lnTo>
                  <a:lnTo>
                    <a:pt x="530" y="94"/>
                  </a:lnTo>
                  <a:lnTo>
                    <a:pt x="529" y="94"/>
                  </a:lnTo>
                  <a:lnTo>
                    <a:pt x="529" y="94"/>
                  </a:lnTo>
                  <a:lnTo>
                    <a:pt x="528" y="94"/>
                  </a:lnTo>
                  <a:lnTo>
                    <a:pt x="528" y="94"/>
                  </a:lnTo>
                  <a:lnTo>
                    <a:pt x="527" y="94"/>
                  </a:lnTo>
                  <a:lnTo>
                    <a:pt x="526" y="94"/>
                  </a:lnTo>
                  <a:lnTo>
                    <a:pt x="526" y="94"/>
                  </a:lnTo>
                  <a:lnTo>
                    <a:pt x="525" y="94"/>
                  </a:lnTo>
                  <a:lnTo>
                    <a:pt x="525" y="94"/>
                  </a:lnTo>
                  <a:lnTo>
                    <a:pt x="524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2" y="95"/>
                  </a:lnTo>
                  <a:lnTo>
                    <a:pt x="522" y="95"/>
                  </a:lnTo>
                  <a:lnTo>
                    <a:pt x="521" y="95"/>
                  </a:lnTo>
                  <a:lnTo>
                    <a:pt x="521" y="96"/>
                  </a:lnTo>
                  <a:lnTo>
                    <a:pt x="520" y="96"/>
                  </a:lnTo>
                  <a:lnTo>
                    <a:pt x="519" y="96"/>
                  </a:lnTo>
                  <a:lnTo>
                    <a:pt x="519" y="97"/>
                  </a:lnTo>
                  <a:lnTo>
                    <a:pt x="518" y="98"/>
                  </a:lnTo>
                  <a:lnTo>
                    <a:pt x="518" y="98"/>
                  </a:lnTo>
                  <a:lnTo>
                    <a:pt x="518" y="99"/>
                  </a:lnTo>
                  <a:lnTo>
                    <a:pt x="517" y="99"/>
                  </a:lnTo>
                  <a:lnTo>
                    <a:pt x="517" y="100"/>
                  </a:lnTo>
                  <a:lnTo>
                    <a:pt x="516" y="101"/>
                  </a:lnTo>
                  <a:lnTo>
                    <a:pt x="516" y="101"/>
                  </a:lnTo>
                  <a:lnTo>
                    <a:pt x="515" y="100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4" y="98"/>
                  </a:lnTo>
                  <a:lnTo>
                    <a:pt x="514" y="98"/>
                  </a:lnTo>
                  <a:lnTo>
                    <a:pt x="514" y="97"/>
                  </a:lnTo>
                  <a:lnTo>
                    <a:pt x="513" y="97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2" y="96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10" y="95"/>
                  </a:lnTo>
                  <a:lnTo>
                    <a:pt x="510" y="95"/>
                  </a:lnTo>
                  <a:lnTo>
                    <a:pt x="509" y="94"/>
                  </a:lnTo>
                  <a:lnTo>
                    <a:pt x="509" y="94"/>
                  </a:lnTo>
                  <a:lnTo>
                    <a:pt x="508" y="94"/>
                  </a:lnTo>
                  <a:lnTo>
                    <a:pt x="507" y="94"/>
                  </a:lnTo>
                  <a:lnTo>
                    <a:pt x="507" y="94"/>
                  </a:lnTo>
                  <a:lnTo>
                    <a:pt x="506" y="94"/>
                  </a:lnTo>
                  <a:lnTo>
                    <a:pt x="506" y="94"/>
                  </a:lnTo>
                  <a:lnTo>
                    <a:pt x="505" y="94"/>
                  </a:lnTo>
                  <a:lnTo>
                    <a:pt x="504" y="94"/>
                  </a:lnTo>
                  <a:lnTo>
                    <a:pt x="504" y="94"/>
                  </a:lnTo>
                  <a:lnTo>
                    <a:pt x="503" y="94"/>
                  </a:lnTo>
                  <a:lnTo>
                    <a:pt x="503" y="94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1" y="94"/>
                  </a:lnTo>
                  <a:lnTo>
                    <a:pt x="500" y="94"/>
                  </a:lnTo>
                  <a:lnTo>
                    <a:pt x="500" y="94"/>
                  </a:lnTo>
                  <a:lnTo>
                    <a:pt x="499" y="94"/>
                  </a:lnTo>
                  <a:lnTo>
                    <a:pt x="499" y="94"/>
                  </a:lnTo>
                  <a:lnTo>
                    <a:pt x="498" y="94"/>
                  </a:lnTo>
                  <a:lnTo>
                    <a:pt x="498" y="94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6" y="95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4" y="96"/>
                  </a:lnTo>
                  <a:lnTo>
                    <a:pt x="494" y="97"/>
                  </a:lnTo>
                  <a:lnTo>
                    <a:pt x="494" y="98"/>
                  </a:lnTo>
                  <a:lnTo>
                    <a:pt x="493" y="98"/>
                  </a:lnTo>
                  <a:lnTo>
                    <a:pt x="492" y="99"/>
                  </a:lnTo>
                  <a:lnTo>
                    <a:pt x="492" y="99"/>
                  </a:lnTo>
                  <a:lnTo>
                    <a:pt x="492" y="95"/>
                  </a:lnTo>
                  <a:lnTo>
                    <a:pt x="481" y="95"/>
                  </a:lnTo>
                  <a:lnTo>
                    <a:pt x="481" y="137"/>
                  </a:lnTo>
                  <a:lnTo>
                    <a:pt x="481" y="137"/>
                  </a:lnTo>
                  <a:close/>
                  <a:moveTo>
                    <a:pt x="579" y="124"/>
                  </a:move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7" y="125"/>
                  </a:lnTo>
                  <a:lnTo>
                    <a:pt x="577" y="125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7"/>
                  </a:lnTo>
                  <a:lnTo>
                    <a:pt x="575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8"/>
                  </a:lnTo>
                  <a:lnTo>
                    <a:pt x="573" y="127"/>
                  </a:lnTo>
                  <a:lnTo>
                    <a:pt x="573" y="128"/>
                  </a:lnTo>
                  <a:lnTo>
                    <a:pt x="573" y="128"/>
                  </a:lnTo>
                  <a:lnTo>
                    <a:pt x="572" y="127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69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6" y="126"/>
                  </a:lnTo>
                  <a:lnTo>
                    <a:pt x="566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65" y="125"/>
                  </a:lnTo>
                  <a:lnTo>
                    <a:pt x="565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93" y="120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3" y="114"/>
                  </a:lnTo>
                  <a:lnTo>
                    <a:pt x="593" y="113"/>
                  </a:lnTo>
                  <a:lnTo>
                    <a:pt x="593" y="112"/>
                  </a:lnTo>
                  <a:lnTo>
                    <a:pt x="593" y="111"/>
                  </a:lnTo>
                  <a:lnTo>
                    <a:pt x="593" y="111"/>
                  </a:lnTo>
                  <a:lnTo>
                    <a:pt x="593" y="110"/>
                  </a:lnTo>
                  <a:lnTo>
                    <a:pt x="593" y="109"/>
                  </a:lnTo>
                  <a:lnTo>
                    <a:pt x="592" y="109"/>
                  </a:lnTo>
                  <a:lnTo>
                    <a:pt x="592" y="108"/>
                  </a:lnTo>
                  <a:lnTo>
                    <a:pt x="592" y="107"/>
                  </a:lnTo>
                  <a:lnTo>
                    <a:pt x="591" y="106"/>
                  </a:lnTo>
                  <a:lnTo>
                    <a:pt x="591" y="106"/>
                  </a:lnTo>
                  <a:lnTo>
                    <a:pt x="591" y="105"/>
                  </a:lnTo>
                  <a:lnTo>
                    <a:pt x="590" y="105"/>
                  </a:lnTo>
                  <a:lnTo>
                    <a:pt x="590" y="104"/>
                  </a:lnTo>
                  <a:lnTo>
                    <a:pt x="590" y="103"/>
                  </a:lnTo>
                  <a:lnTo>
                    <a:pt x="589" y="103"/>
                  </a:lnTo>
                  <a:lnTo>
                    <a:pt x="589" y="102"/>
                  </a:lnTo>
                  <a:lnTo>
                    <a:pt x="589" y="102"/>
                  </a:lnTo>
                  <a:lnTo>
                    <a:pt x="588" y="101"/>
                  </a:lnTo>
                  <a:lnTo>
                    <a:pt x="587" y="101"/>
                  </a:lnTo>
                  <a:lnTo>
                    <a:pt x="587" y="100"/>
                  </a:lnTo>
                  <a:lnTo>
                    <a:pt x="586" y="99"/>
                  </a:lnTo>
                  <a:lnTo>
                    <a:pt x="586" y="99"/>
                  </a:lnTo>
                  <a:lnTo>
                    <a:pt x="586" y="98"/>
                  </a:lnTo>
                  <a:lnTo>
                    <a:pt x="584" y="98"/>
                  </a:lnTo>
                  <a:lnTo>
                    <a:pt x="584" y="97"/>
                  </a:lnTo>
                  <a:lnTo>
                    <a:pt x="584" y="97"/>
                  </a:lnTo>
                  <a:lnTo>
                    <a:pt x="583" y="96"/>
                  </a:lnTo>
                  <a:lnTo>
                    <a:pt x="583" y="96"/>
                  </a:lnTo>
                  <a:lnTo>
                    <a:pt x="582" y="96"/>
                  </a:lnTo>
                  <a:lnTo>
                    <a:pt x="581" y="96"/>
                  </a:lnTo>
                  <a:lnTo>
                    <a:pt x="581" y="95"/>
                  </a:lnTo>
                  <a:lnTo>
                    <a:pt x="580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78" y="94"/>
                  </a:lnTo>
                  <a:lnTo>
                    <a:pt x="577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5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4"/>
                  </a:lnTo>
                  <a:lnTo>
                    <a:pt x="572" y="94"/>
                  </a:lnTo>
                  <a:lnTo>
                    <a:pt x="571" y="94"/>
                  </a:lnTo>
                  <a:lnTo>
                    <a:pt x="570" y="94"/>
                  </a:lnTo>
                  <a:lnTo>
                    <a:pt x="570" y="94"/>
                  </a:lnTo>
                  <a:lnTo>
                    <a:pt x="569" y="94"/>
                  </a:lnTo>
                  <a:lnTo>
                    <a:pt x="568" y="94"/>
                  </a:lnTo>
                  <a:lnTo>
                    <a:pt x="567" y="94"/>
                  </a:lnTo>
                  <a:lnTo>
                    <a:pt x="567" y="94"/>
                  </a:lnTo>
                  <a:lnTo>
                    <a:pt x="566" y="94"/>
                  </a:lnTo>
                  <a:lnTo>
                    <a:pt x="565" y="94"/>
                  </a:lnTo>
                  <a:lnTo>
                    <a:pt x="565" y="94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1" y="96"/>
                  </a:lnTo>
                  <a:lnTo>
                    <a:pt x="561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59" y="97"/>
                  </a:lnTo>
                  <a:lnTo>
                    <a:pt x="559" y="98"/>
                  </a:lnTo>
                  <a:lnTo>
                    <a:pt x="558" y="98"/>
                  </a:lnTo>
                  <a:lnTo>
                    <a:pt x="557" y="98"/>
                  </a:lnTo>
                  <a:lnTo>
                    <a:pt x="557" y="99"/>
                  </a:lnTo>
                  <a:lnTo>
                    <a:pt x="556" y="99"/>
                  </a:lnTo>
                  <a:lnTo>
                    <a:pt x="556" y="100"/>
                  </a:lnTo>
                  <a:lnTo>
                    <a:pt x="556" y="101"/>
                  </a:lnTo>
                  <a:lnTo>
                    <a:pt x="555" y="101"/>
                  </a:lnTo>
                  <a:lnTo>
                    <a:pt x="555" y="102"/>
                  </a:lnTo>
                  <a:lnTo>
                    <a:pt x="554" y="102"/>
                  </a:lnTo>
                  <a:lnTo>
                    <a:pt x="553" y="103"/>
                  </a:lnTo>
                  <a:lnTo>
                    <a:pt x="553" y="103"/>
                  </a:lnTo>
                  <a:lnTo>
                    <a:pt x="553" y="104"/>
                  </a:lnTo>
                  <a:lnTo>
                    <a:pt x="552" y="105"/>
                  </a:lnTo>
                  <a:lnTo>
                    <a:pt x="552" y="105"/>
                  </a:lnTo>
                  <a:lnTo>
                    <a:pt x="552" y="106"/>
                  </a:lnTo>
                  <a:lnTo>
                    <a:pt x="551" y="106"/>
                  </a:lnTo>
                  <a:lnTo>
                    <a:pt x="551" y="107"/>
                  </a:lnTo>
                  <a:lnTo>
                    <a:pt x="551" y="108"/>
                  </a:lnTo>
                  <a:lnTo>
                    <a:pt x="551" y="109"/>
                  </a:lnTo>
                  <a:lnTo>
                    <a:pt x="550" y="109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1"/>
                  </a:lnTo>
                  <a:lnTo>
                    <a:pt x="550" y="112"/>
                  </a:lnTo>
                  <a:lnTo>
                    <a:pt x="550" y="113"/>
                  </a:lnTo>
                  <a:lnTo>
                    <a:pt x="550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0" y="116"/>
                  </a:lnTo>
                  <a:lnTo>
                    <a:pt x="550" y="117"/>
                  </a:lnTo>
                  <a:lnTo>
                    <a:pt x="550" y="117"/>
                  </a:lnTo>
                  <a:lnTo>
                    <a:pt x="550" y="118"/>
                  </a:lnTo>
                  <a:lnTo>
                    <a:pt x="550" y="118"/>
                  </a:lnTo>
                  <a:lnTo>
                    <a:pt x="550" y="119"/>
                  </a:lnTo>
                  <a:lnTo>
                    <a:pt x="550" y="120"/>
                  </a:lnTo>
                  <a:lnTo>
                    <a:pt x="550" y="121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1" y="123"/>
                  </a:lnTo>
                  <a:lnTo>
                    <a:pt x="551" y="124"/>
                  </a:lnTo>
                  <a:lnTo>
                    <a:pt x="551" y="125"/>
                  </a:lnTo>
                  <a:lnTo>
                    <a:pt x="551" y="125"/>
                  </a:lnTo>
                  <a:lnTo>
                    <a:pt x="552" y="126"/>
                  </a:lnTo>
                  <a:lnTo>
                    <a:pt x="552" y="126"/>
                  </a:lnTo>
                  <a:lnTo>
                    <a:pt x="552" y="127"/>
                  </a:lnTo>
                  <a:lnTo>
                    <a:pt x="553" y="128"/>
                  </a:lnTo>
                  <a:lnTo>
                    <a:pt x="553" y="128"/>
                  </a:lnTo>
                  <a:lnTo>
                    <a:pt x="553" y="129"/>
                  </a:lnTo>
                  <a:lnTo>
                    <a:pt x="554" y="129"/>
                  </a:lnTo>
                  <a:lnTo>
                    <a:pt x="555" y="130"/>
                  </a:lnTo>
                  <a:lnTo>
                    <a:pt x="555" y="130"/>
                  </a:lnTo>
                  <a:lnTo>
                    <a:pt x="556" y="131"/>
                  </a:lnTo>
                  <a:lnTo>
                    <a:pt x="556" y="132"/>
                  </a:lnTo>
                  <a:lnTo>
                    <a:pt x="556" y="132"/>
                  </a:lnTo>
                  <a:lnTo>
                    <a:pt x="557" y="132"/>
                  </a:lnTo>
                  <a:lnTo>
                    <a:pt x="557" y="133"/>
                  </a:lnTo>
                  <a:lnTo>
                    <a:pt x="558" y="133"/>
                  </a:lnTo>
                  <a:lnTo>
                    <a:pt x="559" y="134"/>
                  </a:lnTo>
                  <a:lnTo>
                    <a:pt x="559" y="134"/>
                  </a:lnTo>
                  <a:lnTo>
                    <a:pt x="560" y="134"/>
                  </a:lnTo>
                  <a:lnTo>
                    <a:pt x="560" y="135"/>
                  </a:lnTo>
                  <a:lnTo>
                    <a:pt x="561" y="136"/>
                  </a:lnTo>
                  <a:lnTo>
                    <a:pt x="561" y="136"/>
                  </a:lnTo>
                  <a:lnTo>
                    <a:pt x="562" y="136"/>
                  </a:lnTo>
                  <a:lnTo>
                    <a:pt x="563" y="137"/>
                  </a:lnTo>
                  <a:lnTo>
                    <a:pt x="564" y="137"/>
                  </a:lnTo>
                  <a:lnTo>
                    <a:pt x="564" y="137"/>
                  </a:lnTo>
                  <a:lnTo>
                    <a:pt x="565" y="137"/>
                  </a:lnTo>
                  <a:lnTo>
                    <a:pt x="565" y="137"/>
                  </a:lnTo>
                  <a:lnTo>
                    <a:pt x="566" y="137"/>
                  </a:lnTo>
                  <a:lnTo>
                    <a:pt x="567" y="137"/>
                  </a:lnTo>
                  <a:lnTo>
                    <a:pt x="568" y="137"/>
                  </a:lnTo>
                  <a:lnTo>
                    <a:pt x="568" y="137"/>
                  </a:lnTo>
                  <a:lnTo>
                    <a:pt x="569" y="137"/>
                  </a:lnTo>
                  <a:lnTo>
                    <a:pt x="570" y="137"/>
                  </a:lnTo>
                  <a:lnTo>
                    <a:pt x="571" y="137"/>
                  </a:lnTo>
                  <a:lnTo>
                    <a:pt x="572" y="138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4" y="137"/>
                  </a:lnTo>
                  <a:lnTo>
                    <a:pt x="574" y="137"/>
                  </a:lnTo>
                  <a:lnTo>
                    <a:pt x="575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7" y="137"/>
                  </a:lnTo>
                  <a:lnTo>
                    <a:pt x="578" y="137"/>
                  </a:lnTo>
                  <a:lnTo>
                    <a:pt x="578" y="137"/>
                  </a:lnTo>
                  <a:lnTo>
                    <a:pt x="579" y="137"/>
                  </a:lnTo>
                  <a:lnTo>
                    <a:pt x="580" y="137"/>
                  </a:lnTo>
                  <a:lnTo>
                    <a:pt x="580" y="136"/>
                  </a:lnTo>
                  <a:lnTo>
                    <a:pt x="581" y="136"/>
                  </a:lnTo>
                  <a:lnTo>
                    <a:pt x="582" y="136"/>
                  </a:lnTo>
                  <a:lnTo>
                    <a:pt x="582" y="135"/>
                  </a:lnTo>
                  <a:lnTo>
                    <a:pt x="583" y="134"/>
                  </a:lnTo>
                  <a:lnTo>
                    <a:pt x="583" y="134"/>
                  </a:lnTo>
                  <a:lnTo>
                    <a:pt x="584" y="134"/>
                  </a:lnTo>
                  <a:lnTo>
                    <a:pt x="584" y="133"/>
                  </a:lnTo>
                  <a:lnTo>
                    <a:pt x="585" y="133"/>
                  </a:lnTo>
                  <a:lnTo>
                    <a:pt x="586" y="132"/>
                  </a:lnTo>
                  <a:lnTo>
                    <a:pt x="586" y="132"/>
                  </a:lnTo>
                  <a:lnTo>
                    <a:pt x="587" y="132"/>
                  </a:lnTo>
                  <a:lnTo>
                    <a:pt x="587" y="130"/>
                  </a:lnTo>
                  <a:lnTo>
                    <a:pt x="588" y="130"/>
                  </a:lnTo>
                  <a:lnTo>
                    <a:pt x="589" y="129"/>
                  </a:lnTo>
                  <a:lnTo>
                    <a:pt x="589" y="129"/>
                  </a:lnTo>
                  <a:lnTo>
                    <a:pt x="589" y="128"/>
                  </a:lnTo>
                  <a:lnTo>
                    <a:pt x="590" y="128"/>
                  </a:lnTo>
                  <a:lnTo>
                    <a:pt x="590" y="127"/>
                  </a:lnTo>
                  <a:lnTo>
                    <a:pt x="590" y="126"/>
                  </a:lnTo>
                  <a:lnTo>
                    <a:pt x="591" y="126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92" y="124"/>
                  </a:lnTo>
                  <a:lnTo>
                    <a:pt x="579" y="124"/>
                  </a:lnTo>
                  <a:lnTo>
                    <a:pt x="579" y="124"/>
                  </a:lnTo>
                  <a:close/>
                  <a:moveTo>
                    <a:pt x="562" y="111"/>
                  </a:moveTo>
                  <a:lnTo>
                    <a:pt x="562" y="111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63" y="109"/>
                  </a:lnTo>
                  <a:lnTo>
                    <a:pt x="563" y="109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6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8" y="104"/>
                  </a:lnTo>
                  <a:lnTo>
                    <a:pt x="568" y="104"/>
                  </a:lnTo>
                  <a:lnTo>
                    <a:pt x="569" y="104"/>
                  </a:lnTo>
                  <a:lnTo>
                    <a:pt x="570" y="104"/>
                  </a:lnTo>
                  <a:lnTo>
                    <a:pt x="570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3" y="104"/>
                  </a:lnTo>
                  <a:lnTo>
                    <a:pt x="574" y="104"/>
                  </a:lnTo>
                  <a:lnTo>
                    <a:pt x="574" y="104"/>
                  </a:lnTo>
                  <a:lnTo>
                    <a:pt x="574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8"/>
                  </a:lnTo>
                  <a:lnTo>
                    <a:pt x="580" y="108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1"/>
                  </a:lnTo>
                  <a:lnTo>
                    <a:pt x="581" y="111"/>
                  </a:lnTo>
                  <a:lnTo>
                    <a:pt x="562" y="111"/>
                  </a:lnTo>
                  <a:lnTo>
                    <a:pt x="562" y="111"/>
                  </a:lnTo>
                  <a:close/>
                  <a:moveTo>
                    <a:pt x="600" y="137"/>
                  </a:moveTo>
                  <a:lnTo>
                    <a:pt x="613" y="137"/>
                  </a:lnTo>
                  <a:lnTo>
                    <a:pt x="613" y="114"/>
                  </a:lnTo>
                  <a:lnTo>
                    <a:pt x="612" y="113"/>
                  </a:lnTo>
                  <a:lnTo>
                    <a:pt x="613" y="113"/>
                  </a:lnTo>
                  <a:lnTo>
                    <a:pt x="613" y="113"/>
                  </a:lnTo>
                  <a:lnTo>
                    <a:pt x="612" y="113"/>
                  </a:lnTo>
                  <a:lnTo>
                    <a:pt x="612" y="112"/>
                  </a:lnTo>
                  <a:lnTo>
                    <a:pt x="613" y="112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4" y="108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9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7" y="111"/>
                  </a:lnTo>
                  <a:lnTo>
                    <a:pt x="626" y="112"/>
                  </a:lnTo>
                  <a:lnTo>
                    <a:pt x="626" y="112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7" y="137"/>
                  </a:lnTo>
                  <a:lnTo>
                    <a:pt x="639" y="137"/>
                  </a:lnTo>
                  <a:lnTo>
                    <a:pt x="639" y="111"/>
                  </a:lnTo>
                  <a:lnTo>
                    <a:pt x="639" y="110"/>
                  </a:lnTo>
                  <a:lnTo>
                    <a:pt x="639" y="110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9" y="108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6"/>
                  </a:lnTo>
                  <a:lnTo>
                    <a:pt x="639" y="106"/>
                  </a:lnTo>
                  <a:lnTo>
                    <a:pt x="639" y="105"/>
                  </a:lnTo>
                  <a:lnTo>
                    <a:pt x="639" y="105"/>
                  </a:lnTo>
                  <a:lnTo>
                    <a:pt x="638" y="105"/>
                  </a:lnTo>
                  <a:lnTo>
                    <a:pt x="638" y="104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0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5" y="99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4" y="97"/>
                  </a:lnTo>
                  <a:lnTo>
                    <a:pt x="633" y="97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2" y="96"/>
                  </a:lnTo>
                  <a:lnTo>
                    <a:pt x="632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29" y="94"/>
                  </a:lnTo>
                  <a:lnTo>
                    <a:pt x="629" y="94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7" y="94"/>
                  </a:lnTo>
                  <a:lnTo>
                    <a:pt x="627" y="94"/>
                  </a:lnTo>
                  <a:lnTo>
                    <a:pt x="626" y="94"/>
                  </a:lnTo>
                  <a:lnTo>
                    <a:pt x="625" y="94"/>
                  </a:lnTo>
                  <a:lnTo>
                    <a:pt x="625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3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1" y="94"/>
                  </a:lnTo>
                  <a:lnTo>
                    <a:pt x="621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19" y="94"/>
                  </a:lnTo>
                  <a:lnTo>
                    <a:pt x="619" y="94"/>
                  </a:lnTo>
                  <a:lnTo>
                    <a:pt x="618" y="94"/>
                  </a:lnTo>
                  <a:lnTo>
                    <a:pt x="618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5" y="95"/>
                  </a:lnTo>
                  <a:lnTo>
                    <a:pt x="615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3" y="97"/>
                  </a:lnTo>
                  <a:lnTo>
                    <a:pt x="613" y="97"/>
                  </a:lnTo>
                  <a:lnTo>
                    <a:pt x="613" y="98"/>
                  </a:lnTo>
                  <a:lnTo>
                    <a:pt x="613" y="98"/>
                  </a:lnTo>
                  <a:lnTo>
                    <a:pt x="612" y="98"/>
                  </a:lnTo>
                  <a:lnTo>
                    <a:pt x="612" y="98"/>
                  </a:lnTo>
                  <a:lnTo>
                    <a:pt x="612" y="99"/>
                  </a:lnTo>
                  <a:lnTo>
                    <a:pt x="612" y="99"/>
                  </a:lnTo>
                  <a:lnTo>
                    <a:pt x="612" y="95"/>
                  </a:lnTo>
                  <a:lnTo>
                    <a:pt x="600" y="95"/>
                  </a:lnTo>
                  <a:lnTo>
                    <a:pt x="600" y="137"/>
                  </a:lnTo>
                  <a:lnTo>
                    <a:pt x="600" y="137"/>
                  </a:lnTo>
                  <a:close/>
                  <a:moveTo>
                    <a:pt x="661" y="81"/>
                  </a:moveTo>
                  <a:lnTo>
                    <a:pt x="648" y="81"/>
                  </a:lnTo>
                  <a:lnTo>
                    <a:pt x="648" y="95"/>
                  </a:lnTo>
                  <a:lnTo>
                    <a:pt x="642" y="95"/>
                  </a:lnTo>
                  <a:lnTo>
                    <a:pt x="642" y="105"/>
                  </a:lnTo>
                  <a:lnTo>
                    <a:pt x="648" y="105"/>
                  </a:lnTo>
                  <a:lnTo>
                    <a:pt x="648" y="137"/>
                  </a:lnTo>
                  <a:lnTo>
                    <a:pt x="661" y="137"/>
                  </a:lnTo>
                  <a:lnTo>
                    <a:pt x="661" y="105"/>
                  </a:lnTo>
                  <a:lnTo>
                    <a:pt x="667" y="105"/>
                  </a:lnTo>
                  <a:lnTo>
                    <a:pt x="667" y="95"/>
                  </a:lnTo>
                  <a:lnTo>
                    <a:pt x="661" y="95"/>
                  </a:lnTo>
                  <a:lnTo>
                    <a:pt x="661" y="81"/>
                  </a:lnTo>
                  <a:lnTo>
                    <a:pt x="661" y="81"/>
                  </a:lnTo>
                  <a:close/>
                  <a:moveTo>
                    <a:pt x="48" y="173"/>
                  </a:moveTo>
                  <a:lnTo>
                    <a:pt x="37" y="173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4" y="175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28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7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5" y="173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3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0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8" y="177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7" y="178"/>
                  </a:lnTo>
                  <a:lnTo>
                    <a:pt x="7" y="179"/>
                  </a:lnTo>
                  <a:lnTo>
                    <a:pt x="6" y="179"/>
                  </a:lnTo>
                  <a:lnTo>
                    <a:pt x="6" y="180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5" y="182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5"/>
                  </a:lnTo>
                  <a:lnTo>
                    <a:pt x="3" y="185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7"/>
                  </a:lnTo>
                  <a:lnTo>
                    <a:pt x="3" y="188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3" y="200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4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6"/>
                  </a:lnTo>
                  <a:lnTo>
                    <a:pt x="6" y="206"/>
                  </a:lnTo>
                  <a:lnTo>
                    <a:pt x="6" y="207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7" y="209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9" y="210"/>
                  </a:lnTo>
                  <a:lnTo>
                    <a:pt x="10" y="211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7" y="215"/>
                  </a:lnTo>
                  <a:lnTo>
                    <a:pt x="18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1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3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29" y="216"/>
                  </a:lnTo>
                  <a:lnTo>
                    <a:pt x="29" y="215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1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4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6" y="210"/>
                  </a:lnTo>
                  <a:lnTo>
                    <a:pt x="37" y="210"/>
                  </a:lnTo>
                  <a:lnTo>
                    <a:pt x="37" y="215"/>
                  </a:lnTo>
                  <a:lnTo>
                    <a:pt x="48" y="215"/>
                  </a:lnTo>
                  <a:lnTo>
                    <a:pt x="48" y="173"/>
                  </a:lnTo>
                  <a:lnTo>
                    <a:pt x="48" y="173"/>
                  </a:lnTo>
                  <a:close/>
                  <a:moveTo>
                    <a:pt x="25" y="183"/>
                  </a:moveTo>
                  <a:lnTo>
                    <a:pt x="25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2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9"/>
                  </a:lnTo>
                  <a:lnTo>
                    <a:pt x="35" y="189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9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2" y="201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8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1" y="204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5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2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8"/>
                  </a:lnTo>
                  <a:lnTo>
                    <a:pt x="16" y="188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4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5" y="183"/>
                  </a:lnTo>
                  <a:lnTo>
                    <a:pt x="25" y="183"/>
                  </a:lnTo>
                  <a:close/>
                  <a:moveTo>
                    <a:pt x="77" y="215"/>
                  </a:moveTo>
                  <a:lnTo>
                    <a:pt x="90" y="215"/>
                  </a:lnTo>
                  <a:lnTo>
                    <a:pt x="90" y="159"/>
                  </a:lnTo>
                  <a:lnTo>
                    <a:pt x="77" y="159"/>
                  </a:lnTo>
                  <a:lnTo>
                    <a:pt x="77" y="215"/>
                  </a:lnTo>
                  <a:lnTo>
                    <a:pt x="77" y="215"/>
                  </a:lnTo>
                  <a:close/>
                  <a:moveTo>
                    <a:pt x="126" y="202"/>
                  </a:move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18" y="206"/>
                  </a:lnTo>
                  <a:lnTo>
                    <a:pt x="118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6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3"/>
                  </a:lnTo>
                  <a:lnTo>
                    <a:pt x="111" y="203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40" y="198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0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40" y="188"/>
                  </a:lnTo>
                  <a:lnTo>
                    <a:pt x="140" y="187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1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5" y="179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2" y="176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30" y="174"/>
                  </a:lnTo>
                  <a:lnTo>
                    <a:pt x="129" y="174"/>
                  </a:lnTo>
                  <a:lnTo>
                    <a:pt x="128" y="174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5" y="172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7" y="171"/>
                  </a:lnTo>
                  <a:lnTo>
                    <a:pt x="117" y="171"/>
                  </a:lnTo>
                  <a:lnTo>
                    <a:pt x="116" y="171"/>
                  </a:lnTo>
                  <a:lnTo>
                    <a:pt x="115" y="171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3" y="172"/>
                  </a:lnTo>
                  <a:lnTo>
                    <a:pt x="113" y="172"/>
                  </a:lnTo>
                  <a:lnTo>
                    <a:pt x="112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0" y="173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08" y="174"/>
                  </a:lnTo>
                  <a:lnTo>
                    <a:pt x="107" y="174"/>
                  </a:lnTo>
                  <a:lnTo>
                    <a:pt x="107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1" y="180"/>
                  </a:lnTo>
                  <a:lnTo>
                    <a:pt x="100" y="181"/>
                  </a:lnTo>
                  <a:lnTo>
                    <a:pt x="100" y="181"/>
                  </a:lnTo>
                  <a:lnTo>
                    <a:pt x="100" y="182"/>
                  </a:lnTo>
                  <a:lnTo>
                    <a:pt x="99" y="182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8"/>
                  </a:lnTo>
                  <a:lnTo>
                    <a:pt x="98" y="199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9" y="202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100" y="205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101" y="207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3" y="209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4" y="210"/>
                  </a:lnTo>
                  <a:lnTo>
                    <a:pt x="104" y="211"/>
                  </a:lnTo>
                  <a:lnTo>
                    <a:pt x="105" y="211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8" y="213"/>
                  </a:lnTo>
                  <a:lnTo>
                    <a:pt x="109" y="213"/>
                  </a:lnTo>
                  <a:lnTo>
                    <a:pt x="109" y="214"/>
                  </a:lnTo>
                  <a:lnTo>
                    <a:pt x="110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2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6" y="216"/>
                  </a:lnTo>
                  <a:lnTo>
                    <a:pt x="117" y="216"/>
                  </a:lnTo>
                  <a:lnTo>
                    <a:pt x="118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2" y="216"/>
                  </a:lnTo>
                  <a:lnTo>
                    <a:pt x="123" y="216"/>
                  </a:lnTo>
                  <a:lnTo>
                    <a:pt x="123" y="215"/>
                  </a:lnTo>
                  <a:lnTo>
                    <a:pt x="124" y="215"/>
                  </a:lnTo>
                  <a:lnTo>
                    <a:pt x="125" y="215"/>
                  </a:lnTo>
                  <a:lnTo>
                    <a:pt x="125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8" y="214"/>
                  </a:lnTo>
                  <a:lnTo>
                    <a:pt x="128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1" y="212"/>
                  </a:lnTo>
                  <a:lnTo>
                    <a:pt x="132" y="211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09"/>
                  </a:lnTo>
                  <a:lnTo>
                    <a:pt x="134" y="209"/>
                  </a:lnTo>
                  <a:lnTo>
                    <a:pt x="134" y="209"/>
                  </a:lnTo>
                  <a:lnTo>
                    <a:pt x="135" y="208"/>
                  </a:lnTo>
                  <a:lnTo>
                    <a:pt x="136" y="208"/>
                  </a:lnTo>
                  <a:lnTo>
                    <a:pt x="136" y="207"/>
                  </a:lnTo>
                  <a:lnTo>
                    <a:pt x="136" y="206"/>
                  </a:lnTo>
                  <a:lnTo>
                    <a:pt x="137" y="206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4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39" y="202"/>
                  </a:lnTo>
                  <a:lnTo>
                    <a:pt x="126" y="202"/>
                  </a:lnTo>
                  <a:lnTo>
                    <a:pt x="126" y="202"/>
                  </a:lnTo>
                  <a:close/>
                  <a:moveTo>
                    <a:pt x="109" y="189"/>
                  </a:moveTo>
                  <a:lnTo>
                    <a:pt x="109" y="189"/>
                  </a:lnTo>
                  <a:lnTo>
                    <a:pt x="109" y="188"/>
                  </a:lnTo>
                  <a:lnTo>
                    <a:pt x="109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2" y="184"/>
                  </a:lnTo>
                  <a:lnTo>
                    <a:pt x="113" y="184"/>
                  </a:lnTo>
                  <a:lnTo>
                    <a:pt x="113" y="183"/>
                  </a:lnTo>
                  <a:lnTo>
                    <a:pt x="113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5" y="182"/>
                  </a:lnTo>
                  <a:lnTo>
                    <a:pt x="115" y="182"/>
                  </a:lnTo>
                  <a:lnTo>
                    <a:pt x="116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8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8" y="187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09" y="189"/>
                  </a:lnTo>
                  <a:lnTo>
                    <a:pt x="109" y="189"/>
                  </a:lnTo>
                  <a:close/>
                  <a:moveTo>
                    <a:pt x="191" y="173"/>
                  </a:moveTo>
                  <a:lnTo>
                    <a:pt x="179" y="173"/>
                  </a:lnTo>
                  <a:lnTo>
                    <a:pt x="179" y="177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8" y="175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6" y="174"/>
                  </a:lnTo>
                  <a:lnTo>
                    <a:pt x="176" y="174"/>
                  </a:lnTo>
                  <a:lnTo>
                    <a:pt x="175" y="174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3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1" y="172"/>
                  </a:lnTo>
                  <a:lnTo>
                    <a:pt x="171" y="171"/>
                  </a:lnTo>
                  <a:lnTo>
                    <a:pt x="170" y="171"/>
                  </a:lnTo>
                  <a:lnTo>
                    <a:pt x="170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6" y="171"/>
                  </a:lnTo>
                  <a:lnTo>
                    <a:pt x="165" y="171"/>
                  </a:lnTo>
                  <a:lnTo>
                    <a:pt x="164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9" y="172"/>
                  </a:lnTo>
                  <a:lnTo>
                    <a:pt x="159" y="172"/>
                  </a:lnTo>
                  <a:lnTo>
                    <a:pt x="158" y="172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4" y="174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51" y="176"/>
                  </a:lnTo>
                  <a:lnTo>
                    <a:pt x="151" y="177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49" y="178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80"/>
                  </a:lnTo>
                  <a:lnTo>
                    <a:pt x="148" y="181"/>
                  </a:lnTo>
                  <a:lnTo>
                    <a:pt x="147" y="181"/>
                  </a:lnTo>
                  <a:lnTo>
                    <a:pt x="147" y="182"/>
                  </a:lnTo>
                  <a:lnTo>
                    <a:pt x="147" y="182"/>
                  </a:lnTo>
                  <a:lnTo>
                    <a:pt x="147" y="183"/>
                  </a:lnTo>
                  <a:lnTo>
                    <a:pt x="146" y="183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90"/>
                  </a:lnTo>
                  <a:lnTo>
                    <a:pt x="144" y="191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4" y="197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5" y="199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2"/>
                  </a:lnTo>
                  <a:lnTo>
                    <a:pt x="146" y="203"/>
                  </a:lnTo>
                  <a:lnTo>
                    <a:pt x="146" y="204"/>
                  </a:lnTo>
                  <a:lnTo>
                    <a:pt x="147" y="204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47" y="206"/>
                  </a:lnTo>
                  <a:lnTo>
                    <a:pt x="148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9" y="208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2" y="211"/>
                  </a:lnTo>
                  <a:lnTo>
                    <a:pt x="152" y="212"/>
                  </a:lnTo>
                  <a:lnTo>
                    <a:pt x="153" y="212"/>
                  </a:lnTo>
                  <a:lnTo>
                    <a:pt x="153" y="212"/>
                  </a:lnTo>
                  <a:lnTo>
                    <a:pt x="154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6" y="213"/>
                  </a:lnTo>
                  <a:lnTo>
                    <a:pt x="156" y="214"/>
                  </a:lnTo>
                  <a:lnTo>
                    <a:pt x="157" y="214"/>
                  </a:lnTo>
                  <a:lnTo>
                    <a:pt x="157" y="214"/>
                  </a:lnTo>
                  <a:lnTo>
                    <a:pt x="158" y="214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0" y="215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3" y="215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5" y="214"/>
                  </a:lnTo>
                  <a:lnTo>
                    <a:pt x="175" y="214"/>
                  </a:lnTo>
                  <a:lnTo>
                    <a:pt x="175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79" y="215"/>
                  </a:lnTo>
                  <a:lnTo>
                    <a:pt x="191" y="215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167" y="183"/>
                  </a:move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7" y="189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8" y="191"/>
                  </a:lnTo>
                  <a:lnTo>
                    <a:pt x="178" y="192"/>
                  </a:lnTo>
                  <a:lnTo>
                    <a:pt x="178" y="193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6" y="199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5" y="200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69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2" y="203"/>
                  </a:lnTo>
                  <a:lnTo>
                    <a:pt x="162" y="203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8" y="199"/>
                  </a:lnTo>
                  <a:lnTo>
                    <a:pt x="158" y="198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6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2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2" y="185"/>
                  </a:lnTo>
                  <a:lnTo>
                    <a:pt x="162" y="184"/>
                  </a:lnTo>
                  <a:lnTo>
                    <a:pt x="163" y="184"/>
                  </a:lnTo>
                  <a:lnTo>
                    <a:pt x="163" y="183"/>
                  </a:lnTo>
                  <a:lnTo>
                    <a:pt x="163" y="183"/>
                  </a:lnTo>
                  <a:lnTo>
                    <a:pt x="164" y="183"/>
                  </a:lnTo>
                  <a:lnTo>
                    <a:pt x="164" y="183"/>
                  </a:lnTo>
                  <a:lnTo>
                    <a:pt x="165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3"/>
                  </a:lnTo>
                  <a:close/>
                  <a:moveTo>
                    <a:pt x="243" y="159"/>
                  </a:moveTo>
                  <a:lnTo>
                    <a:pt x="231" y="159"/>
                  </a:lnTo>
                  <a:lnTo>
                    <a:pt x="231" y="176"/>
                  </a:lnTo>
                  <a:lnTo>
                    <a:pt x="230" y="176"/>
                  </a:lnTo>
                  <a:lnTo>
                    <a:pt x="229" y="175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4"/>
                  </a:lnTo>
                  <a:lnTo>
                    <a:pt x="227" y="174"/>
                  </a:lnTo>
                  <a:lnTo>
                    <a:pt x="227" y="174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4" y="172"/>
                  </a:lnTo>
                  <a:lnTo>
                    <a:pt x="224" y="172"/>
                  </a:lnTo>
                  <a:lnTo>
                    <a:pt x="223" y="172"/>
                  </a:lnTo>
                  <a:lnTo>
                    <a:pt x="222" y="172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9" y="171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7" y="171"/>
                  </a:lnTo>
                  <a:lnTo>
                    <a:pt x="216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2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1" y="172"/>
                  </a:lnTo>
                  <a:lnTo>
                    <a:pt x="210" y="172"/>
                  </a:lnTo>
                  <a:lnTo>
                    <a:pt x="210" y="173"/>
                  </a:lnTo>
                  <a:lnTo>
                    <a:pt x="209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6" y="174"/>
                  </a:lnTo>
                  <a:lnTo>
                    <a:pt x="206" y="175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04" y="176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8"/>
                  </a:lnTo>
                  <a:lnTo>
                    <a:pt x="202" y="178"/>
                  </a:lnTo>
                  <a:lnTo>
                    <a:pt x="202" y="179"/>
                  </a:lnTo>
                  <a:lnTo>
                    <a:pt x="201" y="179"/>
                  </a:lnTo>
                  <a:lnTo>
                    <a:pt x="201" y="180"/>
                  </a:lnTo>
                  <a:lnTo>
                    <a:pt x="201" y="181"/>
                  </a:lnTo>
                  <a:lnTo>
                    <a:pt x="200" y="181"/>
                  </a:lnTo>
                  <a:lnTo>
                    <a:pt x="200" y="182"/>
                  </a:lnTo>
                  <a:lnTo>
                    <a:pt x="199" y="182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98" y="186"/>
                  </a:lnTo>
                  <a:lnTo>
                    <a:pt x="198" y="186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8"/>
                  </a:lnTo>
                  <a:lnTo>
                    <a:pt x="197" y="189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1"/>
                  </a:lnTo>
                  <a:lnTo>
                    <a:pt x="197" y="192"/>
                  </a:lnTo>
                  <a:lnTo>
                    <a:pt x="197" y="193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7" y="195"/>
                  </a:lnTo>
                  <a:lnTo>
                    <a:pt x="197" y="196"/>
                  </a:lnTo>
                  <a:lnTo>
                    <a:pt x="197" y="197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8" y="199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199" y="203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1" y="207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4" y="211"/>
                  </a:lnTo>
                  <a:lnTo>
                    <a:pt x="205" y="211"/>
                  </a:lnTo>
                  <a:lnTo>
                    <a:pt x="205" y="212"/>
                  </a:lnTo>
                  <a:lnTo>
                    <a:pt x="206" y="212"/>
                  </a:lnTo>
                  <a:lnTo>
                    <a:pt x="206" y="213"/>
                  </a:lnTo>
                  <a:lnTo>
                    <a:pt x="207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9" y="214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1" y="214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3" y="215"/>
                  </a:lnTo>
                  <a:lnTo>
                    <a:pt x="213" y="216"/>
                  </a:lnTo>
                  <a:lnTo>
                    <a:pt x="214" y="216"/>
                  </a:lnTo>
                  <a:lnTo>
                    <a:pt x="215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7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9" y="216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3" y="216"/>
                  </a:lnTo>
                  <a:lnTo>
                    <a:pt x="223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7" y="214"/>
                  </a:lnTo>
                  <a:lnTo>
                    <a:pt x="227" y="214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15"/>
                  </a:lnTo>
                  <a:lnTo>
                    <a:pt x="243" y="215"/>
                  </a:lnTo>
                  <a:lnTo>
                    <a:pt x="243" y="159"/>
                  </a:lnTo>
                  <a:lnTo>
                    <a:pt x="243" y="159"/>
                  </a:lnTo>
                  <a:close/>
                  <a:moveTo>
                    <a:pt x="220" y="183"/>
                  </a:move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5" y="184"/>
                  </a:lnTo>
                  <a:lnTo>
                    <a:pt x="225" y="184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29" y="188"/>
                  </a:lnTo>
                  <a:lnTo>
                    <a:pt x="229" y="189"/>
                  </a:lnTo>
                  <a:lnTo>
                    <a:pt x="230" y="189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31" y="192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6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29" y="198"/>
                  </a:lnTo>
                  <a:lnTo>
                    <a:pt x="229" y="198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7" y="201"/>
                  </a:lnTo>
                  <a:lnTo>
                    <a:pt x="227" y="202"/>
                  </a:lnTo>
                  <a:lnTo>
                    <a:pt x="227" y="202"/>
                  </a:lnTo>
                  <a:lnTo>
                    <a:pt x="226" y="202"/>
                  </a:lnTo>
                  <a:lnTo>
                    <a:pt x="226" y="203"/>
                  </a:lnTo>
                  <a:lnTo>
                    <a:pt x="225" y="203"/>
                  </a:lnTo>
                  <a:lnTo>
                    <a:pt x="225" y="203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3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1" y="204"/>
                  </a:lnTo>
                  <a:lnTo>
                    <a:pt x="221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19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3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lnTo>
                    <a:pt x="211" y="200"/>
                  </a:lnTo>
                  <a:lnTo>
                    <a:pt x="211" y="200"/>
                  </a:lnTo>
                  <a:lnTo>
                    <a:pt x="210" y="199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6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210" y="192"/>
                  </a:lnTo>
                  <a:lnTo>
                    <a:pt x="210" y="191"/>
                  </a:lnTo>
                  <a:lnTo>
                    <a:pt x="210" y="191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0" y="188"/>
                  </a:lnTo>
                  <a:lnTo>
                    <a:pt x="211" y="188"/>
                  </a:lnTo>
                  <a:lnTo>
                    <a:pt x="211" y="187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4" y="185"/>
                  </a:lnTo>
                  <a:lnTo>
                    <a:pt x="215" y="185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3"/>
                  </a:lnTo>
                  <a:lnTo>
                    <a:pt x="216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9" y="183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0" y="183"/>
                  </a:lnTo>
                  <a:close/>
                  <a:moveTo>
                    <a:pt x="279" y="202"/>
                  </a:move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7" y="202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5"/>
                  </a:lnTo>
                  <a:lnTo>
                    <a:pt x="275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6"/>
                  </a:lnTo>
                  <a:lnTo>
                    <a:pt x="270" y="205"/>
                  </a:lnTo>
                  <a:lnTo>
                    <a:pt x="270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8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6" y="205"/>
                  </a:lnTo>
                  <a:lnTo>
                    <a:pt x="266" y="205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4" y="204"/>
                  </a:lnTo>
                  <a:lnTo>
                    <a:pt x="264" y="203"/>
                  </a:lnTo>
                  <a:lnTo>
                    <a:pt x="264" y="203"/>
                  </a:lnTo>
                  <a:lnTo>
                    <a:pt x="264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1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93" y="198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3"/>
                  </a:lnTo>
                  <a:lnTo>
                    <a:pt x="293" y="193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3" y="190"/>
                  </a:lnTo>
                  <a:lnTo>
                    <a:pt x="293" y="189"/>
                  </a:lnTo>
                  <a:lnTo>
                    <a:pt x="292" y="189"/>
                  </a:lnTo>
                  <a:lnTo>
                    <a:pt x="292" y="188"/>
                  </a:lnTo>
                  <a:lnTo>
                    <a:pt x="292" y="187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2" y="185"/>
                  </a:lnTo>
                  <a:lnTo>
                    <a:pt x="291" y="184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2"/>
                  </a:lnTo>
                  <a:lnTo>
                    <a:pt x="290" y="182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88" y="180"/>
                  </a:lnTo>
                  <a:lnTo>
                    <a:pt x="288" y="179"/>
                  </a:lnTo>
                  <a:lnTo>
                    <a:pt x="288" y="179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86" y="178"/>
                  </a:lnTo>
                  <a:lnTo>
                    <a:pt x="286" y="177"/>
                  </a:lnTo>
                  <a:lnTo>
                    <a:pt x="285" y="176"/>
                  </a:lnTo>
                  <a:lnTo>
                    <a:pt x="285" y="176"/>
                  </a:lnTo>
                  <a:lnTo>
                    <a:pt x="284" y="175"/>
                  </a:lnTo>
                  <a:lnTo>
                    <a:pt x="283" y="175"/>
                  </a:lnTo>
                  <a:lnTo>
                    <a:pt x="283" y="175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1" y="174"/>
                  </a:lnTo>
                  <a:lnTo>
                    <a:pt x="281" y="173"/>
                  </a:lnTo>
                  <a:lnTo>
                    <a:pt x="280" y="173"/>
                  </a:lnTo>
                  <a:lnTo>
                    <a:pt x="279" y="172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7" y="172"/>
                  </a:lnTo>
                  <a:lnTo>
                    <a:pt x="276" y="172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4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2"/>
                  </a:lnTo>
                  <a:lnTo>
                    <a:pt x="265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63" y="172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1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9" y="175"/>
                  </a:lnTo>
                  <a:lnTo>
                    <a:pt x="259" y="175"/>
                  </a:lnTo>
                  <a:lnTo>
                    <a:pt x="258" y="175"/>
                  </a:lnTo>
                  <a:lnTo>
                    <a:pt x="258" y="176"/>
                  </a:lnTo>
                  <a:lnTo>
                    <a:pt x="257" y="176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4" y="179"/>
                  </a:lnTo>
                  <a:lnTo>
                    <a:pt x="254" y="180"/>
                  </a:lnTo>
                  <a:lnTo>
                    <a:pt x="253" y="181"/>
                  </a:lnTo>
                  <a:lnTo>
                    <a:pt x="253" y="181"/>
                  </a:lnTo>
                  <a:lnTo>
                    <a:pt x="252" y="182"/>
                  </a:lnTo>
                  <a:lnTo>
                    <a:pt x="252" y="182"/>
                  </a:lnTo>
                  <a:lnTo>
                    <a:pt x="252" y="183"/>
                  </a:lnTo>
                  <a:lnTo>
                    <a:pt x="252" y="183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6"/>
                  </a:lnTo>
                  <a:lnTo>
                    <a:pt x="251" y="186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9"/>
                  </a:lnTo>
                  <a:lnTo>
                    <a:pt x="250" y="190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2"/>
                  </a:lnTo>
                  <a:lnTo>
                    <a:pt x="250" y="193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0" y="196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50" y="198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1" y="201"/>
                  </a:lnTo>
                  <a:lnTo>
                    <a:pt x="251" y="201"/>
                  </a:lnTo>
                  <a:lnTo>
                    <a:pt x="251" y="202"/>
                  </a:lnTo>
                  <a:lnTo>
                    <a:pt x="251" y="203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3" y="206"/>
                  </a:lnTo>
                  <a:lnTo>
                    <a:pt x="254" y="206"/>
                  </a:lnTo>
                  <a:lnTo>
                    <a:pt x="254" y="207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5" y="209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7" y="211"/>
                  </a:lnTo>
                  <a:lnTo>
                    <a:pt x="258" y="211"/>
                  </a:lnTo>
                  <a:lnTo>
                    <a:pt x="258" y="212"/>
                  </a:lnTo>
                  <a:lnTo>
                    <a:pt x="259" y="212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1" y="213"/>
                  </a:lnTo>
                  <a:lnTo>
                    <a:pt x="262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lnTo>
                    <a:pt x="264" y="215"/>
                  </a:lnTo>
                  <a:lnTo>
                    <a:pt x="265" y="215"/>
                  </a:lnTo>
                  <a:lnTo>
                    <a:pt x="266" y="215"/>
                  </a:lnTo>
                  <a:lnTo>
                    <a:pt x="267" y="216"/>
                  </a:lnTo>
                  <a:lnTo>
                    <a:pt x="267" y="216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1" y="216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5" y="216"/>
                  </a:lnTo>
                  <a:lnTo>
                    <a:pt x="275" y="216"/>
                  </a:lnTo>
                  <a:lnTo>
                    <a:pt x="276" y="215"/>
                  </a:lnTo>
                  <a:lnTo>
                    <a:pt x="277" y="215"/>
                  </a:lnTo>
                  <a:lnTo>
                    <a:pt x="278" y="215"/>
                  </a:lnTo>
                  <a:lnTo>
                    <a:pt x="278" y="214"/>
                  </a:lnTo>
                  <a:lnTo>
                    <a:pt x="279" y="214"/>
                  </a:lnTo>
                  <a:lnTo>
                    <a:pt x="280" y="214"/>
                  </a:lnTo>
                  <a:lnTo>
                    <a:pt x="280" y="214"/>
                  </a:lnTo>
                  <a:lnTo>
                    <a:pt x="281" y="213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2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5" y="211"/>
                  </a:lnTo>
                  <a:lnTo>
                    <a:pt x="285" y="210"/>
                  </a:lnTo>
                  <a:lnTo>
                    <a:pt x="285" y="210"/>
                  </a:lnTo>
                  <a:lnTo>
                    <a:pt x="286" y="209"/>
                  </a:lnTo>
                  <a:lnTo>
                    <a:pt x="287" y="209"/>
                  </a:lnTo>
                  <a:lnTo>
                    <a:pt x="287" y="209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07"/>
                  </a:lnTo>
                  <a:lnTo>
                    <a:pt x="289" y="206"/>
                  </a:lnTo>
                  <a:lnTo>
                    <a:pt x="289" y="206"/>
                  </a:lnTo>
                  <a:lnTo>
                    <a:pt x="290" y="205"/>
                  </a:lnTo>
                  <a:lnTo>
                    <a:pt x="290" y="204"/>
                  </a:lnTo>
                  <a:lnTo>
                    <a:pt x="290" y="204"/>
                  </a:lnTo>
                  <a:lnTo>
                    <a:pt x="291" y="203"/>
                  </a:lnTo>
                  <a:lnTo>
                    <a:pt x="292" y="202"/>
                  </a:lnTo>
                  <a:lnTo>
                    <a:pt x="292" y="202"/>
                  </a:lnTo>
                  <a:lnTo>
                    <a:pt x="279" y="202"/>
                  </a:lnTo>
                  <a:lnTo>
                    <a:pt x="279" y="202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2" y="187"/>
                  </a:lnTo>
                  <a:lnTo>
                    <a:pt x="262" y="187"/>
                  </a:lnTo>
                  <a:lnTo>
                    <a:pt x="262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4" y="185"/>
                  </a:lnTo>
                  <a:lnTo>
                    <a:pt x="264" y="184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7" y="183"/>
                  </a:lnTo>
                  <a:lnTo>
                    <a:pt x="267" y="183"/>
                  </a:lnTo>
                  <a:lnTo>
                    <a:pt x="267" y="182"/>
                  </a:lnTo>
                  <a:lnTo>
                    <a:pt x="268" y="182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5" y="182"/>
                  </a:lnTo>
                  <a:lnTo>
                    <a:pt x="275" y="183"/>
                  </a:lnTo>
                  <a:lnTo>
                    <a:pt x="275" y="183"/>
                  </a:lnTo>
                  <a:lnTo>
                    <a:pt x="276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78" y="184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7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9"/>
                  </a:lnTo>
                  <a:lnTo>
                    <a:pt x="281" y="189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301" y="215"/>
                  </a:moveTo>
                  <a:lnTo>
                    <a:pt x="313" y="215"/>
                  </a:lnTo>
                  <a:lnTo>
                    <a:pt x="313" y="191"/>
                  </a:lnTo>
                  <a:lnTo>
                    <a:pt x="313" y="191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13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9" y="185"/>
                  </a:lnTo>
                  <a:lnTo>
                    <a:pt x="319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1" y="184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3" y="184"/>
                  </a:lnTo>
                  <a:lnTo>
                    <a:pt x="323" y="184"/>
                  </a:lnTo>
                  <a:lnTo>
                    <a:pt x="323" y="171"/>
                  </a:lnTo>
                  <a:lnTo>
                    <a:pt x="323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8" y="172"/>
                  </a:lnTo>
                  <a:lnTo>
                    <a:pt x="318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7"/>
                  </a:lnTo>
                  <a:lnTo>
                    <a:pt x="312" y="173"/>
                  </a:lnTo>
                  <a:lnTo>
                    <a:pt x="301" y="173"/>
                  </a:lnTo>
                  <a:lnTo>
                    <a:pt x="301" y="215"/>
                  </a:lnTo>
                  <a:lnTo>
                    <a:pt x="301" y="215"/>
                  </a:lnTo>
                  <a:close/>
                  <a:moveTo>
                    <a:pt x="359" y="185"/>
                  </a:moveTo>
                  <a:lnTo>
                    <a:pt x="359" y="184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4" y="175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3" y="174"/>
                  </a:lnTo>
                  <a:lnTo>
                    <a:pt x="353" y="174"/>
                  </a:lnTo>
                  <a:lnTo>
                    <a:pt x="352" y="173"/>
                  </a:lnTo>
                  <a:lnTo>
                    <a:pt x="351" y="173"/>
                  </a:lnTo>
                  <a:lnTo>
                    <a:pt x="351" y="173"/>
                  </a:lnTo>
                  <a:lnTo>
                    <a:pt x="350" y="172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7" y="171"/>
                  </a:lnTo>
                  <a:lnTo>
                    <a:pt x="347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5" y="171"/>
                  </a:lnTo>
                  <a:lnTo>
                    <a:pt x="344" y="171"/>
                  </a:lnTo>
                  <a:lnTo>
                    <a:pt x="344" y="171"/>
                  </a:lnTo>
                  <a:lnTo>
                    <a:pt x="343" y="171"/>
                  </a:lnTo>
                  <a:lnTo>
                    <a:pt x="343" y="171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40" y="171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7" y="172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3" y="174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30" y="178"/>
                  </a:lnTo>
                  <a:lnTo>
                    <a:pt x="329" y="178"/>
                  </a:lnTo>
                  <a:lnTo>
                    <a:pt x="328" y="179"/>
                  </a:lnTo>
                  <a:lnTo>
                    <a:pt x="328" y="179"/>
                  </a:lnTo>
                  <a:lnTo>
                    <a:pt x="328" y="180"/>
                  </a:lnTo>
                  <a:lnTo>
                    <a:pt x="328" y="180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4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8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1"/>
                  </a:lnTo>
                  <a:lnTo>
                    <a:pt x="328" y="191"/>
                  </a:lnTo>
                  <a:lnTo>
                    <a:pt x="329" y="191"/>
                  </a:lnTo>
                  <a:lnTo>
                    <a:pt x="329" y="192"/>
                  </a:lnTo>
                  <a:lnTo>
                    <a:pt x="330" y="192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1" y="193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2" y="194"/>
                  </a:lnTo>
                  <a:lnTo>
                    <a:pt x="332" y="195"/>
                  </a:lnTo>
                  <a:lnTo>
                    <a:pt x="332" y="195"/>
                  </a:lnTo>
                  <a:lnTo>
                    <a:pt x="333" y="195"/>
                  </a:lnTo>
                  <a:lnTo>
                    <a:pt x="334" y="195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5" y="196"/>
                  </a:lnTo>
                  <a:lnTo>
                    <a:pt x="335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7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40" y="197"/>
                  </a:lnTo>
                  <a:lnTo>
                    <a:pt x="340" y="19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9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5"/>
                  </a:lnTo>
                  <a:lnTo>
                    <a:pt x="341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3"/>
                  </a:lnTo>
                  <a:lnTo>
                    <a:pt x="339" y="203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27" y="202"/>
                  </a:lnTo>
                  <a:lnTo>
                    <a:pt x="327" y="202"/>
                  </a:lnTo>
                  <a:lnTo>
                    <a:pt x="327" y="203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7"/>
                  </a:lnTo>
                  <a:lnTo>
                    <a:pt x="328" y="207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1"/>
                  </a:lnTo>
                  <a:lnTo>
                    <a:pt x="331" y="211"/>
                  </a:lnTo>
                  <a:lnTo>
                    <a:pt x="331" y="211"/>
                  </a:lnTo>
                  <a:lnTo>
                    <a:pt x="331" y="212"/>
                  </a:lnTo>
                  <a:lnTo>
                    <a:pt x="331" y="212"/>
                  </a:lnTo>
                  <a:lnTo>
                    <a:pt x="332" y="212"/>
                  </a:lnTo>
                  <a:lnTo>
                    <a:pt x="332" y="213"/>
                  </a:lnTo>
                  <a:lnTo>
                    <a:pt x="332" y="213"/>
                  </a:lnTo>
                  <a:lnTo>
                    <a:pt x="333" y="213"/>
                  </a:lnTo>
                  <a:lnTo>
                    <a:pt x="334" y="213"/>
                  </a:lnTo>
                  <a:lnTo>
                    <a:pt x="334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6" y="214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9" y="21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41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45" y="216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8" y="215"/>
                  </a:lnTo>
                  <a:lnTo>
                    <a:pt x="349" y="215"/>
                  </a:lnTo>
                  <a:lnTo>
                    <a:pt x="349" y="215"/>
                  </a:lnTo>
                  <a:lnTo>
                    <a:pt x="350" y="215"/>
                  </a:lnTo>
                  <a:lnTo>
                    <a:pt x="350" y="215"/>
                  </a:lnTo>
                  <a:lnTo>
                    <a:pt x="350" y="214"/>
                  </a:lnTo>
                  <a:lnTo>
                    <a:pt x="351" y="214"/>
                  </a:lnTo>
                  <a:lnTo>
                    <a:pt x="351" y="214"/>
                  </a:lnTo>
                  <a:lnTo>
                    <a:pt x="352" y="214"/>
                  </a:lnTo>
                  <a:lnTo>
                    <a:pt x="353" y="214"/>
                  </a:lnTo>
                  <a:lnTo>
                    <a:pt x="353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5" y="212"/>
                  </a:lnTo>
                  <a:lnTo>
                    <a:pt x="355" y="212"/>
                  </a:lnTo>
                  <a:lnTo>
                    <a:pt x="356" y="212"/>
                  </a:lnTo>
                  <a:lnTo>
                    <a:pt x="356" y="212"/>
                  </a:lnTo>
                  <a:lnTo>
                    <a:pt x="357" y="211"/>
                  </a:lnTo>
                  <a:lnTo>
                    <a:pt x="357" y="211"/>
                  </a:lnTo>
                  <a:lnTo>
                    <a:pt x="357" y="210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8" y="209"/>
                  </a:lnTo>
                  <a:lnTo>
                    <a:pt x="358" y="209"/>
                  </a:lnTo>
                  <a:lnTo>
                    <a:pt x="359" y="209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7"/>
                  </a:lnTo>
                  <a:lnTo>
                    <a:pt x="359" y="206"/>
                  </a:lnTo>
                  <a:lnTo>
                    <a:pt x="360" y="206"/>
                  </a:lnTo>
                  <a:lnTo>
                    <a:pt x="360" y="205"/>
                  </a:lnTo>
                  <a:lnTo>
                    <a:pt x="360" y="205"/>
                  </a:lnTo>
                  <a:lnTo>
                    <a:pt x="361" y="205"/>
                  </a:lnTo>
                  <a:lnTo>
                    <a:pt x="361" y="204"/>
                  </a:lnTo>
                  <a:lnTo>
                    <a:pt x="361" y="204"/>
                  </a:lnTo>
                  <a:lnTo>
                    <a:pt x="361" y="203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1"/>
                  </a:lnTo>
                  <a:lnTo>
                    <a:pt x="361" y="201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199"/>
                  </a:lnTo>
                  <a:lnTo>
                    <a:pt x="361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7"/>
                  </a:lnTo>
                  <a:lnTo>
                    <a:pt x="360" y="197"/>
                  </a:lnTo>
                  <a:lnTo>
                    <a:pt x="359" y="197"/>
                  </a:lnTo>
                  <a:lnTo>
                    <a:pt x="359" y="196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8" y="195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2"/>
                  </a:lnTo>
                  <a:lnTo>
                    <a:pt x="356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2" y="190"/>
                  </a:lnTo>
                  <a:lnTo>
                    <a:pt x="352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8" y="189"/>
                  </a:lnTo>
                  <a:lnTo>
                    <a:pt x="348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46" y="188"/>
                  </a:lnTo>
                  <a:lnTo>
                    <a:pt x="345" y="188"/>
                  </a:lnTo>
                  <a:lnTo>
                    <a:pt x="344" y="188"/>
                  </a:lnTo>
                  <a:lnTo>
                    <a:pt x="344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4"/>
                  </a:lnTo>
                  <a:lnTo>
                    <a:pt x="347" y="184"/>
                  </a:lnTo>
                  <a:lnTo>
                    <a:pt x="347" y="185"/>
                  </a:lnTo>
                  <a:lnTo>
                    <a:pt x="359" y="185"/>
                  </a:lnTo>
                  <a:lnTo>
                    <a:pt x="359" y="185"/>
                  </a:lnTo>
                  <a:close/>
                  <a:moveTo>
                    <a:pt x="367" y="215"/>
                  </a:moveTo>
                  <a:lnTo>
                    <a:pt x="380" y="215"/>
                  </a:lnTo>
                  <a:lnTo>
                    <a:pt x="380" y="191"/>
                  </a:lnTo>
                  <a:lnTo>
                    <a:pt x="379" y="191"/>
                  </a:lnTo>
                  <a:lnTo>
                    <a:pt x="380" y="191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79" y="189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2" y="185"/>
                  </a:lnTo>
                  <a:lnTo>
                    <a:pt x="382" y="185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3" y="184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1" y="185"/>
                  </a:lnTo>
                  <a:lnTo>
                    <a:pt x="391" y="185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7"/>
                  </a:lnTo>
                  <a:lnTo>
                    <a:pt x="392" y="187"/>
                  </a:lnTo>
                  <a:lnTo>
                    <a:pt x="393" y="188"/>
                  </a:lnTo>
                  <a:lnTo>
                    <a:pt x="393" y="189"/>
                  </a:lnTo>
                  <a:lnTo>
                    <a:pt x="393" y="189"/>
                  </a:lnTo>
                  <a:lnTo>
                    <a:pt x="393" y="190"/>
                  </a:lnTo>
                  <a:lnTo>
                    <a:pt x="393" y="190"/>
                  </a:lnTo>
                  <a:lnTo>
                    <a:pt x="393" y="191"/>
                  </a:lnTo>
                  <a:lnTo>
                    <a:pt x="393" y="192"/>
                  </a:lnTo>
                  <a:lnTo>
                    <a:pt x="393" y="215"/>
                  </a:lnTo>
                  <a:lnTo>
                    <a:pt x="406" y="215"/>
                  </a:lnTo>
                  <a:lnTo>
                    <a:pt x="406" y="191"/>
                  </a:lnTo>
                  <a:lnTo>
                    <a:pt x="405" y="191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8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399" y="174"/>
                  </a:lnTo>
                  <a:lnTo>
                    <a:pt x="399" y="173"/>
                  </a:lnTo>
                  <a:lnTo>
                    <a:pt x="398" y="173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6" y="172"/>
                  </a:lnTo>
                  <a:lnTo>
                    <a:pt x="396" y="172"/>
                  </a:lnTo>
                  <a:lnTo>
                    <a:pt x="395" y="172"/>
                  </a:lnTo>
                  <a:lnTo>
                    <a:pt x="395" y="172"/>
                  </a:lnTo>
                  <a:lnTo>
                    <a:pt x="394" y="171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0" y="171"/>
                  </a:lnTo>
                  <a:lnTo>
                    <a:pt x="389" y="171"/>
                  </a:lnTo>
                  <a:lnTo>
                    <a:pt x="389" y="171"/>
                  </a:lnTo>
                  <a:lnTo>
                    <a:pt x="388" y="171"/>
                  </a:lnTo>
                  <a:lnTo>
                    <a:pt x="388" y="171"/>
                  </a:lnTo>
                  <a:lnTo>
                    <a:pt x="387" y="171"/>
                  </a:lnTo>
                  <a:lnTo>
                    <a:pt x="387" y="171"/>
                  </a:lnTo>
                  <a:lnTo>
                    <a:pt x="386" y="172"/>
                  </a:lnTo>
                  <a:lnTo>
                    <a:pt x="385" y="172"/>
                  </a:lnTo>
                  <a:lnTo>
                    <a:pt x="385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3" y="173"/>
                  </a:lnTo>
                  <a:lnTo>
                    <a:pt x="382" y="173"/>
                  </a:lnTo>
                  <a:lnTo>
                    <a:pt x="382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5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80" y="176"/>
                  </a:lnTo>
                  <a:lnTo>
                    <a:pt x="380" y="176"/>
                  </a:lnTo>
                  <a:lnTo>
                    <a:pt x="380" y="159"/>
                  </a:lnTo>
                  <a:lnTo>
                    <a:pt x="367" y="159"/>
                  </a:lnTo>
                  <a:lnTo>
                    <a:pt x="367" y="215"/>
                  </a:lnTo>
                  <a:lnTo>
                    <a:pt x="367" y="215"/>
                  </a:lnTo>
                  <a:close/>
                  <a:moveTo>
                    <a:pt x="427" y="173"/>
                  </a:moveTo>
                  <a:lnTo>
                    <a:pt x="414" y="173"/>
                  </a:lnTo>
                  <a:lnTo>
                    <a:pt x="414" y="215"/>
                  </a:lnTo>
                  <a:lnTo>
                    <a:pt x="427" y="215"/>
                  </a:lnTo>
                  <a:lnTo>
                    <a:pt x="427" y="173"/>
                  </a:lnTo>
                  <a:lnTo>
                    <a:pt x="427" y="173"/>
                  </a:lnTo>
                  <a:close/>
                  <a:moveTo>
                    <a:pt x="427" y="159"/>
                  </a:moveTo>
                  <a:lnTo>
                    <a:pt x="414" y="159"/>
                  </a:lnTo>
                  <a:lnTo>
                    <a:pt x="414" y="168"/>
                  </a:lnTo>
                  <a:lnTo>
                    <a:pt x="427" y="168"/>
                  </a:lnTo>
                  <a:lnTo>
                    <a:pt x="427" y="159"/>
                  </a:lnTo>
                  <a:lnTo>
                    <a:pt x="427" y="159"/>
                  </a:lnTo>
                  <a:close/>
                  <a:moveTo>
                    <a:pt x="435" y="229"/>
                  </a:moveTo>
                  <a:lnTo>
                    <a:pt x="448" y="229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49" y="213"/>
                  </a:lnTo>
                  <a:lnTo>
                    <a:pt x="450" y="213"/>
                  </a:lnTo>
                  <a:lnTo>
                    <a:pt x="450" y="213"/>
                  </a:lnTo>
                  <a:lnTo>
                    <a:pt x="451" y="213"/>
                  </a:lnTo>
                  <a:lnTo>
                    <a:pt x="452" y="214"/>
                  </a:lnTo>
                  <a:lnTo>
                    <a:pt x="452" y="214"/>
                  </a:lnTo>
                  <a:lnTo>
                    <a:pt x="453" y="214"/>
                  </a:lnTo>
                  <a:lnTo>
                    <a:pt x="453" y="215"/>
                  </a:lnTo>
                  <a:lnTo>
                    <a:pt x="453" y="215"/>
                  </a:lnTo>
                  <a:lnTo>
                    <a:pt x="454" y="215"/>
                  </a:lnTo>
                  <a:lnTo>
                    <a:pt x="454" y="215"/>
                  </a:lnTo>
                  <a:lnTo>
                    <a:pt x="455" y="215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7" y="216"/>
                  </a:lnTo>
                  <a:lnTo>
                    <a:pt x="457" y="216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16"/>
                  </a:lnTo>
                  <a:lnTo>
                    <a:pt x="462" y="216"/>
                  </a:lnTo>
                  <a:lnTo>
                    <a:pt x="462" y="216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5" y="215"/>
                  </a:lnTo>
                  <a:lnTo>
                    <a:pt x="465" y="215"/>
                  </a:lnTo>
                  <a:lnTo>
                    <a:pt x="466" y="215"/>
                  </a:lnTo>
                  <a:lnTo>
                    <a:pt x="467" y="214"/>
                  </a:lnTo>
                  <a:lnTo>
                    <a:pt x="467" y="214"/>
                  </a:lnTo>
                  <a:lnTo>
                    <a:pt x="468" y="214"/>
                  </a:lnTo>
                  <a:lnTo>
                    <a:pt x="469" y="214"/>
                  </a:lnTo>
                  <a:lnTo>
                    <a:pt x="469" y="213"/>
                  </a:lnTo>
                  <a:lnTo>
                    <a:pt x="470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2" y="212"/>
                  </a:lnTo>
                  <a:lnTo>
                    <a:pt x="472" y="212"/>
                  </a:lnTo>
                  <a:lnTo>
                    <a:pt x="472" y="211"/>
                  </a:lnTo>
                  <a:lnTo>
                    <a:pt x="473" y="211"/>
                  </a:lnTo>
                  <a:lnTo>
                    <a:pt x="473" y="210"/>
                  </a:lnTo>
                  <a:lnTo>
                    <a:pt x="474" y="210"/>
                  </a:lnTo>
                  <a:lnTo>
                    <a:pt x="475" y="210"/>
                  </a:lnTo>
                  <a:lnTo>
                    <a:pt x="475" y="209"/>
                  </a:lnTo>
                  <a:lnTo>
                    <a:pt x="475" y="209"/>
                  </a:lnTo>
                  <a:lnTo>
                    <a:pt x="476" y="208"/>
                  </a:lnTo>
                  <a:lnTo>
                    <a:pt x="476" y="208"/>
                  </a:lnTo>
                  <a:lnTo>
                    <a:pt x="477" y="207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8" y="204"/>
                  </a:lnTo>
                  <a:lnTo>
                    <a:pt x="479" y="204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200"/>
                  </a:lnTo>
                  <a:lnTo>
                    <a:pt x="480" y="199"/>
                  </a:lnTo>
                  <a:lnTo>
                    <a:pt x="480" y="198"/>
                  </a:lnTo>
                  <a:lnTo>
                    <a:pt x="480" y="198"/>
                  </a:lnTo>
                  <a:lnTo>
                    <a:pt x="480" y="197"/>
                  </a:lnTo>
                  <a:lnTo>
                    <a:pt x="480" y="196"/>
                  </a:lnTo>
                  <a:lnTo>
                    <a:pt x="480" y="195"/>
                  </a:lnTo>
                  <a:lnTo>
                    <a:pt x="480" y="195"/>
                  </a:lnTo>
                  <a:lnTo>
                    <a:pt x="481" y="194"/>
                  </a:lnTo>
                  <a:lnTo>
                    <a:pt x="480" y="194"/>
                  </a:lnTo>
                  <a:lnTo>
                    <a:pt x="480" y="193"/>
                  </a:lnTo>
                  <a:lnTo>
                    <a:pt x="480" y="193"/>
                  </a:lnTo>
                  <a:lnTo>
                    <a:pt x="480" y="192"/>
                  </a:lnTo>
                  <a:lnTo>
                    <a:pt x="480" y="191"/>
                  </a:lnTo>
                  <a:lnTo>
                    <a:pt x="480" y="191"/>
                  </a:lnTo>
                  <a:lnTo>
                    <a:pt x="480" y="190"/>
                  </a:lnTo>
                  <a:lnTo>
                    <a:pt x="480" y="190"/>
                  </a:lnTo>
                  <a:lnTo>
                    <a:pt x="480" y="189"/>
                  </a:lnTo>
                  <a:lnTo>
                    <a:pt x="480" y="189"/>
                  </a:lnTo>
                  <a:lnTo>
                    <a:pt x="480" y="188"/>
                  </a:lnTo>
                  <a:lnTo>
                    <a:pt x="480" y="188"/>
                  </a:lnTo>
                  <a:lnTo>
                    <a:pt x="479" y="187"/>
                  </a:lnTo>
                  <a:lnTo>
                    <a:pt x="479" y="187"/>
                  </a:lnTo>
                  <a:lnTo>
                    <a:pt x="479" y="186"/>
                  </a:lnTo>
                  <a:lnTo>
                    <a:pt x="479" y="186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4"/>
                  </a:lnTo>
                  <a:lnTo>
                    <a:pt x="479" y="184"/>
                  </a:lnTo>
                  <a:lnTo>
                    <a:pt x="478" y="183"/>
                  </a:lnTo>
                  <a:lnTo>
                    <a:pt x="478" y="183"/>
                  </a:lnTo>
                  <a:lnTo>
                    <a:pt x="478" y="182"/>
                  </a:lnTo>
                  <a:lnTo>
                    <a:pt x="478" y="182"/>
                  </a:lnTo>
                  <a:lnTo>
                    <a:pt x="477" y="182"/>
                  </a:lnTo>
                  <a:lnTo>
                    <a:pt x="477" y="181"/>
                  </a:lnTo>
                  <a:lnTo>
                    <a:pt x="477" y="181"/>
                  </a:lnTo>
                  <a:lnTo>
                    <a:pt x="476" y="181"/>
                  </a:lnTo>
                  <a:lnTo>
                    <a:pt x="476" y="180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4" y="177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2" y="175"/>
                  </a:lnTo>
                  <a:lnTo>
                    <a:pt x="472" y="175"/>
                  </a:lnTo>
                  <a:lnTo>
                    <a:pt x="471" y="174"/>
                  </a:lnTo>
                  <a:lnTo>
                    <a:pt x="471" y="174"/>
                  </a:lnTo>
                  <a:lnTo>
                    <a:pt x="470" y="174"/>
                  </a:lnTo>
                  <a:lnTo>
                    <a:pt x="469" y="174"/>
                  </a:lnTo>
                  <a:lnTo>
                    <a:pt x="469" y="173"/>
                  </a:lnTo>
                  <a:lnTo>
                    <a:pt x="468" y="173"/>
                  </a:lnTo>
                  <a:lnTo>
                    <a:pt x="468" y="173"/>
                  </a:lnTo>
                  <a:lnTo>
                    <a:pt x="467" y="172"/>
                  </a:lnTo>
                  <a:lnTo>
                    <a:pt x="467" y="172"/>
                  </a:lnTo>
                  <a:lnTo>
                    <a:pt x="466" y="172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4" y="171"/>
                  </a:lnTo>
                  <a:lnTo>
                    <a:pt x="464" y="171"/>
                  </a:lnTo>
                  <a:lnTo>
                    <a:pt x="462" y="171"/>
                  </a:lnTo>
                  <a:lnTo>
                    <a:pt x="462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0" y="171"/>
                  </a:lnTo>
                  <a:lnTo>
                    <a:pt x="459" y="171"/>
                  </a:lnTo>
                  <a:lnTo>
                    <a:pt x="458" y="171"/>
                  </a:lnTo>
                  <a:lnTo>
                    <a:pt x="458" y="171"/>
                  </a:lnTo>
                  <a:lnTo>
                    <a:pt x="457" y="171"/>
                  </a:lnTo>
                  <a:lnTo>
                    <a:pt x="456" y="171"/>
                  </a:lnTo>
                  <a:lnTo>
                    <a:pt x="456" y="171"/>
                  </a:lnTo>
                  <a:lnTo>
                    <a:pt x="455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3" y="172"/>
                  </a:lnTo>
                  <a:lnTo>
                    <a:pt x="453" y="172"/>
                  </a:lnTo>
                  <a:lnTo>
                    <a:pt x="453" y="173"/>
                  </a:lnTo>
                  <a:lnTo>
                    <a:pt x="452" y="173"/>
                  </a:lnTo>
                  <a:lnTo>
                    <a:pt x="452" y="173"/>
                  </a:lnTo>
                  <a:lnTo>
                    <a:pt x="451" y="174"/>
                  </a:lnTo>
                  <a:lnTo>
                    <a:pt x="450" y="174"/>
                  </a:lnTo>
                  <a:lnTo>
                    <a:pt x="450" y="174"/>
                  </a:lnTo>
                  <a:lnTo>
                    <a:pt x="449" y="174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7"/>
                  </a:lnTo>
                  <a:lnTo>
                    <a:pt x="447" y="178"/>
                  </a:lnTo>
                  <a:lnTo>
                    <a:pt x="447" y="173"/>
                  </a:lnTo>
                  <a:lnTo>
                    <a:pt x="435" y="173"/>
                  </a:lnTo>
                  <a:lnTo>
                    <a:pt x="435" y="229"/>
                  </a:lnTo>
                  <a:lnTo>
                    <a:pt x="435" y="229"/>
                  </a:lnTo>
                  <a:close/>
                  <a:moveTo>
                    <a:pt x="458" y="183"/>
                  </a:moveTo>
                  <a:lnTo>
                    <a:pt x="458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0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2" y="184"/>
                  </a:lnTo>
                  <a:lnTo>
                    <a:pt x="462" y="184"/>
                  </a:lnTo>
                  <a:lnTo>
                    <a:pt x="463" y="185"/>
                  </a:lnTo>
                  <a:lnTo>
                    <a:pt x="463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7" y="188"/>
                  </a:lnTo>
                  <a:lnTo>
                    <a:pt x="467" y="188"/>
                  </a:lnTo>
                  <a:lnTo>
                    <a:pt x="467" y="189"/>
                  </a:lnTo>
                  <a:lnTo>
                    <a:pt x="467" y="189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2"/>
                  </a:lnTo>
                  <a:lnTo>
                    <a:pt x="468" y="193"/>
                  </a:lnTo>
                  <a:lnTo>
                    <a:pt x="468" y="193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68" y="196"/>
                  </a:lnTo>
                  <a:lnTo>
                    <a:pt x="468" y="197"/>
                  </a:lnTo>
                  <a:lnTo>
                    <a:pt x="467" y="197"/>
                  </a:lnTo>
                  <a:lnTo>
                    <a:pt x="467" y="197"/>
                  </a:lnTo>
                  <a:lnTo>
                    <a:pt x="467" y="198"/>
                  </a:lnTo>
                  <a:lnTo>
                    <a:pt x="467" y="198"/>
                  </a:lnTo>
                  <a:lnTo>
                    <a:pt x="467" y="199"/>
                  </a:lnTo>
                  <a:lnTo>
                    <a:pt x="467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5" y="200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3" y="202"/>
                  </a:lnTo>
                  <a:lnTo>
                    <a:pt x="463" y="203"/>
                  </a:lnTo>
                  <a:lnTo>
                    <a:pt x="462" y="203"/>
                  </a:lnTo>
                  <a:lnTo>
                    <a:pt x="462" y="203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59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56" y="204"/>
                  </a:lnTo>
                  <a:lnTo>
                    <a:pt x="456" y="204"/>
                  </a:lnTo>
                  <a:lnTo>
                    <a:pt x="455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3" y="204"/>
                  </a:lnTo>
                  <a:lnTo>
                    <a:pt x="453" y="203"/>
                  </a:lnTo>
                  <a:lnTo>
                    <a:pt x="452" y="203"/>
                  </a:lnTo>
                  <a:lnTo>
                    <a:pt x="452" y="203"/>
                  </a:lnTo>
                  <a:lnTo>
                    <a:pt x="452" y="202"/>
                  </a:lnTo>
                  <a:lnTo>
                    <a:pt x="451" y="202"/>
                  </a:lnTo>
                  <a:lnTo>
                    <a:pt x="451" y="202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8" y="198"/>
                  </a:lnTo>
                  <a:lnTo>
                    <a:pt x="448" y="198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7" y="196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8" y="191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9" y="189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5"/>
                  </a:lnTo>
                  <a:lnTo>
                    <a:pt x="450" y="185"/>
                  </a:lnTo>
                  <a:lnTo>
                    <a:pt x="451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3" y="184"/>
                  </a:lnTo>
                  <a:lnTo>
                    <a:pt x="453" y="184"/>
                  </a:lnTo>
                  <a:lnTo>
                    <a:pt x="453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5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7" y="183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8" y="183"/>
                  </a:lnTo>
                  <a:close/>
                  <a:moveTo>
                    <a:pt x="41" y="21"/>
                  </a:move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41" y="21"/>
                  </a:lnTo>
                  <a:lnTo>
                    <a:pt x="41" y="21"/>
                  </a:lnTo>
                  <a:close/>
                  <a:moveTo>
                    <a:pt x="48" y="75"/>
                  </a:moveTo>
                  <a:lnTo>
                    <a:pt x="60" y="75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9" y="61"/>
                  </a:lnTo>
                  <a:lnTo>
                    <a:pt x="79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9" y="53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48" y="19"/>
                  </a:lnTo>
                  <a:lnTo>
                    <a:pt x="48" y="75"/>
                  </a:lnTo>
                  <a:lnTo>
                    <a:pt x="48" y="75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2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119" y="17"/>
                  </a:moveTo>
                  <a:lnTo>
                    <a:pt x="119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2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20"/>
                  </a:lnTo>
                  <a:lnTo>
                    <a:pt x="107" y="20"/>
                  </a:lnTo>
                  <a:lnTo>
                    <a:pt x="107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5" y="57"/>
                  </a:lnTo>
                  <a:lnTo>
                    <a:pt x="106" y="57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9" y="62"/>
                  </a:lnTo>
                  <a:lnTo>
                    <a:pt x="120" y="61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4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7" y="60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1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6"/>
                  </a:lnTo>
                  <a:lnTo>
                    <a:pt x="142" y="35"/>
                  </a:lnTo>
                  <a:lnTo>
                    <a:pt x="141" y="35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4"/>
                  </a:lnTo>
                  <a:lnTo>
                    <a:pt x="136" y="23"/>
                  </a:lnTo>
                  <a:lnTo>
                    <a:pt x="135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2" y="21"/>
                  </a:lnTo>
                  <a:lnTo>
                    <a:pt x="132" y="20"/>
                  </a:lnTo>
                  <a:lnTo>
                    <a:pt x="131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9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4" y="17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1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9" y="17"/>
                  </a:lnTo>
                  <a:close/>
                  <a:moveTo>
                    <a:pt x="120" y="29"/>
                  </a:moveTo>
                  <a:lnTo>
                    <a:pt x="120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5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4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4" y="49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9"/>
                  </a:lnTo>
                  <a:close/>
                  <a:moveTo>
                    <a:pt x="148" y="61"/>
                  </a:moveTo>
                  <a:lnTo>
                    <a:pt x="161" y="61"/>
                  </a:lnTo>
                  <a:lnTo>
                    <a:pt x="161" y="4"/>
                  </a:lnTo>
                  <a:lnTo>
                    <a:pt x="148" y="4"/>
                  </a:lnTo>
                  <a:lnTo>
                    <a:pt x="148" y="61"/>
                  </a:lnTo>
                  <a:lnTo>
                    <a:pt x="148" y="61"/>
                  </a:lnTo>
                  <a:close/>
                  <a:moveTo>
                    <a:pt x="197" y="48"/>
                  </a:move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0" y="47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210" y="44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39"/>
                  </a:lnTo>
                  <a:lnTo>
                    <a:pt x="210" y="38"/>
                  </a:lnTo>
                  <a:lnTo>
                    <a:pt x="210" y="37"/>
                  </a:lnTo>
                  <a:lnTo>
                    <a:pt x="210" y="37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3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09" y="31"/>
                  </a:lnTo>
                  <a:lnTo>
                    <a:pt x="209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8"/>
                  </a:lnTo>
                  <a:lnTo>
                    <a:pt x="208" y="27"/>
                  </a:lnTo>
                  <a:lnTo>
                    <a:pt x="207" y="27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5"/>
                  </a:lnTo>
                  <a:lnTo>
                    <a:pt x="205" y="25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2" y="22"/>
                  </a:lnTo>
                  <a:lnTo>
                    <a:pt x="202" y="21"/>
                  </a:lnTo>
                  <a:lnTo>
                    <a:pt x="201" y="21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5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2" y="17"/>
                  </a:lnTo>
                  <a:lnTo>
                    <a:pt x="191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89" y="17"/>
                  </a:lnTo>
                  <a:lnTo>
                    <a:pt x="188" y="17"/>
                  </a:lnTo>
                  <a:lnTo>
                    <a:pt x="187" y="17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1" y="18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4" y="22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3" y="24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7"/>
                  </a:lnTo>
                  <a:lnTo>
                    <a:pt x="170" y="27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9" y="30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4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7"/>
                  </a:lnTo>
                  <a:lnTo>
                    <a:pt x="167" y="37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7"/>
                  </a:lnTo>
                  <a:lnTo>
                    <a:pt x="169" y="48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0" y="51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2" y="54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7" y="58"/>
                  </a:lnTo>
                  <a:lnTo>
                    <a:pt x="178" y="58"/>
                  </a:lnTo>
                  <a:lnTo>
                    <a:pt x="178" y="59"/>
                  </a:lnTo>
                  <a:lnTo>
                    <a:pt x="179" y="59"/>
                  </a:lnTo>
                  <a:lnTo>
                    <a:pt x="179" y="60"/>
                  </a:lnTo>
                  <a:lnTo>
                    <a:pt x="180" y="60"/>
                  </a:lnTo>
                  <a:lnTo>
                    <a:pt x="181" y="60"/>
                  </a:lnTo>
                  <a:lnTo>
                    <a:pt x="182" y="60"/>
                  </a:lnTo>
                  <a:lnTo>
                    <a:pt x="182" y="61"/>
                  </a:lnTo>
                  <a:lnTo>
                    <a:pt x="183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61"/>
                  </a:lnTo>
                  <a:lnTo>
                    <a:pt x="196" y="60"/>
                  </a:lnTo>
                  <a:lnTo>
                    <a:pt x="197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199" y="58"/>
                  </a:lnTo>
                  <a:lnTo>
                    <a:pt x="200" y="58"/>
                  </a:lnTo>
                  <a:lnTo>
                    <a:pt x="201" y="58"/>
                  </a:lnTo>
                  <a:lnTo>
                    <a:pt x="201" y="57"/>
                  </a:lnTo>
                  <a:lnTo>
                    <a:pt x="202" y="57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4" y="55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52"/>
                  </a:lnTo>
                  <a:lnTo>
                    <a:pt x="207" y="52"/>
                  </a:lnTo>
                  <a:lnTo>
                    <a:pt x="208" y="51"/>
                  </a:lnTo>
                  <a:lnTo>
                    <a:pt x="208" y="50"/>
                  </a:lnTo>
                  <a:lnTo>
                    <a:pt x="208" y="49"/>
                  </a:lnTo>
                  <a:lnTo>
                    <a:pt x="209" y="49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197" y="48"/>
                  </a:lnTo>
                  <a:lnTo>
                    <a:pt x="197" y="48"/>
                  </a:lnTo>
                  <a:close/>
                  <a:moveTo>
                    <a:pt x="179" y="35"/>
                  </a:moveTo>
                  <a:lnTo>
                    <a:pt x="179" y="34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1" y="31"/>
                  </a:lnTo>
                  <a:lnTo>
                    <a:pt x="181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8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5" y="29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6" y="30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79" y="35"/>
                  </a:lnTo>
                  <a:lnTo>
                    <a:pt x="179" y="35"/>
                  </a:lnTo>
                  <a:close/>
                  <a:moveTo>
                    <a:pt x="247" y="45"/>
                  </a:moveTo>
                  <a:lnTo>
                    <a:pt x="247" y="45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6" y="45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3" y="48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2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5" y="50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34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1" y="48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0" y="46"/>
                  </a:lnTo>
                  <a:lnTo>
                    <a:pt x="229" y="46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4"/>
                  </a:lnTo>
                  <a:lnTo>
                    <a:pt x="229" y="44"/>
                  </a:lnTo>
                  <a:lnTo>
                    <a:pt x="229" y="43"/>
                  </a:lnTo>
                  <a:lnTo>
                    <a:pt x="228" y="43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0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6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1" y="32"/>
                  </a:lnTo>
                  <a:lnTo>
                    <a:pt x="231" y="32"/>
                  </a:lnTo>
                  <a:lnTo>
                    <a:pt x="231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0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5"/>
                  </a:lnTo>
                  <a:lnTo>
                    <a:pt x="260" y="35"/>
                  </a:lnTo>
                  <a:lnTo>
                    <a:pt x="259" y="3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59" y="31"/>
                  </a:lnTo>
                  <a:lnTo>
                    <a:pt x="259" y="31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7" y="28"/>
                  </a:lnTo>
                  <a:lnTo>
                    <a:pt x="257" y="27"/>
                  </a:lnTo>
                  <a:lnTo>
                    <a:pt x="256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4" y="24"/>
                  </a:lnTo>
                  <a:lnTo>
                    <a:pt x="254" y="23"/>
                  </a:lnTo>
                  <a:lnTo>
                    <a:pt x="253" y="23"/>
                  </a:lnTo>
                  <a:lnTo>
                    <a:pt x="252" y="23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49" y="20"/>
                  </a:lnTo>
                  <a:lnTo>
                    <a:pt x="248" y="20"/>
                  </a:lnTo>
                  <a:lnTo>
                    <a:pt x="248" y="19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6" y="19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2" y="17"/>
                  </a:lnTo>
                  <a:lnTo>
                    <a:pt x="241" y="17"/>
                  </a:lnTo>
                  <a:lnTo>
                    <a:pt x="241" y="17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8" y="17"/>
                  </a:lnTo>
                  <a:lnTo>
                    <a:pt x="237" y="17"/>
                  </a:lnTo>
                  <a:lnTo>
                    <a:pt x="236" y="17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20"/>
                  </a:lnTo>
                  <a:lnTo>
                    <a:pt x="225" y="20"/>
                  </a:lnTo>
                  <a:lnTo>
                    <a:pt x="225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2" y="22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1" y="24"/>
                  </a:lnTo>
                  <a:lnTo>
                    <a:pt x="221" y="25"/>
                  </a:lnTo>
                  <a:lnTo>
                    <a:pt x="220" y="25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19" y="27"/>
                  </a:lnTo>
                  <a:lnTo>
                    <a:pt x="218" y="27"/>
                  </a:lnTo>
                  <a:lnTo>
                    <a:pt x="218" y="28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7" y="30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2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5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9"/>
                  </a:lnTo>
                  <a:lnTo>
                    <a:pt x="216" y="40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6" y="42"/>
                  </a:lnTo>
                  <a:lnTo>
                    <a:pt x="216" y="43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6"/>
                  </a:lnTo>
                  <a:lnTo>
                    <a:pt x="217" y="46"/>
                  </a:lnTo>
                  <a:lnTo>
                    <a:pt x="217" y="47"/>
                  </a:lnTo>
                  <a:lnTo>
                    <a:pt x="217" y="48"/>
                  </a:lnTo>
                  <a:lnTo>
                    <a:pt x="217" y="49"/>
                  </a:lnTo>
                  <a:lnTo>
                    <a:pt x="218" y="49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5" y="57"/>
                  </a:lnTo>
                  <a:lnTo>
                    <a:pt x="225" y="58"/>
                  </a:lnTo>
                  <a:lnTo>
                    <a:pt x="226" y="58"/>
                  </a:lnTo>
                  <a:lnTo>
                    <a:pt x="227" y="58"/>
                  </a:lnTo>
                  <a:lnTo>
                    <a:pt x="227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9" y="60"/>
                  </a:lnTo>
                  <a:lnTo>
                    <a:pt x="230" y="60"/>
                  </a:lnTo>
                  <a:lnTo>
                    <a:pt x="231" y="60"/>
                  </a:lnTo>
                  <a:lnTo>
                    <a:pt x="231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3" y="61"/>
                  </a:lnTo>
                  <a:lnTo>
                    <a:pt x="234" y="61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7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2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6" y="6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7" y="59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9" y="58"/>
                  </a:lnTo>
                  <a:lnTo>
                    <a:pt x="250" y="58"/>
                  </a:lnTo>
                  <a:lnTo>
                    <a:pt x="250" y="58"/>
                  </a:lnTo>
                  <a:lnTo>
                    <a:pt x="251" y="57"/>
                  </a:lnTo>
                  <a:lnTo>
                    <a:pt x="251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3" y="56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3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7" y="52"/>
                  </a:lnTo>
                  <a:lnTo>
                    <a:pt x="257" y="50"/>
                  </a:lnTo>
                  <a:lnTo>
                    <a:pt x="258" y="50"/>
                  </a:lnTo>
                  <a:lnTo>
                    <a:pt x="258" y="50"/>
                  </a:lnTo>
                  <a:lnTo>
                    <a:pt x="258" y="49"/>
                  </a:lnTo>
                  <a:lnTo>
                    <a:pt x="258" y="48"/>
                  </a:lnTo>
                  <a:lnTo>
                    <a:pt x="259" y="48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6"/>
                  </a:lnTo>
                  <a:lnTo>
                    <a:pt x="259" y="45"/>
                  </a:lnTo>
                  <a:lnTo>
                    <a:pt x="259" y="45"/>
                  </a:lnTo>
                  <a:lnTo>
                    <a:pt x="260" y="45"/>
                  </a:lnTo>
                  <a:lnTo>
                    <a:pt x="247" y="45"/>
                  </a:lnTo>
                  <a:lnTo>
                    <a:pt x="247" y="45"/>
                  </a:lnTo>
                  <a:close/>
                  <a:moveTo>
                    <a:pt x="239" y="5"/>
                  </a:moveTo>
                  <a:lnTo>
                    <a:pt x="235" y="0"/>
                  </a:lnTo>
                  <a:lnTo>
                    <a:pt x="223" y="0"/>
                  </a:lnTo>
                  <a:lnTo>
                    <a:pt x="234" y="12"/>
                  </a:lnTo>
                  <a:lnTo>
                    <a:pt x="243" y="12"/>
                  </a:lnTo>
                  <a:lnTo>
                    <a:pt x="254" y="0"/>
                  </a:lnTo>
                  <a:lnTo>
                    <a:pt x="242" y="0"/>
                  </a:lnTo>
                  <a:lnTo>
                    <a:pt x="239" y="5"/>
                  </a:lnTo>
                  <a:lnTo>
                    <a:pt x="239" y="5"/>
                  </a:lnTo>
                  <a:close/>
                  <a:moveTo>
                    <a:pt x="266" y="61"/>
                  </a:moveTo>
                  <a:lnTo>
                    <a:pt x="278" y="61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78" y="36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80" y="31"/>
                  </a:lnTo>
                  <a:lnTo>
                    <a:pt x="280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7" y="29"/>
                  </a:lnTo>
                  <a:lnTo>
                    <a:pt x="287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8"/>
                  </a:lnTo>
                  <a:lnTo>
                    <a:pt x="292" y="61"/>
                  </a:lnTo>
                  <a:lnTo>
                    <a:pt x="305" y="61"/>
                  </a:lnTo>
                  <a:lnTo>
                    <a:pt x="305" y="34"/>
                  </a:lnTo>
                  <a:lnTo>
                    <a:pt x="304" y="34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2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8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3" y="26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7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3" y="18"/>
                  </a:lnTo>
                  <a:lnTo>
                    <a:pt x="293" y="17"/>
                  </a:lnTo>
                  <a:lnTo>
                    <a:pt x="292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7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0" y="19"/>
                  </a:lnTo>
                  <a:lnTo>
                    <a:pt x="280" y="20"/>
                  </a:lnTo>
                  <a:lnTo>
                    <a:pt x="279" y="20"/>
                  </a:lnTo>
                  <a:lnTo>
                    <a:pt x="279" y="20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3"/>
                  </a:lnTo>
                  <a:lnTo>
                    <a:pt x="278" y="19"/>
                  </a:lnTo>
                  <a:lnTo>
                    <a:pt x="266" y="19"/>
                  </a:lnTo>
                  <a:lnTo>
                    <a:pt x="266" y="61"/>
                  </a:lnTo>
                  <a:lnTo>
                    <a:pt x="266" y="61"/>
                  </a:lnTo>
                  <a:close/>
                  <a:moveTo>
                    <a:pt x="334" y="17"/>
                  </a:moveTo>
                  <a:lnTo>
                    <a:pt x="333" y="17"/>
                  </a:lnTo>
                  <a:lnTo>
                    <a:pt x="332" y="17"/>
                  </a:lnTo>
                  <a:lnTo>
                    <a:pt x="332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17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6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2" y="19"/>
                  </a:lnTo>
                  <a:lnTo>
                    <a:pt x="322" y="20"/>
                  </a:lnTo>
                  <a:lnTo>
                    <a:pt x="321" y="20"/>
                  </a:lnTo>
                  <a:lnTo>
                    <a:pt x="321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5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8"/>
                  </a:lnTo>
                  <a:lnTo>
                    <a:pt x="313" y="28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2" y="31"/>
                  </a:lnTo>
                  <a:lnTo>
                    <a:pt x="312" y="32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4"/>
                  </a:lnTo>
                  <a:lnTo>
                    <a:pt x="311" y="34"/>
                  </a:lnTo>
                  <a:lnTo>
                    <a:pt x="311" y="34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40"/>
                  </a:lnTo>
                  <a:lnTo>
                    <a:pt x="311" y="41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6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5" y="52"/>
                  </a:lnTo>
                  <a:lnTo>
                    <a:pt x="315" y="53"/>
                  </a:lnTo>
                  <a:lnTo>
                    <a:pt x="315" y="54"/>
                  </a:lnTo>
                  <a:lnTo>
                    <a:pt x="316" y="54"/>
                  </a:lnTo>
                  <a:lnTo>
                    <a:pt x="316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2" y="59"/>
                  </a:lnTo>
                  <a:lnTo>
                    <a:pt x="323" y="59"/>
                  </a:lnTo>
                  <a:lnTo>
                    <a:pt x="323" y="60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6" y="61"/>
                  </a:lnTo>
                  <a:lnTo>
                    <a:pt x="327" y="61"/>
                  </a:lnTo>
                  <a:lnTo>
                    <a:pt x="328" y="61"/>
                  </a:lnTo>
                  <a:lnTo>
                    <a:pt x="328" y="61"/>
                  </a:lnTo>
                  <a:lnTo>
                    <a:pt x="329" y="61"/>
                  </a:lnTo>
                  <a:lnTo>
                    <a:pt x="330" y="61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34" y="62"/>
                  </a:lnTo>
                  <a:lnTo>
                    <a:pt x="334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6" y="61"/>
                  </a:lnTo>
                  <a:lnTo>
                    <a:pt x="337" y="61"/>
                  </a:lnTo>
                  <a:lnTo>
                    <a:pt x="338" y="61"/>
                  </a:lnTo>
                  <a:lnTo>
                    <a:pt x="339" y="61"/>
                  </a:lnTo>
                  <a:lnTo>
                    <a:pt x="339" y="61"/>
                  </a:lnTo>
                  <a:lnTo>
                    <a:pt x="340" y="61"/>
                  </a:lnTo>
                  <a:lnTo>
                    <a:pt x="340" y="60"/>
                  </a:lnTo>
                  <a:lnTo>
                    <a:pt x="341" y="60"/>
                  </a:lnTo>
                  <a:lnTo>
                    <a:pt x="342" y="60"/>
                  </a:lnTo>
                  <a:lnTo>
                    <a:pt x="343" y="60"/>
                  </a:lnTo>
                  <a:lnTo>
                    <a:pt x="343" y="59"/>
                  </a:lnTo>
                  <a:lnTo>
                    <a:pt x="344" y="59"/>
                  </a:lnTo>
                  <a:lnTo>
                    <a:pt x="344" y="58"/>
                  </a:lnTo>
                  <a:lnTo>
                    <a:pt x="345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8" y="56"/>
                  </a:lnTo>
                  <a:lnTo>
                    <a:pt x="349" y="56"/>
                  </a:lnTo>
                  <a:lnTo>
                    <a:pt x="350" y="56"/>
                  </a:lnTo>
                  <a:lnTo>
                    <a:pt x="350" y="55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1" y="54"/>
                  </a:lnTo>
                  <a:lnTo>
                    <a:pt x="351" y="53"/>
                  </a:lnTo>
                  <a:lnTo>
                    <a:pt x="351" y="53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3" y="51"/>
                  </a:lnTo>
                  <a:lnTo>
                    <a:pt x="353" y="51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6"/>
                  </a:lnTo>
                  <a:lnTo>
                    <a:pt x="355" y="46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4"/>
                  </a:lnTo>
                  <a:lnTo>
                    <a:pt x="355" y="44"/>
                  </a:lnTo>
                  <a:lnTo>
                    <a:pt x="355" y="43"/>
                  </a:lnTo>
                  <a:lnTo>
                    <a:pt x="355" y="43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1"/>
                  </a:lnTo>
                  <a:lnTo>
                    <a:pt x="355" y="41"/>
                  </a:lnTo>
                  <a:lnTo>
                    <a:pt x="355" y="40"/>
                  </a:lnTo>
                  <a:lnTo>
                    <a:pt x="355" y="39"/>
                  </a:lnTo>
                  <a:lnTo>
                    <a:pt x="356" y="3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6"/>
                  </a:lnTo>
                  <a:lnTo>
                    <a:pt x="355" y="35"/>
                  </a:lnTo>
                  <a:lnTo>
                    <a:pt x="355" y="35"/>
                  </a:lnTo>
                  <a:lnTo>
                    <a:pt x="355" y="34"/>
                  </a:lnTo>
                  <a:lnTo>
                    <a:pt x="355" y="34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3" y="29"/>
                  </a:lnTo>
                  <a:lnTo>
                    <a:pt x="353" y="29"/>
                  </a:lnTo>
                  <a:lnTo>
                    <a:pt x="353" y="28"/>
                  </a:lnTo>
                  <a:lnTo>
                    <a:pt x="353" y="27"/>
                  </a:lnTo>
                  <a:lnTo>
                    <a:pt x="352" y="27"/>
                  </a:lnTo>
                  <a:lnTo>
                    <a:pt x="352" y="26"/>
                  </a:lnTo>
                  <a:lnTo>
                    <a:pt x="351" y="26"/>
                  </a:lnTo>
                  <a:lnTo>
                    <a:pt x="351" y="25"/>
                  </a:lnTo>
                  <a:lnTo>
                    <a:pt x="351" y="25"/>
                  </a:lnTo>
                  <a:lnTo>
                    <a:pt x="350" y="24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2"/>
                  </a:lnTo>
                  <a:lnTo>
                    <a:pt x="348" y="22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6" y="21"/>
                  </a:lnTo>
                  <a:lnTo>
                    <a:pt x="345" y="20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43" y="19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40" y="18"/>
                  </a:lnTo>
                  <a:lnTo>
                    <a:pt x="339" y="18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5" y="17"/>
                  </a:lnTo>
                  <a:lnTo>
                    <a:pt x="334" y="17"/>
                  </a:lnTo>
                  <a:lnTo>
                    <a:pt x="334" y="17"/>
                  </a:lnTo>
                  <a:lnTo>
                    <a:pt x="334" y="17"/>
                  </a:lnTo>
                  <a:close/>
                  <a:moveTo>
                    <a:pt x="334" y="29"/>
                  </a:moveTo>
                  <a:lnTo>
                    <a:pt x="334" y="29"/>
                  </a:lnTo>
                  <a:lnTo>
                    <a:pt x="334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36" y="29"/>
                  </a:lnTo>
                  <a:lnTo>
                    <a:pt x="337" y="29"/>
                  </a:lnTo>
                  <a:lnTo>
                    <a:pt x="337" y="29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9" y="30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40" y="31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3" y="38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40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1" y="46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7" y="49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3" y="50"/>
                  </a:lnTo>
                  <a:lnTo>
                    <a:pt x="332" y="50"/>
                  </a:lnTo>
                  <a:lnTo>
                    <a:pt x="332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29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8"/>
                  </a:lnTo>
                  <a:lnTo>
                    <a:pt x="327" y="48"/>
                  </a:lnTo>
                  <a:lnTo>
                    <a:pt x="327" y="48"/>
                  </a:lnTo>
                  <a:lnTo>
                    <a:pt x="327" y="47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3"/>
                  </a:lnTo>
                  <a:lnTo>
                    <a:pt x="324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4" y="36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4"/>
                  </a:lnTo>
                  <a:lnTo>
                    <a:pt x="325" y="34"/>
                  </a:lnTo>
                  <a:lnTo>
                    <a:pt x="325" y="34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3" y="29"/>
                  </a:lnTo>
                  <a:lnTo>
                    <a:pt x="334" y="29"/>
                  </a:lnTo>
                  <a:lnTo>
                    <a:pt x="334" y="29"/>
                  </a:lnTo>
                  <a:close/>
                  <a:moveTo>
                    <a:pt x="393" y="30"/>
                  </a:moveTo>
                  <a:lnTo>
                    <a:pt x="392" y="30"/>
                  </a:lnTo>
                  <a:lnTo>
                    <a:pt x="392" y="30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8"/>
                  </a:lnTo>
                  <a:lnTo>
                    <a:pt x="392" y="28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1" y="26"/>
                  </a:lnTo>
                  <a:lnTo>
                    <a:pt x="391" y="26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89" y="22"/>
                  </a:lnTo>
                  <a:lnTo>
                    <a:pt x="389" y="22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4" y="19"/>
                  </a:lnTo>
                  <a:lnTo>
                    <a:pt x="384" y="19"/>
                  </a:lnTo>
                  <a:lnTo>
                    <a:pt x="384" y="18"/>
                  </a:lnTo>
                  <a:lnTo>
                    <a:pt x="383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81" y="18"/>
                  </a:lnTo>
                  <a:lnTo>
                    <a:pt x="381" y="17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77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7" y="19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4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4"/>
                  </a:lnTo>
                  <a:lnTo>
                    <a:pt x="362" y="24"/>
                  </a:lnTo>
                  <a:lnTo>
                    <a:pt x="362" y="25"/>
                  </a:lnTo>
                  <a:lnTo>
                    <a:pt x="361" y="25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7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60" y="28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60" y="34"/>
                  </a:lnTo>
                  <a:lnTo>
                    <a:pt x="361" y="34"/>
                  </a:lnTo>
                  <a:lnTo>
                    <a:pt x="361" y="34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61" y="37"/>
                  </a:lnTo>
                  <a:lnTo>
                    <a:pt x="362" y="37"/>
                  </a:lnTo>
                  <a:lnTo>
                    <a:pt x="362" y="37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4" y="39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7" y="41"/>
                  </a:lnTo>
                  <a:lnTo>
                    <a:pt x="368" y="41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5" y="44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5" y="52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1"/>
                  </a:lnTo>
                  <a:lnTo>
                    <a:pt x="360" y="51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3" y="56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5" y="58"/>
                  </a:lnTo>
                  <a:lnTo>
                    <a:pt x="365" y="58"/>
                  </a:lnTo>
                  <a:lnTo>
                    <a:pt x="366" y="58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7" y="60"/>
                  </a:lnTo>
                  <a:lnTo>
                    <a:pt x="368" y="60"/>
                  </a:lnTo>
                  <a:lnTo>
                    <a:pt x="368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6" y="61"/>
                  </a:lnTo>
                  <a:lnTo>
                    <a:pt x="377" y="62"/>
                  </a:lnTo>
                  <a:lnTo>
                    <a:pt x="377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9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1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385" y="60"/>
                  </a:lnTo>
                  <a:lnTo>
                    <a:pt x="385" y="60"/>
                  </a:lnTo>
                  <a:lnTo>
                    <a:pt x="386" y="60"/>
                  </a:lnTo>
                  <a:lnTo>
                    <a:pt x="386" y="59"/>
                  </a:lnTo>
                  <a:lnTo>
                    <a:pt x="387" y="59"/>
                  </a:lnTo>
                  <a:lnTo>
                    <a:pt x="387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9" y="58"/>
                  </a:lnTo>
                  <a:lnTo>
                    <a:pt x="389" y="57"/>
                  </a:lnTo>
                  <a:lnTo>
                    <a:pt x="389" y="57"/>
                  </a:lnTo>
                  <a:lnTo>
                    <a:pt x="390" y="57"/>
                  </a:lnTo>
                  <a:lnTo>
                    <a:pt x="390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1" y="54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92" y="53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52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94" y="48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5"/>
                  </a:lnTo>
                  <a:lnTo>
                    <a:pt x="393" y="45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3"/>
                  </a:lnTo>
                  <a:lnTo>
                    <a:pt x="393" y="43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1" y="41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4" y="36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3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7" y="34"/>
                  </a:lnTo>
                  <a:lnTo>
                    <a:pt x="377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4" y="32"/>
                  </a:lnTo>
                  <a:lnTo>
                    <a:pt x="374" y="32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5" y="27"/>
                  </a:lnTo>
                  <a:lnTo>
                    <a:pt x="375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93" y="30"/>
                  </a:lnTo>
                  <a:lnTo>
                    <a:pt x="393" y="30"/>
                  </a:lnTo>
                  <a:close/>
                  <a:moveTo>
                    <a:pt x="415" y="4"/>
                  </a:moveTo>
                  <a:lnTo>
                    <a:pt x="402" y="4"/>
                  </a:lnTo>
                  <a:lnTo>
                    <a:pt x="402" y="19"/>
                  </a:lnTo>
                  <a:lnTo>
                    <a:pt x="396" y="19"/>
                  </a:lnTo>
                  <a:lnTo>
                    <a:pt x="396" y="28"/>
                  </a:lnTo>
                  <a:lnTo>
                    <a:pt x="402" y="28"/>
                  </a:lnTo>
                  <a:lnTo>
                    <a:pt x="402" y="61"/>
                  </a:lnTo>
                  <a:lnTo>
                    <a:pt x="415" y="61"/>
                  </a:lnTo>
                  <a:lnTo>
                    <a:pt x="415" y="28"/>
                  </a:lnTo>
                  <a:lnTo>
                    <a:pt x="420" y="28"/>
                  </a:lnTo>
                  <a:lnTo>
                    <a:pt x="420" y="19"/>
                  </a:lnTo>
                  <a:lnTo>
                    <a:pt x="415" y="19"/>
                  </a:lnTo>
                  <a:lnTo>
                    <a:pt x="415" y="4"/>
                  </a:lnTo>
                  <a:lnTo>
                    <a:pt x="415" y="4"/>
                  </a:lnTo>
                  <a:close/>
                  <a:moveTo>
                    <a:pt x="4" y="151"/>
                  </a:moveTo>
                  <a:lnTo>
                    <a:pt x="16" y="15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1" y="136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3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7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40" y="135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8" y="126"/>
                  </a:lnTo>
                  <a:lnTo>
                    <a:pt x="48" y="125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9" y="123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9"/>
                  </a:lnTo>
                  <a:lnTo>
                    <a:pt x="49" y="118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0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4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0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4" y="95"/>
                  </a:lnTo>
                  <a:lnTo>
                    <a:pt x="4" y="151"/>
                  </a:lnTo>
                  <a:lnTo>
                    <a:pt x="4" y="151"/>
                  </a:lnTo>
                  <a:close/>
                  <a:moveTo>
                    <a:pt x="27" y="105"/>
                  </a:moveTo>
                  <a:lnTo>
                    <a:pt x="27" y="105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0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4" y="122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1" y="125"/>
                  </a:lnTo>
                  <a:lnTo>
                    <a:pt x="21" y="125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5"/>
                  </a:lnTo>
                  <a:close/>
                  <a:moveTo>
                    <a:pt x="56" y="137"/>
                  </a:moveTo>
                  <a:lnTo>
                    <a:pt x="69" y="13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79" y="106"/>
                  </a:lnTo>
                  <a:lnTo>
                    <a:pt x="79" y="94"/>
                  </a:lnTo>
                  <a:lnTo>
                    <a:pt x="79" y="94"/>
                  </a:lnTo>
                  <a:lnTo>
                    <a:pt x="78" y="93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5"/>
                  </a:lnTo>
                  <a:lnTo>
                    <a:pt x="56" y="95"/>
                  </a:lnTo>
                  <a:lnTo>
                    <a:pt x="56" y="137"/>
                  </a:lnTo>
                  <a:lnTo>
                    <a:pt x="56" y="137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6" y="94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9" y="98"/>
                  </a:lnTo>
                  <a:lnTo>
                    <a:pt x="89" y="99"/>
                  </a:lnTo>
                  <a:lnTo>
                    <a:pt x="88" y="99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3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82" y="110"/>
                  </a:lnTo>
                  <a:lnTo>
                    <a:pt x="82" y="111"/>
                  </a:lnTo>
                  <a:lnTo>
                    <a:pt x="82" y="111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3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9"/>
                  </a:lnTo>
                  <a:lnTo>
                    <a:pt x="81" y="120"/>
                  </a:lnTo>
                  <a:lnTo>
                    <a:pt x="82" y="12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3" y="137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7"/>
                  </a:lnTo>
                  <a:lnTo>
                    <a:pt x="106" y="137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7"/>
                  </a:lnTo>
                  <a:lnTo>
                    <a:pt x="113" y="137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5" y="136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9" y="133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16"/>
                  </a:lnTo>
                  <a:lnTo>
                    <a:pt x="127" y="116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1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6"/>
                  </a:lnTo>
                  <a:lnTo>
                    <a:pt x="124" y="106"/>
                  </a:lnTo>
                  <a:lnTo>
                    <a:pt x="124" y="105"/>
                  </a:lnTo>
                  <a:lnTo>
                    <a:pt x="123" y="105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1" y="101"/>
                  </a:lnTo>
                  <a:lnTo>
                    <a:pt x="121" y="100"/>
                  </a:lnTo>
                  <a:lnTo>
                    <a:pt x="120" y="99"/>
                  </a:lnTo>
                  <a:lnTo>
                    <a:pt x="119" y="99"/>
                  </a:lnTo>
                  <a:lnTo>
                    <a:pt x="119" y="98"/>
                  </a:lnTo>
                  <a:lnTo>
                    <a:pt x="118" y="98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6" y="96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6" y="94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104" y="105"/>
                  </a:moveTo>
                  <a:lnTo>
                    <a:pt x="104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1" y="108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4" y="112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4" y="119"/>
                  </a:lnTo>
                  <a:lnTo>
                    <a:pt x="113" y="119"/>
                  </a:lnTo>
                  <a:lnTo>
                    <a:pt x="113" y="119"/>
                  </a:lnTo>
                  <a:lnTo>
                    <a:pt x="113" y="120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1" y="122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8" y="125"/>
                  </a:lnTo>
                  <a:lnTo>
                    <a:pt x="107" y="125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5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6" y="123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close/>
                  <a:moveTo>
                    <a:pt x="155" y="137"/>
                  </a:moveTo>
                  <a:lnTo>
                    <a:pt x="167" y="13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2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0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8" y="108"/>
                  </a:lnTo>
                  <a:lnTo>
                    <a:pt x="168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3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7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79" y="108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80" y="113"/>
                  </a:lnTo>
                  <a:lnTo>
                    <a:pt x="180" y="114"/>
                  </a:lnTo>
                  <a:lnTo>
                    <a:pt x="180" y="137"/>
                  </a:lnTo>
                  <a:lnTo>
                    <a:pt x="193" y="137"/>
                  </a:lnTo>
                  <a:lnTo>
                    <a:pt x="193" y="114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2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6" y="110"/>
                  </a:lnTo>
                  <a:lnTo>
                    <a:pt x="205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37"/>
                  </a:lnTo>
                  <a:lnTo>
                    <a:pt x="219" y="137"/>
                  </a:lnTo>
                  <a:lnTo>
                    <a:pt x="219" y="114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7" y="103"/>
                  </a:lnTo>
                  <a:lnTo>
                    <a:pt x="217" y="103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5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7"/>
                  </a:lnTo>
                  <a:lnTo>
                    <a:pt x="213" y="97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0" y="95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4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6" y="95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3" y="96"/>
                  </a:lnTo>
                  <a:lnTo>
                    <a:pt x="193" y="97"/>
                  </a:lnTo>
                  <a:lnTo>
                    <a:pt x="193" y="98"/>
                  </a:lnTo>
                  <a:lnTo>
                    <a:pt x="192" y="98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3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94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5"/>
                  </a:lnTo>
                  <a:lnTo>
                    <a:pt x="155" y="95"/>
                  </a:lnTo>
                  <a:lnTo>
                    <a:pt x="155" y="137"/>
                  </a:lnTo>
                  <a:lnTo>
                    <a:pt x="155" y="137"/>
                  </a:lnTo>
                  <a:close/>
                  <a:moveTo>
                    <a:pt x="271" y="95"/>
                  </a:moveTo>
                  <a:lnTo>
                    <a:pt x="259" y="95"/>
                  </a:lnTo>
                  <a:lnTo>
                    <a:pt x="259" y="99"/>
                  </a:lnTo>
                  <a:lnTo>
                    <a:pt x="259" y="99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7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4"/>
                  </a:lnTo>
                  <a:lnTo>
                    <a:pt x="253" y="94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49" y="94"/>
                  </a:lnTo>
                  <a:lnTo>
                    <a:pt x="248" y="94"/>
                  </a:lnTo>
                  <a:lnTo>
                    <a:pt x="247" y="94"/>
                  </a:lnTo>
                  <a:lnTo>
                    <a:pt x="247" y="94"/>
                  </a:lnTo>
                  <a:lnTo>
                    <a:pt x="246" y="94"/>
                  </a:lnTo>
                  <a:lnTo>
                    <a:pt x="245" y="94"/>
                  </a:lnTo>
                  <a:lnTo>
                    <a:pt x="244" y="9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242" y="94"/>
                  </a:lnTo>
                  <a:lnTo>
                    <a:pt x="241" y="94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6" y="95"/>
                  </a:lnTo>
                  <a:lnTo>
                    <a:pt x="236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4" y="96"/>
                  </a:lnTo>
                  <a:lnTo>
                    <a:pt x="233" y="97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1" y="99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30" y="101"/>
                  </a:lnTo>
                  <a:lnTo>
                    <a:pt x="229" y="101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28" y="103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5" y="114"/>
                  </a:lnTo>
                  <a:lnTo>
                    <a:pt x="225" y="115"/>
                  </a:lnTo>
                  <a:lnTo>
                    <a:pt x="225" y="116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2"/>
                  </a:lnTo>
                  <a:lnTo>
                    <a:pt x="225" y="123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6"/>
                  </a:lnTo>
                  <a:lnTo>
                    <a:pt x="227" y="127"/>
                  </a:lnTo>
                  <a:lnTo>
                    <a:pt x="228" y="127"/>
                  </a:lnTo>
                  <a:lnTo>
                    <a:pt x="228" y="128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0" y="130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3" y="133"/>
                  </a:lnTo>
                  <a:lnTo>
                    <a:pt x="233" y="134"/>
                  </a:lnTo>
                  <a:lnTo>
                    <a:pt x="234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6" y="136"/>
                  </a:lnTo>
                  <a:lnTo>
                    <a:pt x="236" y="136"/>
                  </a:lnTo>
                  <a:lnTo>
                    <a:pt x="237" y="136"/>
                  </a:lnTo>
                  <a:lnTo>
                    <a:pt x="238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1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8" y="137"/>
                  </a:lnTo>
                  <a:lnTo>
                    <a:pt x="248" y="137"/>
                  </a:lnTo>
                  <a:lnTo>
                    <a:pt x="249" y="137"/>
                  </a:lnTo>
                  <a:lnTo>
                    <a:pt x="250" y="137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2" y="137"/>
                  </a:lnTo>
                  <a:lnTo>
                    <a:pt x="252" y="137"/>
                  </a:lnTo>
                  <a:lnTo>
                    <a:pt x="253" y="137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7" y="135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3"/>
                  </a:lnTo>
                  <a:lnTo>
                    <a:pt x="259" y="133"/>
                  </a:lnTo>
                  <a:lnTo>
                    <a:pt x="259" y="132"/>
                  </a:lnTo>
                  <a:lnTo>
                    <a:pt x="259" y="132"/>
                  </a:lnTo>
                  <a:lnTo>
                    <a:pt x="259" y="137"/>
                  </a:lnTo>
                  <a:lnTo>
                    <a:pt x="271" y="137"/>
                  </a:lnTo>
                  <a:lnTo>
                    <a:pt x="271" y="95"/>
                  </a:lnTo>
                  <a:lnTo>
                    <a:pt x="271" y="95"/>
                  </a:lnTo>
                  <a:close/>
                  <a:moveTo>
                    <a:pt x="248" y="105"/>
                  </a:moveTo>
                  <a:lnTo>
                    <a:pt x="248" y="105"/>
                  </a:lnTo>
                  <a:lnTo>
                    <a:pt x="249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1" y="105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3" y="106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8"/>
                  </a:lnTo>
                  <a:lnTo>
                    <a:pt x="256" y="108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7" y="110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6"/>
                  </a:lnTo>
                  <a:lnTo>
                    <a:pt x="258" y="116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20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7" y="121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3"/>
                  </a:lnTo>
                  <a:lnTo>
                    <a:pt x="255" y="123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4" y="124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53" y="125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9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5" y="126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39" y="122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0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8" y="117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8"/>
                  </a:lnTo>
                  <a:lnTo>
                    <a:pt x="241" y="108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8" y="105"/>
                  </a:lnTo>
                  <a:lnTo>
                    <a:pt x="248" y="105"/>
                  </a:lnTo>
                  <a:lnTo>
                    <a:pt x="248" y="105"/>
                  </a:lnTo>
                  <a:close/>
                  <a:moveTo>
                    <a:pt x="279" y="137"/>
                  </a:moveTo>
                  <a:lnTo>
                    <a:pt x="292" y="137"/>
                  </a:lnTo>
                  <a:lnTo>
                    <a:pt x="292" y="114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2"/>
                  </a:lnTo>
                  <a:lnTo>
                    <a:pt x="292" y="112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3" y="111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09"/>
                  </a:lnTo>
                  <a:lnTo>
                    <a:pt x="292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5" y="107"/>
                  </a:lnTo>
                  <a:lnTo>
                    <a:pt x="295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7" y="106"/>
                  </a:lnTo>
                  <a:lnTo>
                    <a:pt x="297" y="106"/>
                  </a:lnTo>
                  <a:lnTo>
                    <a:pt x="297" y="105"/>
                  </a:lnTo>
                  <a:lnTo>
                    <a:pt x="297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9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6" y="111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6" y="137"/>
                  </a:lnTo>
                  <a:lnTo>
                    <a:pt x="319" y="137"/>
                  </a:lnTo>
                  <a:lnTo>
                    <a:pt x="319" y="111"/>
                  </a:lnTo>
                  <a:lnTo>
                    <a:pt x="318" y="110"/>
                  </a:lnTo>
                  <a:lnTo>
                    <a:pt x="318" y="110"/>
                  </a:lnTo>
                  <a:lnTo>
                    <a:pt x="318" y="109"/>
                  </a:lnTo>
                  <a:lnTo>
                    <a:pt x="318" y="109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6"/>
                  </a:lnTo>
                  <a:lnTo>
                    <a:pt x="318" y="106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6" y="101"/>
                  </a:lnTo>
                  <a:lnTo>
                    <a:pt x="316" y="101"/>
                  </a:lnTo>
                  <a:lnTo>
                    <a:pt x="316" y="100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4" y="97"/>
                  </a:lnTo>
                  <a:lnTo>
                    <a:pt x="313" y="97"/>
                  </a:lnTo>
                  <a:lnTo>
                    <a:pt x="313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0" y="95"/>
                  </a:lnTo>
                  <a:lnTo>
                    <a:pt x="309" y="95"/>
                  </a:lnTo>
                  <a:lnTo>
                    <a:pt x="309" y="95"/>
                  </a:lnTo>
                  <a:lnTo>
                    <a:pt x="309" y="94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94"/>
                  </a:lnTo>
                  <a:lnTo>
                    <a:pt x="305" y="94"/>
                  </a:lnTo>
                  <a:lnTo>
                    <a:pt x="305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3" y="94"/>
                  </a:lnTo>
                  <a:lnTo>
                    <a:pt x="303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9" y="94"/>
                  </a:lnTo>
                  <a:lnTo>
                    <a:pt x="299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2" y="99"/>
                  </a:lnTo>
                  <a:lnTo>
                    <a:pt x="292" y="99"/>
                  </a:lnTo>
                  <a:lnTo>
                    <a:pt x="292" y="95"/>
                  </a:lnTo>
                  <a:lnTo>
                    <a:pt x="279" y="95"/>
                  </a:lnTo>
                  <a:lnTo>
                    <a:pt x="279" y="137"/>
                  </a:lnTo>
                  <a:lnTo>
                    <a:pt x="279" y="137"/>
                  </a:lnTo>
                  <a:close/>
                  <a:moveTo>
                    <a:pt x="370" y="95"/>
                  </a:moveTo>
                  <a:lnTo>
                    <a:pt x="358" y="95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7"/>
                  </a:lnTo>
                  <a:lnTo>
                    <a:pt x="356" y="96"/>
                  </a:lnTo>
                  <a:lnTo>
                    <a:pt x="355" y="96"/>
                  </a:lnTo>
                  <a:lnTo>
                    <a:pt x="355" y="96"/>
                  </a:lnTo>
                  <a:lnTo>
                    <a:pt x="355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3" y="94"/>
                  </a:lnTo>
                  <a:lnTo>
                    <a:pt x="352" y="94"/>
                  </a:lnTo>
                  <a:lnTo>
                    <a:pt x="351" y="94"/>
                  </a:lnTo>
                  <a:lnTo>
                    <a:pt x="351" y="94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9" y="94"/>
                  </a:lnTo>
                  <a:lnTo>
                    <a:pt x="348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6" y="94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43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6" y="95"/>
                  </a:lnTo>
                  <a:lnTo>
                    <a:pt x="335" y="95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2" y="97"/>
                  </a:lnTo>
                  <a:lnTo>
                    <a:pt x="332" y="98"/>
                  </a:lnTo>
                  <a:lnTo>
                    <a:pt x="331" y="98"/>
                  </a:lnTo>
                  <a:lnTo>
                    <a:pt x="331" y="99"/>
                  </a:lnTo>
                  <a:lnTo>
                    <a:pt x="330" y="99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9" y="101"/>
                  </a:lnTo>
                  <a:lnTo>
                    <a:pt x="328" y="101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27" y="104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25" y="106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5" y="108"/>
                  </a:lnTo>
                  <a:lnTo>
                    <a:pt x="324" y="109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24" y="114"/>
                  </a:lnTo>
                  <a:lnTo>
                    <a:pt x="324" y="115"/>
                  </a:lnTo>
                  <a:lnTo>
                    <a:pt x="324" y="116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4" y="118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4" y="123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6" y="126"/>
                  </a:lnTo>
                  <a:lnTo>
                    <a:pt x="326" y="127"/>
                  </a:lnTo>
                  <a:lnTo>
                    <a:pt x="327" y="127"/>
                  </a:lnTo>
                  <a:lnTo>
                    <a:pt x="327" y="128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8" y="130"/>
                  </a:lnTo>
                  <a:lnTo>
                    <a:pt x="328" y="130"/>
                  </a:lnTo>
                  <a:lnTo>
                    <a:pt x="329" y="130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1" y="133"/>
                  </a:lnTo>
                  <a:lnTo>
                    <a:pt x="331" y="133"/>
                  </a:lnTo>
                  <a:lnTo>
                    <a:pt x="332" y="133"/>
                  </a:lnTo>
                  <a:lnTo>
                    <a:pt x="332" y="134"/>
                  </a:lnTo>
                  <a:lnTo>
                    <a:pt x="333" y="134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5" y="136"/>
                  </a:lnTo>
                  <a:lnTo>
                    <a:pt x="335" y="136"/>
                  </a:lnTo>
                  <a:lnTo>
                    <a:pt x="336" y="136"/>
                  </a:lnTo>
                  <a:lnTo>
                    <a:pt x="336" y="137"/>
                  </a:lnTo>
                  <a:lnTo>
                    <a:pt x="337" y="137"/>
                  </a:lnTo>
                  <a:lnTo>
                    <a:pt x="338" y="137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7"/>
                  </a:lnTo>
                  <a:lnTo>
                    <a:pt x="340" y="137"/>
                  </a:lnTo>
                  <a:lnTo>
                    <a:pt x="341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4" y="137"/>
                  </a:lnTo>
                  <a:lnTo>
                    <a:pt x="345" y="138"/>
                  </a:lnTo>
                  <a:lnTo>
                    <a:pt x="346" y="137"/>
                  </a:lnTo>
                  <a:lnTo>
                    <a:pt x="346" y="137"/>
                  </a:lnTo>
                  <a:lnTo>
                    <a:pt x="347" y="137"/>
                  </a:lnTo>
                  <a:lnTo>
                    <a:pt x="348" y="137"/>
                  </a:lnTo>
                  <a:lnTo>
                    <a:pt x="349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1" y="137"/>
                  </a:lnTo>
                  <a:lnTo>
                    <a:pt x="351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4" y="136"/>
                  </a:lnTo>
                  <a:lnTo>
                    <a:pt x="354" y="136"/>
                  </a:lnTo>
                  <a:lnTo>
                    <a:pt x="355" y="136"/>
                  </a:lnTo>
                  <a:lnTo>
                    <a:pt x="355" y="135"/>
                  </a:lnTo>
                  <a:lnTo>
                    <a:pt x="356" y="135"/>
                  </a:lnTo>
                  <a:lnTo>
                    <a:pt x="356" y="134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7" y="133"/>
                  </a:lnTo>
                  <a:lnTo>
                    <a:pt x="357" y="133"/>
                  </a:lnTo>
                  <a:lnTo>
                    <a:pt x="358" y="132"/>
                  </a:lnTo>
                  <a:lnTo>
                    <a:pt x="358" y="132"/>
                  </a:lnTo>
                  <a:lnTo>
                    <a:pt x="358" y="137"/>
                  </a:lnTo>
                  <a:lnTo>
                    <a:pt x="370" y="137"/>
                  </a:lnTo>
                  <a:lnTo>
                    <a:pt x="370" y="95"/>
                  </a:lnTo>
                  <a:lnTo>
                    <a:pt x="370" y="95"/>
                  </a:lnTo>
                  <a:close/>
                  <a:moveTo>
                    <a:pt x="347" y="105"/>
                  </a:moveTo>
                  <a:lnTo>
                    <a:pt x="347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50" y="105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6" y="110"/>
                  </a:lnTo>
                  <a:lnTo>
                    <a:pt x="356" y="110"/>
                  </a:lnTo>
                  <a:lnTo>
                    <a:pt x="356" y="111"/>
                  </a:lnTo>
                  <a:lnTo>
                    <a:pt x="357" y="111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7" y="113"/>
                  </a:lnTo>
                  <a:lnTo>
                    <a:pt x="357" y="113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7" y="116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6" y="120"/>
                  </a:lnTo>
                  <a:lnTo>
                    <a:pt x="356" y="121"/>
                  </a:lnTo>
                  <a:lnTo>
                    <a:pt x="356" y="121"/>
                  </a:lnTo>
                  <a:lnTo>
                    <a:pt x="355" y="121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3"/>
                  </a:lnTo>
                  <a:lnTo>
                    <a:pt x="354" y="123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3" y="124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0" y="125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9" y="126"/>
                  </a:lnTo>
                  <a:lnTo>
                    <a:pt x="349" y="126"/>
                  </a:lnTo>
                  <a:lnTo>
                    <a:pt x="348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45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3" y="126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1" y="125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39" y="124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2"/>
                  </a:lnTo>
                  <a:lnTo>
                    <a:pt x="338" y="122"/>
                  </a:lnTo>
                  <a:lnTo>
                    <a:pt x="338" y="122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0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1" y="107"/>
                  </a:lnTo>
                  <a:lnTo>
                    <a:pt x="342" y="107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4" y="105"/>
                  </a:lnTo>
                  <a:lnTo>
                    <a:pt x="344" y="105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46" y="105"/>
                  </a:lnTo>
                  <a:lnTo>
                    <a:pt x="346" y="105"/>
                  </a:lnTo>
                  <a:lnTo>
                    <a:pt x="347" y="105"/>
                  </a:lnTo>
                  <a:lnTo>
                    <a:pt x="347" y="105"/>
                  </a:lnTo>
                  <a:close/>
                  <a:moveTo>
                    <a:pt x="422" y="95"/>
                  </a:moveTo>
                  <a:lnTo>
                    <a:pt x="411" y="95"/>
                  </a:lnTo>
                  <a:lnTo>
                    <a:pt x="411" y="99"/>
                  </a:lnTo>
                  <a:lnTo>
                    <a:pt x="410" y="98"/>
                  </a:lnTo>
                  <a:lnTo>
                    <a:pt x="410" y="98"/>
                  </a:lnTo>
                  <a:lnTo>
                    <a:pt x="409" y="97"/>
                  </a:lnTo>
                  <a:lnTo>
                    <a:pt x="408" y="97"/>
                  </a:lnTo>
                  <a:lnTo>
                    <a:pt x="408" y="96"/>
                  </a:lnTo>
                  <a:lnTo>
                    <a:pt x="408" y="96"/>
                  </a:lnTo>
                  <a:lnTo>
                    <a:pt x="407" y="96"/>
                  </a:lnTo>
                  <a:lnTo>
                    <a:pt x="407" y="95"/>
                  </a:lnTo>
                  <a:lnTo>
                    <a:pt x="406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2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398" y="94"/>
                  </a:lnTo>
                  <a:lnTo>
                    <a:pt x="397" y="94"/>
                  </a:lnTo>
                  <a:lnTo>
                    <a:pt x="396" y="94"/>
                  </a:lnTo>
                  <a:lnTo>
                    <a:pt x="396" y="94"/>
                  </a:lnTo>
                  <a:lnTo>
                    <a:pt x="395" y="94"/>
                  </a:lnTo>
                  <a:lnTo>
                    <a:pt x="394" y="94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392" y="94"/>
                  </a:lnTo>
                  <a:lnTo>
                    <a:pt x="391" y="94"/>
                  </a:lnTo>
                  <a:lnTo>
                    <a:pt x="391" y="95"/>
                  </a:lnTo>
                  <a:lnTo>
                    <a:pt x="390" y="95"/>
                  </a:lnTo>
                  <a:lnTo>
                    <a:pt x="389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7" y="96"/>
                  </a:lnTo>
                  <a:lnTo>
                    <a:pt x="386" y="96"/>
                  </a:lnTo>
                  <a:lnTo>
                    <a:pt x="386" y="97"/>
                  </a:lnTo>
                  <a:lnTo>
                    <a:pt x="385" y="97"/>
                  </a:lnTo>
                  <a:lnTo>
                    <a:pt x="385" y="98"/>
                  </a:lnTo>
                  <a:lnTo>
                    <a:pt x="384" y="98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1" y="101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102"/>
                  </a:lnTo>
                  <a:lnTo>
                    <a:pt x="380" y="103"/>
                  </a:lnTo>
                  <a:lnTo>
                    <a:pt x="380" y="103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78" y="105"/>
                  </a:lnTo>
                  <a:lnTo>
                    <a:pt x="378" y="106"/>
                  </a:lnTo>
                  <a:lnTo>
                    <a:pt x="378" y="107"/>
                  </a:lnTo>
                  <a:lnTo>
                    <a:pt x="378" y="107"/>
                  </a:lnTo>
                  <a:lnTo>
                    <a:pt x="378" y="108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7" y="110"/>
                  </a:lnTo>
                  <a:lnTo>
                    <a:pt x="377" y="111"/>
                  </a:lnTo>
                  <a:lnTo>
                    <a:pt x="377" y="112"/>
                  </a:lnTo>
                  <a:lnTo>
                    <a:pt x="377" y="113"/>
                  </a:lnTo>
                  <a:lnTo>
                    <a:pt x="377" y="114"/>
                  </a:lnTo>
                  <a:lnTo>
                    <a:pt x="377" y="114"/>
                  </a:lnTo>
                  <a:lnTo>
                    <a:pt x="377" y="115"/>
                  </a:lnTo>
                  <a:lnTo>
                    <a:pt x="377" y="116"/>
                  </a:lnTo>
                  <a:lnTo>
                    <a:pt x="377" y="117"/>
                  </a:lnTo>
                  <a:lnTo>
                    <a:pt x="377" y="117"/>
                  </a:lnTo>
                  <a:lnTo>
                    <a:pt x="377" y="118"/>
                  </a:lnTo>
                  <a:lnTo>
                    <a:pt x="377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7" y="121"/>
                  </a:lnTo>
                  <a:lnTo>
                    <a:pt x="377" y="122"/>
                  </a:lnTo>
                  <a:lnTo>
                    <a:pt x="377" y="122"/>
                  </a:lnTo>
                  <a:lnTo>
                    <a:pt x="378" y="123"/>
                  </a:lnTo>
                  <a:lnTo>
                    <a:pt x="378" y="124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6"/>
                  </a:lnTo>
                  <a:lnTo>
                    <a:pt x="379" y="126"/>
                  </a:lnTo>
                  <a:lnTo>
                    <a:pt x="379" y="127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0"/>
                  </a:lnTo>
                  <a:lnTo>
                    <a:pt x="381" y="130"/>
                  </a:lnTo>
                  <a:lnTo>
                    <a:pt x="382" y="131"/>
                  </a:lnTo>
                  <a:lnTo>
                    <a:pt x="382" y="132"/>
                  </a:lnTo>
                  <a:lnTo>
                    <a:pt x="382" y="132"/>
                  </a:lnTo>
                  <a:lnTo>
                    <a:pt x="383" y="133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7" y="136"/>
                  </a:lnTo>
                  <a:lnTo>
                    <a:pt x="388" y="136"/>
                  </a:lnTo>
                  <a:lnTo>
                    <a:pt x="388" y="136"/>
                  </a:lnTo>
                  <a:lnTo>
                    <a:pt x="389" y="137"/>
                  </a:lnTo>
                  <a:lnTo>
                    <a:pt x="389" y="137"/>
                  </a:lnTo>
                  <a:lnTo>
                    <a:pt x="390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2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4" y="137"/>
                  </a:lnTo>
                  <a:lnTo>
                    <a:pt x="395" y="137"/>
                  </a:lnTo>
                  <a:lnTo>
                    <a:pt x="395" y="137"/>
                  </a:lnTo>
                  <a:lnTo>
                    <a:pt x="396" y="137"/>
                  </a:lnTo>
                  <a:lnTo>
                    <a:pt x="397" y="138"/>
                  </a:lnTo>
                  <a:lnTo>
                    <a:pt x="397" y="137"/>
                  </a:lnTo>
                  <a:lnTo>
                    <a:pt x="397" y="137"/>
                  </a:lnTo>
                  <a:lnTo>
                    <a:pt x="398" y="137"/>
                  </a:lnTo>
                  <a:lnTo>
                    <a:pt x="398" y="137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1" y="137"/>
                  </a:lnTo>
                  <a:lnTo>
                    <a:pt x="401" y="137"/>
                  </a:lnTo>
                  <a:lnTo>
                    <a:pt x="402" y="137"/>
                  </a:lnTo>
                  <a:lnTo>
                    <a:pt x="402" y="137"/>
                  </a:lnTo>
                  <a:lnTo>
                    <a:pt x="403" y="137"/>
                  </a:lnTo>
                  <a:lnTo>
                    <a:pt x="403" y="137"/>
                  </a:lnTo>
                  <a:lnTo>
                    <a:pt x="403" y="136"/>
                  </a:lnTo>
                  <a:lnTo>
                    <a:pt x="404" y="136"/>
                  </a:lnTo>
                  <a:lnTo>
                    <a:pt x="404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6" y="136"/>
                  </a:lnTo>
                  <a:lnTo>
                    <a:pt x="407" y="136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4"/>
                  </a:lnTo>
                  <a:lnTo>
                    <a:pt x="407" y="134"/>
                  </a:lnTo>
                  <a:lnTo>
                    <a:pt x="408" y="134"/>
                  </a:lnTo>
                  <a:lnTo>
                    <a:pt x="408" y="134"/>
                  </a:lnTo>
                  <a:lnTo>
                    <a:pt x="408" y="133"/>
                  </a:lnTo>
                  <a:lnTo>
                    <a:pt x="408" y="133"/>
                  </a:lnTo>
                  <a:lnTo>
                    <a:pt x="409" y="133"/>
                  </a:lnTo>
                  <a:lnTo>
                    <a:pt x="409" y="132"/>
                  </a:lnTo>
                  <a:lnTo>
                    <a:pt x="409" y="132"/>
                  </a:lnTo>
                  <a:lnTo>
                    <a:pt x="410" y="132"/>
                  </a:lnTo>
                  <a:lnTo>
                    <a:pt x="410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9"/>
                  </a:lnTo>
                  <a:lnTo>
                    <a:pt x="408" y="139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4" y="143"/>
                  </a:lnTo>
                  <a:lnTo>
                    <a:pt x="404" y="143"/>
                  </a:lnTo>
                  <a:lnTo>
                    <a:pt x="404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4"/>
                  </a:lnTo>
                  <a:lnTo>
                    <a:pt x="401" y="144"/>
                  </a:lnTo>
                  <a:lnTo>
                    <a:pt x="401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4"/>
                  </a:lnTo>
                  <a:lnTo>
                    <a:pt x="398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4" y="143"/>
                  </a:lnTo>
                  <a:lnTo>
                    <a:pt x="394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2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5"/>
                  </a:lnTo>
                  <a:lnTo>
                    <a:pt x="379" y="145"/>
                  </a:lnTo>
                  <a:lnTo>
                    <a:pt x="379" y="146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8"/>
                  </a:lnTo>
                  <a:lnTo>
                    <a:pt x="381" y="148"/>
                  </a:lnTo>
                  <a:lnTo>
                    <a:pt x="381" y="148"/>
                  </a:lnTo>
                  <a:lnTo>
                    <a:pt x="381" y="149"/>
                  </a:lnTo>
                  <a:lnTo>
                    <a:pt x="382" y="149"/>
                  </a:lnTo>
                  <a:lnTo>
                    <a:pt x="382" y="149"/>
                  </a:lnTo>
                  <a:lnTo>
                    <a:pt x="382" y="150"/>
                  </a:lnTo>
                  <a:lnTo>
                    <a:pt x="383" y="150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86" y="152"/>
                  </a:lnTo>
                  <a:lnTo>
                    <a:pt x="387" y="152"/>
                  </a:lnTo>
                  <a:lnTo>
                    <a:pt x="387" y="153"/>
                  </a:lnTo>
                  <a:lnTo>
                    <a:pt x="388" y="153"/>
                  </a:lnTo>
                  <a:lnTo>
                    <a:pt x="388" y="153"/>
                  </a:lnTo>
                  <a:lnTo>
                    <a:pt x="389" y="153"/>
                  </a:lnTo>
                  <a:lnTo>
                    <a:pt x="389" y="154"/>
                  </a:lnTo>
                  <a:lnTo>
                    <a:pt x="390" y="154"/>
                  </a:lnTo>
                  <a:lnTo>
                    <a:pt x="391" y="155"/>
                  </a:lnTo>
                  <a:lnTo>
                    <a:pt x="391" y="155"/>
                  </a:lnTo>
                  <a:lnTo>
                    <a:pt x="392" y="155"/>
                  </a:lnTo>
                  <a:lnTo>
                    <a:pt x="392" y="155"/>
                  </a:lnTo>
                  <a:lnTo>
                    <a:pt x="393" y="155"/>
                  </a:lnTo>
                  <a:lnTo>
                    <a:pt x="393" y="155"/>
                  </a:lnTo>
                  <a:lnTo>
                    <a:pt x="394" y="155"/>
                  </a:lnTo>
                  <a:lnTo>
                    <a:pt x="395" y="155"/>
                  </a:lnTo>
                  <a:lnTo>
                    <a:pt x="396" y="155"/>
                  </a:lnTo>
                  <a:lnTo>
                    <a:pt x="396" y="155"/>
                  </a:lnTo>
                  <a:lnTo>
                    <a:pt x="397" y="155"/>
                  </a:lnTo>
                  <a:lnTo>
                    <a:pt x="397" y="155"/>
                  </a:lnTo>
                  <a:lnTo>
                    <a:pt x="399" y="155"/>
                  </a:lnTo>
                  <a:lnTo>
                    <a:pt x="399" y="155"/>
                  </a:lnTo>
                  <a:lnTo>
                    <a:pt x="400" y="155"/>
                  </a:lnTo>
                  <a:lnTo>
                    <a:pt x="400" y="155"/>
                  </a:lnTo>
                  <a:lnTo>
                    <a:pt x="401" y="155"/>
                  </a:lnTo>
                  <a:lnTo>
                    <a:pt x="402" y="155"/>
                  </a:lnTo>
                  <a:lnTo>
                    <a:pt x="403" y="155"/>
                  </a:lnTo>
                  <a:lnTo>
                    <a:pt x="403" y="155"/>
                  </a:lnTo>
                  <a:lnTo>
                    <a:pt x="404" y="155"/>
                  </a:lnTo>
                  <a:lnTo>
                    <a:pt x="405" y="155"/>
                  </a:lnTo>
                  <a:lnTo>
                    <a:pt x="405" y="154"/>
                  </a:lnTo>
                  <a:lnTo>
                    <a:pt x="406" y="154"/>
                  </a:lnTo>
                  <a:lnTo>
                    <a:pt x="407" y="154"/>
                  </a:lnTo>
                  <a:lnTo>
                    <a:pt x="408" y="153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10" y="153"/>
                  </a:lnTo>
                  <a:lnTo>
                    <a:pt x="410" y="153"/>
                  </a:lnTo>
                  <a:lnTo>
                    <a:pt x="411" y="152"/>
                  </a:lnTo>
                  <a:lnTo>
                    <a:pt x="411" y="152"/>
                  </a:lnTo>
                  <a:lnTo>
                    <a:pt x="412" y="152"/>
                  </a:lnTo>
                  <a:lnTo>
                    <a:pt x="412" y="152"/>
                  </a:lnTo>
                  <a:lnTo>
                    <a:pt x="413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5" y="150"/>
                  </a:lnTo>
                  <a:lnTo>
                    <a:pt x="415" y="149"/>
                  </a:lnTo>
                  <a:lnTo>
                    <a:pt x="416" y="149"/>
                  </a:lnTo>
                  <a:lnTo>
                    <a:pt x="416" y="149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18" y="148"/>
                  </a:lnTo>
                  <a:lnTo>
                    <a:pt x="418" y="147"/>
                  </a:lnTo>
                  <a:lnTo>
                    <a:pt x="418" y="147"/>
                  </a:lnTo>
                  <a:lnTo>
                    <a:pt x="419" y="146"/>
                  </a:lnTo>
                  <a:lnTo>
                    <a:pt x="419" y="146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1" y="144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2" y="141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5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95"/>
                  </a:lnTo>
                  <a:lnTo>
                    <a:pt x="422" y="95"/>
                  </a:lnTo>
                  <a:close/>
                  <a:moveTo>
                    <a:pt x="400" y="105"/>
                  </a:moveTo>
                  <a:lnTo>
                    <a:pt x="400" y="105"/>
                  </a:lnTo>
                  <a:lnTo>
                    <a:pt x="400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2" y="105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6" y="108"/>
                  </a:lnTo>
                  <a:lnTo>
                    <a:pt x="407" y="108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1"/>
                  </a:lnTo>
                  <a:lnTo>
                    <a:pt x="408" y="111"/>
                  </a:lnTo>
                  <a:lnTo>
                    <a:pt x="408" y="112"/>
                  </a:lnTo>
                  <a:lnTo>
                    <a:pt x="409" y="112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9" y="114"/>
                  </a:lnTo>
                  <a:lnTo>
                    <a:pt x="409" y="114"/>
                  </a:lnTo>
                  <a:lnTo>
                    <a:pt x="409" y="115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09" y="116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409" y="119"/>
                  </a:lnTo>
                  <a:lnTo>
                    <a:pt x="409" y="119"/>
                  </a:lnTo>
                  <a:lnTo>
                    <a:pt x="408" y="119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6" y="124"/>
                  </a:lnTo>
                  <a:lnTo>
                    <a:pt x="406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403" y="125"/>
                  </a:lnTo>
                  <a:lnTo>
                    <a:pt x="403" y="125"/>
                  </a:lnTo>
                  <a:lnTo>
                    <a:pt x="403" y="126"/>
                  </a:lnTo>
                  <a:lnTo>
                    <a:pt x="402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8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6" y="126"/>
                  </a:lnTo>
                  <a:lnTo>
                    <a:pt x="396" y="126"/>
                  </a:lnTo>
                  <a:lnTo>
                    <a:pt x="396" y="125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3" y="125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92" y="124"/>
                  </a:lnTo>
                  <a:lnTo>
                    <a:pt x="392" y="124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0" y="121"/>
                  </a:lnTo>
                  <a:lnTo>
                    <a:pt x="390" y="120"/>
                  </a:lnTo>
                  <a:lnTo>
                    <a:pt x="390" y="119"/>
                  </a:lnTo>
                  <a:lnTo>
                    <a:pt x="390" y="119"/>
                  </a:lnTo>
                  <a:lnTo>
                    <a:pt x="389" y="119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9" y="117"/>
                  </a:lnTo>
                  <a:lnTo>
                    <a:pt x="389" y="117"/>
                  </a:lnTo>
                  <a:lnTo>
                    <a:pt x="389" y="116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4"/>
                  </a:lnTo>
                  <a:lnTo>
                    <a:pt x="389" y="114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2"/>
                  </a:lnTo>
                  <a:lnTo>
                    <a:pt x="390" y="112"/>
                  </a:lnTo>
                  <a:lnTo>
                    <a:pt x="390" y="111"/>
                  </a:lnTo>
                  <a:lnTo>
                    <a:pt x="390" y="111"/>
                  </a:lnTo>
                  <a:lnTo>
                    <a:pt x="390" y="110"/>
                  </a:lnTo>
                  <a:lnTo>
                    <a:pt x="391" y="110"/>
                  </a:lnTo>
                  <a:lnTo>
                    <a:pt x="391" y="110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2" y="108"/>
                  </a:lnTo>
                  <a:lnTo>
                    <a:pt x="392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4" y="107"/>
                  </a:lnTo>
                  <a:lnTo>
                    <a:pt x="395" y="107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8" y="105"/>
                  </a:lnTo>
                  <a:lnTo>
                    <a:pt x="399" y="105"/>
                  </a:lnTo>
                  <a:lnTo>
                    <a:pt x="399" y="105"/>
                  </a:lnTo>
                  <a:lnTo>
                    <a:pt x="400" y="105"/>
                  </a:lnTo>
                  <a:lnTo>
                    <a:pt x="400" y="105"/>
                  </a:lnTo>
                  <a:close/>
                  <a:moveTo>
                    <a:pt x="460" y="124"/>
                  </a:move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7" y="125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4" y="127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3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2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7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4" y="125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3" y="124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74" y="120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5"/>
                  </a:lnTo>
                  <a:lnTo>
                    <a:pt x="473" y="115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3" y="112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473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8"/>
                  </a:lnTo>
                  <a:lnTo>
                    <a:pt x="473" y="107"/>
                  </a:lnTo>
                  <a:lnTo>
                    <a:pt x="472" y="106"/>
                  </a:lnTo>
                  <a:lnTo>
                    <a:pt x="472" y="106"/>
                  </a:lnTo>
                  <a:lnTo>
                    <a:pt x="472" y="105"/>
                  </a:lnTo>
                  <a:lnTo>
                    <a:pt x="471" y="105"/>
                  </a:lnTo>
                  <a:lnTo>
                    <a:pt x="471" y="104"/>
                  </a:lnTo>
                  <a:lnTo>
                    <a:pt x="471" y="103"/>
                  </a:lnTo>
                  <a:lnTo>
                    <a:pt x="470" y="103"/>
                  </a:lnTo>
                  <a:lnTo>
                    <a:pt x="469" y="102"/>
                  </a:lnTo>
                  <a:lnTo>
                    <a:pt x="469" y="102"/>
                  </a:lnTo>
                  <a:lnTo>
                    <a:pt x="468" y="101"/>
                  </a:lnTo>
                  <a:lnTo>
                    <a:pt x="468" y="101"/>
                  </a:lnTo>
                  <a:lnTo>
                    <a:pt x="468" y="100"/>
                  </a:lnTo>
                  <a:lnTo>
                    <a:pt x="467" y="99"/>
                  </a:lnTo>
                  <a:lnTo>
                    <a:pt x="467" y="99"/>
                  </a:lnTo>
                  <a:lnTo>
                    <a:pt x="466" y="98"/>
                  </a:lnTo>
                  <a:lnTo>
                    <a:pt x="465" y="98"/>
                  </a:lnTo>
                  <a:lnTo>
                    <a:pt x="465" y="97"/>
                  </a:lnTo>
                  <a:lnTo>
                    <a:pt x="464" y="97"/>
                  </a:lnTo>
                  <a:lnTo>
                    <a:pt x="464" y="96"/>
                  </a:lnTo>
                  <a:lnTo>
                    <a:pt x="463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1" y="95"/>
                  </a:lnTo>
                  <a:lnTo>
                    <a:pt x="461" y="95"/>
                  </a:lnTo>
                  <a:lnTo>
                    <a:pt x="460" y="95"/>
                  </a:lnTo>
                  <a:lnTo>
                    <a:pt x="459" y="95"/>
                  </a:lnTo>
                  <a:lnTo>
                    <a:pt x="458" y="94"/>
                  </a:lnTo>
                  <a:lnTo>
                    <a:pt x="458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6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2" y="94"/>
                  </a:lnTo>
                  <a:lnTo>
                    <a:pt x="451" y="94"/>
                  </a:lnTo>
                  <a:lnTo>
                    <a:pt x="450" y="94"/>
                  </a:lnTo>
                  <a:lnTo>
                    <a:pt x="450" y="94"/>
                  </a:lnTo>
                  <a:lnTo>
                    <a:pt x="449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47" y="94"/>
                  </a:lnTo>
                  <a:lnTo>
                    <a:pt x="446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4" y="95"/>
                  </a:lnTo>
                  <a:lnTo>
                    <a:pt x="443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1" y="96"/>
                  </a:lnTo>
                  <a:lnTo>
                    <a:pt x="440" y="96"/>
                  </a:lnTo>
                  <a:lnTo>
                    <a:pt x="440" y="97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8" y="98"/>
                  </a:lnTo>
                  <a:lnTo>
                    <a:pt x="437" y="99"/>
                  </a:lnTo>
                  <a:lnTo>
                    <a:pt x="437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35" y="101"/>
                  </a:lnTo>
                  <a:lnTo>
                    <a:pt x="435" y="102"/>
                  </a:lnTo>
                  <a:lnTo>
                    <a:pt x="435" y="102"/>
                  </a:lnTo>
                  <a:lnTo>
                    <a:pt x="434" y="103"/>
                  </a:lnTo>
                  <a:lnTo>
                    <a:pt x="434" y="103"/>
                  </a:lnTo>
                  <a:lnTo>
                    <a:pt x="433" y="104"/>
                  </a:lnTo>
                  <a:lnTo>
                    <a:pt x="433" y="105"/>
                  </a:lnTo>
                  <a:lnTo>
                    <a:pt x="433" y="105"/>
                  </a:lnTo>
                  <a:lnTo>
                    <a:pt x="433" y="106"/>
                  </a:lnTo>
                  <a:lnTo>
                    <a:pt x="432" y="106"/>
                  </a:lnTo>
                  <a:lnTo>
                    <a:pt x="432" y="107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1" y="109"/>
                  </a:lnTo>
                  <a:lnTo>
                    <a:pt x="431" y="110"/>
                  </a:lnTo>
                  <a:lnTo>
                    <a:pt x="431" y="110"/>
                  </a:lnTo>
                  <a:lnTo>
                    <a:pt x="430" y="111"/>
                  </a:lnTo>
                  <a:lnTo>
                    <a:pt x="430" y="112"/>
                  </a:lnTo>
                  <a:lnTo>
                    <a:pt x="430" y="113"/>
                  </a:lnTo>
                  <a:lnTo>
                    <a:pt x="430" y="113"/>
                  </a:lnTo>
                  <a:lnTo>
                    <a:pt x="430" y="114"/>
                  </a:lnTo>
                  <a:lnTo>
                    <a:pt x="430" y="115"/>
                  </a:lnTo>
                  <a:lnTo>
                    <a:pt x="430" y="116"/>
                  </a:lnTo>
                  <a:lnTo>
                    <a:pt x="430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0" y="119"/>
                  </a:lnTo>
                  <a:lnTo>
                    <a:pt x="430" y="120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3"/>
                  </a:lnTo>
                  <a:lnTo>
                    <a:pt x="431" y="124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3" y="126"/>
                  </a:lnTo>
                  <a:lnTo>
                    <a:pt x="433" y="126"/>
                  </a:lnTo>
                  <a:lnTo>
                    <a:pt x="433" y="127"/>
                  </a:lnTo>
                  <a:lnTo>
                    <a:pt x="433" y="128"/>
                  </a:lnTo>
                  <a:lnTo>
                    <a:pt x="434" y="128"/>
                  </a:lnTo>
                  <a:lnTo>
                    <a:pt x="434" y="129"/>
                  </a:lnTo>
                  <a:lnTo>
                    <a:pt x="435" y="129"/>
                  </a:lnTo>
                  <a:lnTo>
                    <a:pt x="435" y="130"/>
                  </a:lnTo>
                  <a:lnTo>
                    <a:pt x="435" y="130"/>
                  </a:lnTo>
                  <a:lnTo>
                    <a:pt x="436" y="131"/>
                  </a:lnTo>
                  <a:lnTo>
                    <a:pt x="437" y="132"/>
                  </a:lnTo>
                  <a:lnTo>
                    <a:pt x="437" y="132"/>
                  </a:lnTo>
                  <a:lnTo>
                    <a:pt x="438" y="132"/>
                  </a:lnTo>
                  <a:lnTo>
                    <a:pt x="438" y="133"/>
                  </a:lnTo>
                  <a:lnTo>
                    <a:pt x="439" y="133"/>
                  </a:lnTo>
                  <a:lnTo>
                    <a:pt x="439" y="134"/>
                  </a:lnTo>
                  <a:lnTo>
                    <a:pt x="440" y="134"/>
                  </a:lnTo>
                  <a:lnTo>
                    <a:pt x="441" y="134"/>
                  </a:lnTo>
                  <a:lnTo>
                    <a:pt x="441" y="135"/>
                  </a:lnTo>
                  <a:lnTo>
                    <a:pt x="442" y="136"/>
                  </a:lnTo>
                  <a:lnTo>
                    <a:pt x="442" y="136"/>
                  </a:lnTo>
                  <a:lnTo>
                    <a:pt x="443" y="136"/>
                  </a:lnTo>
                  <a:lnTo>
                    <a:pt x="444" y="137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46" y="137"/>
                  </a:lnTo>
                  <a:lnTo>
                    <a:pt x="446" y="137"/>
                  </a:lnTo>
                  <a:lnTo>
                    <a:pt x="447" y="137"/>
                  </a:lnTo>
                  <a:lnTo>
                    <a:pt x="448" y="137"/>
                  </a:lnTo>
                  <a:lnTo>
                    <a:pt x="448" y="137"/>
                  </a:lnTo>
                  <a:lnTo>
                    <a:pt x="449" y="137"/>
                  </a:lnTo>
                  <a:lnTo>
                    <a:pt x="450" y="137"/>
                  </a:lnTo>
                  <a:lnTo>
                    <a:pt x="450" y="137"/>
                  </a:lnTo>
                  <a:lnTo>
                    <a:pt x="451" y="137"/>
                  </a:lnTo>
                  <a:lnTo>
                    <a:pt x="452" y="138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4" y="137"/>
                  </a:lnTo>
                  <a:lnTo>
                    <a:pt x="455" y="137"/>
                  </a:lnTo>
                  <a:lnTo>
                    <a:pt x="456" y="137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8" y="137"/>
                  </a:lnTo>
                  <a:lnTo>
                    <a:pt x="458" y="137"/>
                  </a:lnTo>
                  <a:lnTo>
                    <a:pt x="459" y="137"/>
                  </a:lnTo>
                  <a:lnTo>
                    <a:pt x="460" y="137"/>
                  </a:lnTo>
                  <a:lnTo>
                    <a:pt x="461" y="137"/>
                  </a:lnTo>
                  <a:lnTo>
                    <a:pt x="461" y="136"/>
                  </a:lnTo>
                  <a:lnTo>
                    <a:pt x="462" y="136"/>
                  </a:lnTo>
                  <a:lnTo>
                    <a:pt x="462" y="136"/>
                  </a:lnTo>
                  <a:lnTo>
                    <a:pt x="463" y="135"/>
                  </a:lnTo>
                  <a:lnTo>
                    <a:pt x="464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5" y="133"/>
                  </a:lnTo>
                  <a:lnTo>
                    <a:pt x="466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0"/>
                  </a:lnTo>
                  <a:lnTo>
                    <a:pt x="468" y="130"/>
                  </a:lnTo>
                  <a:lnTo>
                    <a:pt x="469" y="129"/>
                  </a:lnTo>
                  <a:lnTo>
                    <a:pt x="469" y="129"/>
                  </a:lnTo>
                  <a:lnTo>
                    <a:pt x="470" y="128"/>
                  </a:lnTo>
                  <a:lnTo>
                    <a:pt x="471" y="128"/>
                  </a:lnTo>
                  <a:lnTo>
                    <a:pt x="471" y="127"/>
                  </a:lnTo>
                  <a:lnTo>
                    <a:pt x="471" y="126"/>
                  </a:lnTo>
                  <a:lnTo>
                    <a:pt x="472" y="126"/>
                  </a:lnTo>
                  <a:lnTo>
                    <a:pt x="472" y="125"/>
                  </a:lnTo>
                  <a:lnTo>
                    <a:pt x="472" y="124"/>
                  </a:lnTo>
                  <a:lnTo>
                    <a:pt x="473" y="124"/>
                  </a:lnTo>
                  <a:lnTo>
                    <a:pt x="460" y="124"/>
                  </a:lnTo>
                  <a:lnTo>
                    <a:pt x="460" y="124"/>
                  </a:lnTo>
                  <a:close/>
                  <a:moveTo>
                    <a:pt x="443" y="111"/>
                  </a:moveTo>
                  <a:lnTo>
                    <a:pt x="443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3" y="109"/>
                  </a:lnTo>
                  <a:lnTo>
                    <a:pt x="443" y="109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7" y="105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451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55" y="104"/>
                  </a:lnTo>
                  <a:lnTo>
                    <a:pt x="455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9" y="106"/>
                  </a:lnTo>
                  <a:lnTo>
                    <a:pt x="459" y="107"/>
                  </a:lnTo>
                  <a:lnTo>
                    <a:pt x="459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1"/>
                  </a:lnTo>
                  <a:lnTo>
                    <a:pt x="462" y="111"/>
                  </a:lnTo>
                  <a:lnTo>
                    <a:pt x="443" y="111"/>
                  </a:lnTo>
                  <a:lnTo>
                    <a:pt x="443" y="1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65212" y="401638"/>
            <a:ext cx="891619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900" b="1" i="0" dirty="0" smtClean="0">
                <a:solidFill>
                  <a:srgbClr val="F7941D"/>
                </a:solidFill>
              </a:rPr>
              <a:t>Další informace</a:t>
            </a:r>
            <a:endParaRPr lang="cs-CZ" altLang="cs-CZ" sz="2900" b="1" i="0" dirty="0">
              <a:solidFill>
                <a:srgbClr val="F7941D"/>
              </a:solidFill>
            </a:endParaRP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9656763" y="6116638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31CF1865-075B-453B-904D-307369007144}" type="slidenum">
              <a:rPr lang="cs-CZ" altLang="cs-CZ" sz="1200" i="0"/>
              <a:pPr algn="r">
                <a:spcBef>
                  <a:spcPct val="50000"/>
                </a:spcBef>
              </a:pPr>
              <a:t>11</a:t>
            </a:fld>
            <a:endParaRPr lang="cs-CZ" altLang="cs-CZ" sz="1200" i="0"/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576263" y="1019175"/>
            <a:ext cx="9607550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cs-CZ" i="0" dirty="0" smtClean="0"/>
          </a:p>
          <a:p>
            <a:endParaRPr lang="cs-CZ" sz="2800" b="1" i="0" dirty="0" smtClean="0"/>
          </a:p>
          <a:p>
            <a:endParaRPr lang="cs-CZ" sz="2800" b="1" i="0" dirty="0"/>
          </a:p>
          <a:p>
            <a:pPr algn="ctr"/>
            <a:endParaRPr lang="cs-CZ" sz="2800" b="1" i="0" dirty="0" smtClean="0"/>
          </a:p>
          <a:p>
            <a:pPr algn="ctr"/>
            <a:r>
              <a:rPr lang="cs-CZ" sz="3600" b="1" i="0" dirty="0" smtClean="0"/>
              <a:t>Dotazy</a:t>
            </a:r>
          </a:p>
          <a:p>
            <a:pPr algn="ctr"/>
            <a:endParaRPr lang="cs-CZ" sz="3600" b="1" i="0" dirty="0"/>
          </a:p>
          <a:p>
            <a:pPr algn="ctr"/>
            <a:r>
              <a:rPr lang="cs-CZ" sz="3600" b="1" i="0" dirty="0" smtClean="0"/>
              <a:t>Diskuze</a:t>
            </a:r>
            <a:endParaRPr lang="cs-CZ" sz="3600" dirty="0"/>
          </a:p>
          <a:p>
            <a:endParaRPr lang="cs-CZ" altLang="cs-CZ" i="0" dirty="0" smtClean="0"/>
          </a:p>
          <a:p>
            <a:pPr algn="ctr">
              <a:spcBef>
                <a:spcPct val="50000"/>
              </a:spcBef>
            </a:pPr>
            <a:endParaRPr lang="cs-CZ" altLang="cs-CZ" i="0" dirty="0" smtClean="0"/>
          </a:p>
          <a:p>
            <a:pPr>
              <a:spcBef>
                <a:spcPct val="50000"/>
              </a:spcBef>
            </a:pPr>
            <a:endParaRPr lang="cs-CZ" altLang="cs-CZ" i="0" dirty="0"/>
          </a:p>
          <a:p>
            <a:pPr>
              <a:spcBef>
                <a:spcPct val="50000"/>
              </a:spcBef>
            </a:pPr>
            <a:endParaRPr lang="cs-CZ" altLang="cs-CZ" i="0" dirty="0"/>
          </a:p>
        </p:txBody>
      </p:sp>
    </p:spTree>
    <p:extLst>
      <p:ext uri="{BB962C8B-B14F-4D97-AF65-F5344CB8AC3E}">
        <p14:creationId xmlns:p14="http://schemas.microsoft.com/office/powerpoint/2010/main" val="19494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8"/>
          <p:cNvGrpSpPr>
            <a:grpSpLocks noChangeAspect="1"/>
          </p:cNvGrpSpPr>
          <p:nvPr/>
        </p:nvGrpSpPr>
        <p:grpSpPr bwMode="auto">
          <a:xfrm>
            <a:off x="0" y="0"/>
            <a:ext cx="10693400" cy="7558088"/>
            <a:chOff x="0" y="0"/>
            <a:chExt cx="6736" cy="4761"/>
          </a:xfrm>
        </p:grpSpPr>
        <p:sp>
          <p:nvSpPr>
            <p:cNvPr id="41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736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" y="2"/>
              <a:ext cx="6729" cy="4757"/>
            </a:xfrm>
            <a:custGeom>
              <a:avLst/>
              <a:gdLst>
                <a:gd name="T0" fmla="*/ 0 w 6729"/>
                <a:gd name="T1" fmla="*/ 0 h 4757"/>
                <a:gd name="T2" fmla="*/ 0 w 6729"/>
                <a:gd name="T3" fmla="*/ 4757 h 4757"/>
                <a:gd name="T4" fmla="*/ 6729 w 6729"/>
                <a:gd name="T5" fmla="*/ 4757 h 4757"/>
                <a:gd name="T6" fmla="*/ 6729 w 6729"/>
                <a:gd name="T7" fmla="*/ 0 h 4757"/>
                <a:gd name="T8" fmla="*/ 0 w 6729"/>
                <a:gd name="T9" fmla="*/ 0 h 4757"/>
                <a:gd name="T10" fmla="*/ 0 w 6729"/>
                <a:gd name="T11" fmla="*/ 0 h 4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9" h="4757">
                  <a:moveTo>
                    <a:pt x="0" y="0"/>
                  </a:moveTo>
                  <a:lnTo>
                    <a:pt x="0" y="4757"/>
                  </a:lnTo>
                  <a:lnTo>
                    <a:pt x="6729" y="4757"/>
                  </a:lnTo>
                  <a:lnTo>
                    <a:pt x="67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95" y="416"/>
              <a:ext cx="371" cy="4050"/>
            </a:xfrm>
            <a:custGeom>
              <a:avLst/>
              <a:gdLst>
                <a:gd name="T0" fmla="*/ 0 w 371"/>
                <a:gd name="T1" fmla="*/ 4050 h 4050"/>
                <a:gd name="T2" fmla="*/ 3 w 371"/>
                <a:gd name="T3" fmla="*/ 4050 h 4050"/>
                <a:gd name="T4" fmla="*/ 3 w 371"/>
                <a:gd name="T5" fmla="*/ 4 h 4050"/>
                <a:gd name="T6" fmla="*/ 371 w 371"/>
                <a:gd name="T7" fmla="*/ 4 h 4050"/>
                <a:gd name="T8" fmla="*/ 371 w 371"/>
                <a:gd name="T9" fmla="*/ 0 h 4050"/>
                <a:gd name="T10" fmla="*/ 0 w 371"/>
                <a:gd name="T11" fmla="*/ 0 h 4050"/>
                <a:gd name="T12" fmla="*/ 0 w 371"/>
                <a:gd name="T13" fmla="*/ 4050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4050">
                  <a:moveTo>
                    <a:pt x="0" y="4050"/>
                  </a:moveTo>
                  <a:lnTo>
                    <a:pt x="3" y="4050"/>
                  </a:lnTo>
                  <a:lnTo>
                    <a:pt x="3" y="4"/>
                  </a:lnTo>
                  <a:lnTo>
                    <a:pt x="371" y="4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4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161" y="4076"/>
              <a:ext cx="1345" cy="206"/>
            </a:xfrm>
            <a:custGeom>
              <a:avLst/>
              <a:gdLst>
                <a:gd name="T0" fmla="*/ 0 w 1345"/>
                <a:gd name="T1" fmla="*/ 206 h 206"/>
                <a:gd name="T2" fmla="*/ 3 w 1345"/>
                <a:gd name="T3" fmla="*/ 206 h 206"/>
                <a:gd name="T4" fmla="*/ 3 w 1345"/>
                <a:gd name="T5" fmla="*/ 2 h 206"/>
                <a:gd name="T6" fmla="*/ 1345 w 1345"/>
                <a:gd name="T7" fmla="*/ 3 h 206"/>
                <a:gd name="T8" fmla="*/ 1345 w 1345"/>
                <a:gd name="T9" fmla="*/ 0 h 206"/>
                <a:gd name="T10" fmla="*/ 0 w 1345"/>
                <a:gd name="T11" fmla="*/ 0 h 206"/>
                <a:gd name="T12" fmla="*/ 0 w 1345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06">
                  <a:moveTo>
                    <a:pt x="0" y="206"/>
                  </a:moveTo>
                  <a:lnTo>
                    <a:pt x="3" y="206"/>
                  </a:lnTo>
                  <a:lnTo>
                    <a:pt x="3" y="2"/>
                  </a:lnTo>
                  <a:lnTo>
                    <a:pt x="1345" y="3"/>
                  </a:lnTo>
                  <a:lnTo>
                    <a:pt x="1345" y="0"/>
                  </a:lnTo>
                  <a:lnTo>
                    <a:pt x="0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29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6 w 132"/>
                <a:gd name="T17" fmla="*/ 10 h 133"/>
                <a:gd name="T18" fmla="*/ 121 w 132"/>
                <a:gd name="T19" fmla="*/ 5 h 133"/>
                <a:gd name="T20" fmla="*/ 115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3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4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3 w 132"/>
                <a:gd name="T45" fmla="*/ 16 h 133"/>
                <a:gd name="T46" fmla="*/ 1 w 132"/>
                <a:gd name="T47" fmla="*/ 23 h 133"/>
                <a:gd name="T48" fmla="*/ 1 w 132"/>
                <a:gd name="T49" fmla="*/ 33 h 133"/>
                <a:gd name="T50" fmla="*/ 0 w 132"/>
                <a:gd name="T51" fmla="*/ 46 h 133"/>
                <a:gd name="T52" fmla="*/ 1 w 132"/>
                <a:gd name="T53" fmla="*/ 59 h 133"/>
                <a:gd name="T54" fmla="*/ 1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1 w 132"/>
                <a:gd name="T61" fmla="*/ 109 h 133"/>
                <a:gd name="T62" fmla="*/ 3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4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3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5 w 132"/>
                <a:gd name="T87" fmla="*/ 130 h 133"/>
                <a:gd name="T88" fmla="*/ 121 w 132"/>
                <a:gd name="T89" fmla="*/ 127 h 133"/>
                <a:gd name="T90" fmla="*/ 126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5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29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6 w 132"/>
                <a:gd name="T17" fmla="*/ 11 h 134"/>
                <a:gd name="T18" fmla="*/ 121 w 132"/>
                <a:gd name="T19" fmla="*/ 6 h 134"/>
                <a:gd name="T20" fmla="*/ 115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3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4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3 w 132"/>
                <a:gd name="T45" fmla="*/ 17 h 134"/>
                <a:gd name="T46" fmla="*/ 1 w 132"/>
                <a:gd name="T47" fmla="*/ 23 h 134"/>
                <a:gd name="T48" fmla="*/ 1 w 132"/>
                <a:gd name="T49" fmla="*/ 34 h 134"/>
                <a:gd name="T50" fmla="*/ 0 w 132"/>
                <a:gd name="T51" fmla="*/ 47 h 134"/>
                <a:gd name="T52" fmla="*/ 1 w 132"/>
                <a:gd name="T53" fmla="*/ 60 h 134"/>
                <a:gd name="T54" fmla="*/ 1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1 w 132"/>
                <a:gd name="T61" fmla="*/ 111 h 134"/>
                <a:gd name="T62" fmla="*/ 3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4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3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5 w 132"/>
                <a:gd name="T87" fmla="*/ 132 h 134"/>
                <a:gd name="T88" fmla="*/ 121 w 132"/>
                <a:gd name="T89" fmla="*/ 128 h 134"/>
                <a:gd name="T90" fmla="*/ 126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6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5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6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1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11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96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9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75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7 w 132"/>
                <a:gd name="T17" fmla="*/ 10 h 133"/>
                <a:gd name="T18" fmla="*/ 121 w 132"/>
                <a:gd name="T19" fmla="*/ 5 h 133"/>
                <a:gd name="T20" fmla="*/ 116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2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3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2 w 132"/>
                <a:gd name="T45" fmla="*/ 16 h 133"/>
                <a:gd name="T46" fmla="*/ 0 w 132"/>
                <a:gd name="T47" fmla="*/ 23 h 133"/>
                <a:gd name="T48" fmla="*/ 0 w 132"/>
                <a:gd name="T49" fmla="*/ 33 h 133"/>
                <a:gd name="T50" fmla="*/ 0 w 132"/>
                <a:gd name="T51" fmla="*/ 46 h 133"/>
                <a:gd name="T52" fmla="*/ 0 w 132"/>
                <a:gd name="T53" fmla="*/ 59 h 133"/>
                <a:gd name="T54" fmla="*/ 0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0 w 132"/>
                <a:gd name="T61" fmla="*/ 109 h 133"/>
                <a:gd name="T62" fmla="*/ 2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3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2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6 w 132"/>
                <a:gd name="T87" fmla="*/ 130 h 133"/>
                <a:gd name="T88" fmla="*/ 121 w 132"/>
                <a:gd name="T89" fmla="*/ 127 h 133"/>
                <a:gd name="T90" fmla="*/ 127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75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7 w 132"/>
                <a:gd name="T17" fmla="*/ 11 h 134"/>
                <a:gd name="T18" fmla="*/ 121 w 132"/>
                <a:gd name="T19" fmla="*/ 6 h 134"/>
                <a:gd name="T20" fmla="*/ 116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2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3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2 w 132"/>
                <a:gd name="T45" fmla="*/ 17 h 134"/>
                <a:gd name="T46" fmla="*/ 0 w 132"/>
                <a:gd name="T47" fmla="*/ 23 h 134"/>
                <a:gd name="T48" fmla="*/ 0 w 132"/>
                <a:gd name="T49" fmla="*/ 34 h 134"/>
                <a:gd name="T50" fmla="*/ 0 w 132"/>
                <a:gd name="T51" fmla="*/ 47 h 134"/>
                <a:gd name="T52" fmla="*/ 0 w 132"/>
                <a:gd name="T53" fmla="*/ 60 h 134"/>
                <a:gd name="T54" fmla="*/ 0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0 w 132"/>
                <a:gd name="T61" fmla="*/ 111 h 134"/>
                <a:gd name="T62" fmla="*/ 2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3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2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6 w 132"/>
                <a:gd name="T87" fmla="*/ 132 h 134"/>
                <a:gd name="T88" fmla="*/ 121 w 132"/>
                <a:gd name="T89" fmla="*/ 128 h 134"/>
                <a:gd name="T90" fmla="*/ 127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57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1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1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601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9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8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39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39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21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21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03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85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09 w 133"/>
                <a:gd name="T23" fmla="*/ 0 h 133"/>
                <a:gd name="T24" fmla="*/ 99 w 133"/>
                <a:gd name="T25" fmla="*/ 0 h 133"/>
                <a:gd name="T26" fmla="*/ 85 w 133"/>
                <a:gd name="T27" fmla="*/ 0 h 133"/>
                <a:gd name="T28" fmla="*/ 72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2 w 133"/>
                <a:gd name="T79" fmla="*/ 132 h 133"/>
                <a:gd name="T80" fmla="*/ 85 w 133"/>
                <a:gd name="T81" fmla="*/ 133 h 133"/>
                <a:gd name="T82" fmla="*/ 99 w 133"/>
                <a:gd name="T83" fmla="*/ 133 h 133"/>
                <a:gd name="T84" fmla="*/ 109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5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2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880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3 w 78"/>
                <a:gd name="T37" fmla="*/ 1 h 78"/>
                <a:gd name="T38" fmla="*/ 9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1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700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1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1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1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67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149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49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131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131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13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131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95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7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7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97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6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6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7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79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3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3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590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1 w 133"/>
                <a:gd name="T31" fmla="*/ 0 h 133"/>
                <a:gd name="T32" fmla="*/ 48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8 w 133"/>
                <a:gd name="T75" fmla="*/ 133 h 133"/>
                <a:gd name="T76" fmla="*/ 61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8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9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38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1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230" y="4400"/>
              <a:ext cx="133" cy="133"/>
            </a:xfrm>
            <a:custGeom>
              <a:avLst/>
              <a:gdLst>
                <a:gd name="T0" fmla="*/ 133 w 133"/>
                <a:gd name="T1" fmla="*/ 107 h 133"/>
                <a:gd name="T2" fmla="*/ 133 w 133"/>
                <a:gd name="T3" fmla="*/ 110 h 133"/>
                <a:gd name="T4" fmla="*/ 132 w 133"/>
                <a:gd name="T5" fmla="*/ 114 h 133"/>
                <a:gd name="T6" fmla="*/ 131 w 133"/>
                <a:gd name="T7" fmla="*/ 116 h 133"/>
                <a:gd name="T8" fmla="*/ 129 w 133"/>
                <a:gd name="T9" fmla="*/ 120 h 133"/>
                <a:gd name="T10" fmla="*/ 127 w 133"/>
                <a:gd name="T11" fmla="*/ 122 h 133"/>
                <a:gd name="T12" fmla="*/ 125 w 133"/>
                <a:gd name="T13" fmla="*/ 125 h 133"/>
                <a:gd name="T14" fmla="*/ 123 w 133"/>
                <a:gd name="T15" fmla="*/ 127 h 133"/>
                <a:gd name="T16" fmla="*/ 120 w 133"/>
                <a:gd name="T17" fmla="*/ 129 h 133"/>
                <a:gd name="T18" fmla="*/ 117 w 133"/>
                <a:gd name="T19" fmla="*/ 131 h 133"/>
                <a:gd name="T20" fmla="*/ 114 w 133"/>
                <a:gd name="T21" fmla="*/ 132 h 133"/>
                <a:gd name="T22" fmla="*/ 110 w 133"/>
                <a:gd name="T23" fmla="*/ 133 h 133"/>
                <a:gd name="T24" fmla="*/ 106 w 133"/>
                <a:gd name="T25" fmla="*/ 133 h 133"/>
                <a:gd name="T26" fmla="*/ 27 w 133"/>
                <a:gd name="T27" fmla="*/ 133 h 133"/>
                <a:gd name="T28" fmla="*/ 23 w 133"/>
                <a:gd name="T29" fmla="*/ 133 h 133"/>
                <a:gd name="T30" fmla="*/ 20 w 133"/>
                <a:gd name="T31" fmla="*/ 132 h 133"/>
                <a:gd name="T32" fmla="*/ 17 w 133"/>
                <a:gd name="T33" fmla="*/ 131 h 133"/>
                <a:gd name="T34" fmla="*/ 13 w 133"/>
                <a:gd name="T35" fmla="*/ 129 h 133"/>
                <a:gd name="T36" fmla="*/ 11 w 133"/>
                <a:gd name="T37" fmla="*/ 127 h 133"/>
                <a:gd name="T38" fmla="*/ 8 w 133"/>
                <a:gd name="T39" fmla="*/ 125 h 133"/>
                <a:gd name="T40" fmla="*/ 6 w 133"/>
                <a:gd name="T41" fmla="*/ 122 h 133"/>
                <a:gd name="T42" fmla="*/ 4 w 133"/>
                <a:gd name="T43" fmla="*/ 120 h 133"/>
                <a:gd name="T44" fmla="*/ 3 w 133"/>
                <a:gd name="T45" fmla="*/ 116 h 133"/>
                <a:gd name="T46" fmla="*/ 1 w 133"/>
                <a:gd name="T47" fmla="*/ 114 h 133"/>
                <a:gd name="T48" fmla="*/ 1 w 133"/>
                <a:gd name="T49" fmla="*/ 110 h 133"/>
                <a:gd name="T50" fmla="*/ 0 w 133"/>
                <a:gd name="T51" fmla="*/ 107 h 133"/>
                <a:gd name="T52" fmla="*/ 0 w 133"/>
                <a:gd name="T53" fmla="*/ 27 h 133"/>
                <a:gd name="T54" fmla="*/ 1 w 133"/>
                <a:gd name="T55" fmla="*/ 23 h 133"/>
                <a:gd name="T56" fmla="*/ 1 w 133"/>
                <a:gd name="T57" fmla="*/ 19 h 133"/>
                <a:gd name="T58" fmla="*/ 3 w 133"/>
                <a:gd name="T59" fmla="*/ 16 h 133"/>
                <a:gd name="T60" fmla="*/ 4 w 133"/>
                <a:gd name="T61" fmla="*/ 13 h 133"/>
                <a:gd name="T62" fmla="*/ 6 w 133"/>
                <a:gd name="T63" fmla="*/ 10 h 133"/>
                <a:gd name="T64" fmla="*/ 8 w 133"/>
                <a:gd name="T65" fmla="*/ 8 h 133"/>
                <a:gd name="T66" fmla="*/ 11 w 133"/>
                <a:gd name="T67" fmla="*/ 5 h 133"/>
                <a:gd name="T68" fmla="*/ 13 w 133"/>
                <a:gd name="T69" fmla="*/ 4 h 133"/>
                <a:gd name="T70" fmla="*/ 17 w 133"/>
                <a:gd name="T71" fmla="*/ 2 h 133"/>
                <a:gd name="T72" fmla="*/ 20 w 133"/>
                <a:gd name="T73" fmla="*/ 1 h 133"/>
                <a:gd name="T74" fmla="*/ 23 w 133"/>
                <a:gd name="T75" fmla="*/ 0 h 133"/>
                <a:gd name="T76" fmla="*/ 27 w 133"/>
                <a:gd name="T77" fmla="*/ 0 h 133"/>
                <a:gd name="T78" fmla="*/ 106 w 133"/>
                <a:gd name="T79" fmla="*/ 0 h 133"/>
                <a:gd name="T80" fmla="*/ 110 w 133"/>
                <a:gd name="T81" fmla="*/ 0 h 133"/>
                <a:gd name="T82" fmla="*/ 114 w 133"/>
                <a:gd name="T83" fmla="*/ 1 h 133"/>
                <a:gd name="T84" fmla="*/ 117 w 133"/>
                <a:gd name="T85" fmla="*/ 2 h 133"/>
                <a:gd name="T86" fmla="*/ 120 w 133"/>
                <a:gd name="T87" fmla="*/ 4 h 133"/>
                <a:gd name="T88" fmla="*/ 123 w 133"/>
                <a:gd name="T89" fmla="*/ 5 h 133"/>
                <a:gd name="T90" fmla="*/ 125 w 133"/>
                <a:gd name="T91" fmla="*/ 8 h 133"/>
                <a:gd name="T92" fmla="*/ 127 w 133"/>
                <a:gd name="T93" fmla="*/ 10 h 133"/>
                <a:gd name="T94" fmla="*/ 129 w 133"/>
                <a:gd name="T95" fmla="*/ 13 h 133"/>
                <a:gd name="T96" fmla="*/ 131 w 133"/>
                <a:gd name="T97" fmla="*/ 16 h 133"/>
                <a:gd name="T98" fmla="*/ 132 w 133"/>
                <a:gd name="T99" fmla="*/ 19 h 133"/>
                <a:gd name="T100" fmla="*/ 133 w 133"/>
                <a:gd name="T101" fmla="*/ 23 h 133"/>
                <a:gd name="T102" fmla="*/ 133 w 133"/>
                <a:gd name="T103" fmla="*/ 27 h 133"/>
                <a:gd name="T104" fmla="*/ 133 w 133"/>
                <a:gd name="T105" fmla="*/ 107 h 133"/>
                <a:gd name="T106" fmla="*/ 133 w 133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107"/>
                  </a:moveTo>
                  <a:lnTo>
                    <a:pt x="133" y="110"/>
                  </a:lnTo>
                  <a:lnTo>
                    <a:pt x="132" y="114"/>
                  </a:lnTo>
                  <a:lnTo>
                    <a:pt x="131" y="116"/>
                  </a:lnTo>
                  <a:lnTo>
                    <a:pt x="129" y="120"/>
                  </a:lnTo>
                  <a:lnTo>
                    <a:pt x="127" y="122"/>
                  </a:lnTo>
                  <a:lnTo>
                    <a:pt x="125" y="125"/>
                  </a:lnTo>
                  <a:lnTo>
                    <a:pt x="123" y="127"/>
                  </a:lnTo>
                  <a:lnTo>
                    <a:pt x="120" y="129"/>
                  </a:lnTo>
                  <a:lnTo>
                    <a:pt x="117" y="131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06" y="133"/>
                  </a:lnTo>
                  <a:lnTo>
                    <a:pt x="27" y="133"/>
                  </a:lnTo>
                  <a:lnTo>
                    <a:pt x="23" y="133"/>
                  </a:lnTo>
                  <a:lnTo>
                    <a:pt x="20" y="132"/>
                  </a:lnTo>
                  <a:lnTo>
                    <a:pt x="17" y="131"/>
                  </a:lnTo>
                  <a:lnTo>
                    <a:pt x="13" y="129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6" y="122"/>
                  </a:lnTo>
                  <a:lnTo>
                    <a:pt x="4" y="120"/>
                  </a:lnTo>
                  <a:lnTo>
                    <a:pt x="3" y="116"/>
                  </a:lnTo>
                  <a:lnTo>
                    <a:pt x="1" y="114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5" y="8"/>
                  </a:lnTo>
                  <a:lnTo>
                    <a:pt x="127" y="10"/>
                  </a:lnTo>
                  <a:lnTo>
                    <a:pt x="129" y="13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3" y="23"/>
                  </a:lnTo>
                  <a:lnTo>
                    <a:pt x="133" y="27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096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123" y="4243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4943" y="4427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916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5 w 133"/>
                <a:gd name="T27" fmla="*/ 1 h 134"/>
                <a:gd name="T28" fmla="*/ 72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2 w 133"/>
                <a:gd name="T79" fmla="*/ 133 h 134"/>
                <a:gd name="T80" fmla="*/ 85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2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5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2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73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473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55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419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437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437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419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4582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40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4041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83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8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68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0 w 78"/>
                <a:gd name="T49" fmla="*/ 20 h 78"/>
                <a:gd name="T50" fmla="*/ 1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1 w 78"/>
                <a:gd name="T57" fmla="*/ 51 h 78"/>
                <a:gd name="T58" fmla="*/ 1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5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474" y="4216"/>
              <a:ext cx="132" cy="132"/>
            </a:xfrm>
            <a:custGeom>
              <a:avLst/>
              <a:gdLst>
                <a:gd name="T0" fmla="*/ 132 w 132"/>
                <a:gd name="T1" fmla="*/ 106 h 132"/>
                <a:gd name="T2" fmla="*/ 132 w 132"/>
                <a:gd name="T3" fmla="*/ 109 h 132"/>
                <a:gd name="T4" fmla="*/ 131 w 132"/>
                <a:gd name="T5" fmla="*/ 113 h 132"/>
                <a:gd name="T6" fmla="*/ 130 w 132"/>
                <a:gd name="T7" fmla="*/ 116 h 132"/>
                <a:gd name="T8" fmla="*/ 128 w 132"/>
                <a:gd name="T9" fmla="*/ 119 h 132"/>
                <a:gd name="T10" fmla="*/ 127 w 132"/>
                <a:gd name="T11" fmla="*/ 122 h 132"/>
                <a:gd name="T12" fmla="*/ 124 w 132"/>
                <a:gd name="T13" fmla="*/ 124 h 132"/>
                <a:gd name="T14" fmla="*/ 122 w 132"/>
                <a:gd name="T15" fmla="*/ 127 h 132"/>
                <a:gd name="T16" fmla="*/ 119 w 132"/>
                <a:gd name="T17" fmla="*/ 128 h 132"/>
                <a:gd name="T18" fmla="*/ 116 w 132"/>
                <a:gd name="T19" fmla="*/ 130 h 132"/>
                <a:gd name="T20" fmla="*/ 113 w 132"/>
                <a:gd name="T21" fmla="*/ 131 h 132"/>
                <a:gd name="T22" fmla="*/ 109 w 132"/>
                <a:gd name="T23" fmla="*/ 132 h 132"/>
                <a:gd name="T24" fmla="*/ 106 w 132"/>
                <a:gd name="T25" fmla="*/ 132 h 132"/>
                <a:gd name="T26" fmla="*/ 26 w 132"/>
                <a:gd name="T27" fmla="*/ 132 h 132"/>
                <a:gd name="T28" fmla="*/ 22 w 132"/>
                <a:gd name="T29" fmla="*/ 132 h 132"/>
                <a:gd name="T30" fmla="*/ 19 w 132"/>
                <a:gd name="T31" fmla="*/ 131 h 132"/>
                <a:gd name="T32" fmla="*/ 16 w 132"/>
                <a:gd name="T33" fmla="*/ 130 h 132"/>
                <a:gd name="T34" fmla="*/ 13 w 132"/>
                <a:gd name="T35" fmla="*/ 128 h 132"/>
                <a:gd name="T36" fmla="*/ 10 w 132"/>
                <a:gd name="T37" fmla="*/ 127 h 132"/>
                <a:gd name="T38" fmla="*/ 7 w 132"/>
                <a:gd name="T39" fmla="*/ 124 h 132"/>
                <a:gd name="T40" fmla="*/ 5 w 132"/>
                <a:gd name="T41" fmla="*/ 122 h 132"/>
                <a:gd name="T42" fmla="*/ 3 w 132"/>
                <a:gd name="T43" fmla="*/ 119 h 132"/>
                <a:gd name="T44" fmla="*/ 2 w 132"/>
                <a:gd name="T45" fmla="*/ 116 h 132"/>
                <a:gd name="T46" fmla="*/ 0 w 132"/>
                <a:gd name="T47" fmla="*/ 113 h 132"/>
                <a:gd name="T48" fmla="*/ 0 w 132"/>
                <a:gd name="T49" fmla="*/ 109 h 132"/>
                <a:gd name="T50" fmla="*/ 0 w 132"/>
                <a:gd name="T51" fmla="*/ 106 h 132"/>
                <a:gd name="T52" fmla="*/ 0 w 132"/>
                <a:gd name="T53" fmla="*/ 26 h 132"/>
                <a:gd name="T54" fmla="*/ 0 w 132"/>
                <a:gd name="T55" fmla="*/ 22 h 132"/>
                <a:gd name="T56" fmla="*/ 0 w 132"/>
                <a:gd name="T57" fmla="*/ 19 h 132"/>
                <a:gd name="T58" fmla="*/ 2 w 132"/>
                <a:gd name="T59" fmla="*/ 16 h 132"/>
                <a:gd name="T60" fmla="*/ 3 w 132"/>
                <a:gd name="T61" fmla="*/ 13 h 132"/>
                <a:gd name="T62" fmla="*/ 5 w 132"/>
                <a:gd name="T63" fmla="*/ 10 h 132"/>
                <a:gd name="T64" fmla="*/ 7 w 132"/>
                <a:gd name="T65" fmla="*/ 7 h 132"/>
                <a:gd name="T66" fmla="*/ 10 w 132"/>
                <a:gd name="T67" fmla="*/ 5 h 132"/>
                <a:gd name="T68" fmla="*/ 13 w 132"/>
                <a:gd name="T69" fmla="*/ 3 h 132"/>
                <a:gd name="T70" fmla="*/ 16 w 132"/>
                <a:gd name="T71" fmla="*/ 2 h 132"/>
                <a:gd name="T72" fmla="*/ 19 w 132"/>
                <a:gd name="T73" fmla="*/ 1 h 132"/>
                <a:gd name="T74" fmla="*/ 22 w 132"/>
                <a:gd name="T75" fmla="*/ 0 h 132"/>
                <a:gd name="T76" fmla="*/ 26 w 132"/>
                <a:gd name="T77" fmla="*/ 0 h 132"/>
                <a:gd name="T78" fmla="*/ 106 w 132"/>
                <a:gd name="T79" fmla="*/ 0 h 132"/>
                <a:gd name="T80" fmla="*/ 109 w 132"/>
                <a:gd name="T81" fmla="*/ 0 h 132"/>
                <a:gd name="T82" fmla="*/ 113 w 132"/>
                <a:gd name="T83" fmla="*/ 1 h 132"/>
                <a:gd name="T84" fmla="*/ 116 w 132"/>
                <a:gd name="T85" fmla="*/ 2 h 132"/>
                <a:gd name="T86" fmla="*/ 119 w 132"/>
                <a:gd name="T87" fmla="*/ 3 h 132"/>
                <a:gd name="T88" fmla="*/ 122 w 132"/>
                <a:gd name="T89" fmla="*/ 5 h 132"/>
                <a:gd name="T90" fmla="*/ 124 w 132"/>
                <a:gd name="T91" fmla="*/ 7 h 132"/>
                <a:gd name="T92" fmla="*/ 127 w 132"/>
                <a:gd name="T93" fmla="*/ 10 h 132"/>
                <a:gd name="T94" fmla="*/ 128 w 132"/>
                <a:gd name="T95" fmla="*/ 13 h 132"/>
                <a:gd name="T96" fmla="*/ 130 w 132"/>
                <a:gd name="T97" fmla="*/ 16 h 132"/>
                <a:gd name="T98" fmla="*/ 131 w 132"/>
                <a:gd name="T99" fmla="*/ 19 h 132"/>
                <a:gd name="T100" fmla="*/ 132 w 132"/>
                <a:gd name="T101" fmla="*/ 22 h 132"/>
                <a:gd name="T102" fmla="*/ 132 w 132"/>
                <a:gd name="T103" fmla="*/ 26 h 132"/>
                <a:gd name="T104" fmla="*/ 132 w 132"/>
                <a:gd name="T105" fmla="*/ 106 h 132"/>
                <a:gd name="T106" fmla="*/ 132 w 132"/>
                <a:gd name="T107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2">
                  <a:moveTo>
                    <a:pt x="132" y="106"/>
                  </a:moveTo>
                  <a:lnTo>
                    <a:pt x="132" y="109"/>
                  </a:lnTo>
                  <a:lnTo>
                    <a:pt x="131" y="113"/>
                  </a:lnTo>
                  <a:lnTo>
                    <a:pt x="130" y="116"/>
                  </a:lnTo>
                  <a:lnTo>
                    <a:pt x="128" y="119"/>
                  </a:lnTo>
                  <a:lnTo>
                    <a:pt x="127" y="122"/>
                  </a:lnTo>
                  <a:lnTo>
                    <a:pt x="124" y="124"/>
                  </a:lnTo>
                  <a:lnTo>
                    <a:pt x="122" y="127"/>
                  </a:lnTo>
                  <a:lnTo>
                    <a:pt x="119" y="128"/>
                  </a:lnTo>
                  <a:lnTo>
                    <a:pt x="116" y="130"/>
                  </a:lnTo>
                  <a:lnTo>
                    <a:pt x="113" y="131"/>
                  </a:lnTo>
                  <a:lnTo>
                    <a:pt x="109" y="132"/>
                  </a:lnTo>
                  <a:lnTo>
                    <a:pt x="106" y="132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9" y="131"/>
                  </a:lnTo>
                  <a:lnTo>
                    <a:pt x="16" y="130"/>
                  </a:lnTo>
                  <a:lnTo>
                    <a:pt x="13" y="128"/>
                  </a:lnTo>
                  <a:lnTo>
                    <a:pt x="10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219 w 221"/>
                <a:gd name="T1" fmla="*/ 136 h 243"/>
                <a:gd name="T2" fmla="*/ 205 w 221"/>
                <a:gd name="T3" fmla="*/ 144 h 243"/>
                <a:gd name="T4" fmla="*/ 183 w 221"/>
                <a:gd name="T5" fmla="*/ 157 h 243"/>
                <a:gd name="T6" fmla="*/ 157 w 221"/>
                <a:gd name="T7" fmla="*/ 172 h 243"/>
                <a:gd name="T8" fmla="*/ 134 w 221"/>
                <a:gd name="T9" fmla="*/ 186 h 243"/>
                <a:gd name="T10" fmla="*/ 118 w 221"/>
                <a:gd name="T11" fmla="*/ 194 h 243"/>
                <a:gd name="T12" fmla="*/ 114 w 221"/>
                <a:gd name="T13" fmla="*/ 196 h 243"/>
                <a:gd name="T14" fmla="*/ 111 w 221"/>
                <a:gd name="T15" fmla="*/ 197 h 243"/>
                <a:gd name="T16" fmla="*/ 109 w 221"/>
                <a:gd name="T17" fmla="*/ 196 h 243"/>
                <a:gd name="T18" fmla="*/ 107 w 221"/>
                <a:gd name="T19" fmla="*/ 195 h 243"/>
                <a:gd name="T20" fmla="*/ 106 w 221"/>
                <a:gd name="T21" fmla="*/ 194 h 243"/>
                <a:gd name="T22" fmla="*/ 106 w 221"/>
                <a:gd name="T23" fmla="*/ 192 h 243"/>
                <a:gd name="T24" fmla="*/ 106 w 221"/>
                <a:gd name="T25" fmla="*/ 189 h 243"/>
                <a:gd name="T26" fmla="*/ 106 w 221"/>
                <a:gd name="T27" fmla="*/ 183 h 243"/>
                <a:gd name="T28" fmla="*/ 106 w 221"/>
                <a:gd name="T29" fmla="*/ 174 h 243"/>
                <a:gd name="T30" fmla="*/ 106 w 221"/>
                <a:gd name="T31" fmla="*/ 157 h 243"/>
                <a:gd name="T32" fmla="*/ 106 w 221"/>
                <a:gd name="T33" fmla="*/ 130 h 243"/>
                <a:gd name="T34" fmla="*/ 106 w 221"/>
                <a:gd name="T35" fmla="*/ 88 h 243"/>
                <a:gd name="T36" fmla="*/ 0 w 221"/>
                <a:gd name="T37" fmla="*/ 0 h 243"/>
                <a:gd name="T38" fmla="*/ 1 w 221"/>
                <a:gd name="T39" fmla="*/ 138 h 243"/>
                <a:gd name="T40" fmla="*/ 4 w 221"/>
                <a:gd name="T41" fmla="*/ 156 h 243"/>
                <a:gd name="T42" fmla="*/ 11 w 221"/>
                <a:gd name="T43" fmla="*/ 175 h 243"/>
                <a:gd name="T44" fmla="*/ 20 w 221"/>
                <a:gd name="T45" fmla="*/ 193 h 243"/>
                <a:gd name="T46" fmla="*/ 34 w 221"/>
                <a:gd name="T47" fmla="*/ 209 h 243"/>
                <a:gd name="T48" fmla="*/ 51 w 221"/>
                <a:gd name="T49" fmla="*/ 224 h 243"/>
                <a:gd name="T50" fmla="*/ 65 w 221"/>
                <a:gd name="T51" fmla="*/ 232 h 243"/>
                <a:gd name="T52" fmla="*/ 72 w 221"/>
                <a:gd name="T53" fmla="*/ 236 h 243"/>
                <a:gd name="T54" fmla="*/ 80 w 221"/>
                <a:gd name="T55" fmla="*/ 238 h 243"/>
                <a:gd name="T56" fmla="*/ 88 w 221"/>
                <a:gd name="T57" fmla="*/ 241 h 243"/>
                <a:gd name="T58" fmla="*/ 96 w 221"/>
                <a:gd name="T59" fmla="*/ 242 h 243"/>
                <a:gd name="T60" fmla="*/ 105 w 221"/>
                <a:gd name="T61" fmla="*/ 243 h 243"/>
                <a:gd name="T62" fmla="*/ 114 w 221"/>
                <a:gd name="T63" fmla="*/ 243 h 243"/>
                <a:gd name="T64" fmla="*/ 122 w 221"/>
                <a:gd name="T65" fmla="*/ 242 h 243"/>
                <a:gd name="T66" fmla="*/ 130 w 221"/>
                <a:gd name="T67" fmla="*/ 241 h 243"/>
                <a:gd name="T68" fmla="*/ 138 w 221"/>
                <a:gd name="T69" fmla="*/ 239 h 243"/>
                <a:gd name="T70" fmla="*/ 146 w 221"/>
                <a:gd name="T71" fmla="*/ 236 h 243"/>
                <a:gd name="T72" fmla="*/ 154 w 221"/>
                <a:gd name="T73" fmla="*/ 232 h 243"/>
                <a:gd name="T74" fmla="*/ 170 w 221"/>
                <a:gd name="T75" fmla="*/ 222 h 243"/>
                <a:gd name="T76" fmla="*/ 190 w 221"/>
                <a:gd name="T77" fmla="*/ 202 h 243"/>
                <a:gd name="T78" fmla="*/ 204 w 221"/>
                <a:gd name="T79" fmla="*/ 181 h 243"/>
                <a:gd name="T80" fmla="*/ 213 w 221"/>
                <a:gd name="T81" fmla="*/ 161 h 243"/>
                <a:gd name="T82" fmla="*/ 218 w 221"/>
                <a:gd name="T83" fmla="*/ 146 h 243"/>
                <a:gd name="T84" fmla="*/ 221 w 221"/>
                <a:gd name="T85" fmla="*/ 136 h 243"/>
                <a:gd name="T86" fmla="*/ 221 w 221"/>
                <a:gd name="T87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1" y="138"/>
                  </a:lnTo>
                  <a:lnTo>
                    <a:pt x="2" y="147"/>
                  </a:lnTo>
                  <a:lnTo>
                    <a:pt x="4" y="156"/>
                  </a:lnTo>
                  <a:lnTo>
                    <a:pt x="7" y="166"/>
                  </a:lnTo>
                  <a:lnTo>
                    <a:pt x="11" y="175"/>
                  </a:lnTo>
                  <a:lnTo>
                    <a:pt x="15" y="184"/>
                  </a:lnTo>
                  <a:lnTo>
                    <a:pt x="20" y="193"/>
                  </a:lnTo>
                  <a:lnTo>
                    <a:pt x="27" y="201"/>
                  </a:lnTo>
                  <a:lnTo>
                    <a:pt x="34" y="209"/>
                  </a:lnTo>
                  <a:lnTo>
                    <a:pt x="42" y="217"/>
                  </a:lnTo>
                  <a:lnTo>
                    <a:pt x="51" y="224"/>
                  </a:lnTo>
                  <a:lnTo>
                    <a:pt x="62" y="231"/>
                  </a:lnTo>
                  <a:lnTo>
                    <a:pt x="65" y="232"/>
                  </a:lnTo>
                  <a:lnTo>
                    <a:pt x="69" y="234"/>
                  </a:lnTo>
                  <a:lnTo>
                    <a:pt x="72" y="236"/>
                  </a:lnTo>
                  <a:lnTo>
                    <a:pt x="76" y="237"/>
                  </a:lnTo>
                  <a:lnTo>
                    <a:pt x="80" y="238"/>
                  </a:lnTo>
                  <a:lnTo>
                    <a:pt x="84" y="239"/>
                  </a:lnTo>
                  <a:lnTo>
                    <a:pt x="88" y="241"/>
                  </a:lnTo>
                  <a:lnTo>
                    <a:pt x="92" y="241"/>
                  </a:lnTo>
                  <a:lnTo>
                    <a:pt x="96" y="242"/>
                  </a:lnTo>
                  <a:lnTo>
                    <a:pt x="101" y="242"/>
                  </a:lnTo>
                  <a:lnTo>
                    <a:pt x="105" y="243"/>
                  </a:lnTo>
                  <a:lnTo>
                    <a:pt x="110" y="243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22" y="242"/>
                  </a:lnTo>
                  <a:lnTo>
                    <a:pt x="126" y="242"/>
                  </a:lnTo>
                  <a:lnTo>
                    <a:pt x="130" y="241"/>
                  </a:lnTo>
                  <a:lnTo>
                    <a:pt x="134" y="240"/>
                  </a:lnTo>
                  <a:lnTo>
                    <a:pt x="138" y="239"/>
                  </a:lnTo>
                  <a:lnTo>
                    <a:pt x="142" y="238"/>
                  </a:lnTo>
                  <a:lnTo>
                    <a:pt x="146" y="236"/>
                  </a:lnTo>
                  <a:lnTo>
                    <a:pt x="150" y="234"/>
                  </a:lnTo>
                  <a:lnTo>
                    <a:pt x="154" y="232"/>
                  </a:lnTo>
                  <a:lnTo>
                    <a:pt x="158" y="230"/>
                  </a:lnTo>
                  <a:lnTo>
                    <a:pt x="170" y="222"/>
                  </a:lnTo>
                  <a:lnTo>
                    <a:pt x="181" y="212"/>
                  </a:lnTo>
                  <a:lnTo>
                    <a:pt x="190" y="202"/>
                  </a:lnTo>
                  <a:lnTo>
                    <a:pt x="198" y="192"/>
                  </a:lnTo>
                  <a:lnTo>
                    <a:pt x="204" y="181"/>
                  </a:lnTo>
                  <a:lnTo>
                    <a:pt x="209" y="171"/>
                  </a:lnTo>
                  <a:lnTo>
                    <a:pt x="213" y="161"/>
                  </a:lnTo>
                  <a:lnTo>
                    <a:pt x="216" y="153"/>
                  </a:lnTo>
                  <a:lnTo>
                    <a:pt x="218" y="146"/>
                  </a:lnTo>
                  <a:lnTo>
                    <a:pt x="220" y="140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8 w 169"/>
                <a:gd name="T1" fmla="*/ 9 h 268"/>
                <a:gd name="T2" fmla="*/ 22 w 169"/>
                <a:gd name="T3" fmla="*/ 17 h 268"/>
                <a:gd name="T4" fmla="*/ 45 w 169"/>
                <a:gd name="T5" fmla="*/ 30 h 268"/>
                <a:gd name="T6" fmla="*/ 70 w 169"/>
                <a:gd name="T7" fmla="*/ 45 h 268"/>
                <a:gd name="T8" fmla="*/ 94 w 169"/>
                <a:gd name="T9" fmla="*/ 58 h 268"/>
                <a:gd name="T10" fmla="*/ 109 w 169"/>
                <a:gd name="T11" fmla="*/ 68 h 268"/>
                <a:gd name="T12" fmla="*/ 113 w 169"/>
                <a:gd name="T13" fmla="*/ 71 h 268"/>
                <a:gd name="T14" fmla="*/ 114 w 169"/>
                <a:gd name="T15" fmla="*/ 72 h 268"/>
                <a:gd name="T16" fmla="*/ 115 w 169"/>
                <a:gd name="T17" fmla="*/ 75 h 268"/>
                <a:gd name="T18" fmla="*/ 115 w 169"/>
                <a:gd name="T19" fmla="*/ 76 h 268"/>
                <a:gd name="T20" fmla="*/ 115 w 169"/>
                <a:gd name="T21" fmla="*/ 79 h 268"/>
                <a:gd name="T22" fmla="*/ 114 w 169"/>
                <a:gd name="T23" fmla="*/ 80 h 268"/>
                <a:gd name="T24" fmla="*/ 111 w 169"/>
                <a:gd name="T25" fmla="*/ 82 h 268"/>
                <a:gd name="T26" fmla="*/ 106 w 169"/>
                <a:gd name="T27" fmla="*/ 84 h 268"/>
                <a:gd name="T28" fmla="*/ 98 w 169"/>
                <a:gd name="T29" fmla="*/ 89 h 268"/>
                <a:gd name="T30" fmla="*/ 84 w 169"/>
                <a:gd name="T31" fmla="*/ 97 h 268"/>
                <a:gd name="T32" fmla="*/ 60 w 169"/>
                <a:gd name="T33" fmla="*/ 111 h 268"/>
                <a:gd name="T34" fmla="*/ 23 w 169"/>
                <a:gd name="T35" fmla="*/ 132 h 268"/>
                <a:gd name="T36" fmla="*/ 1 w 169"/>
                <a:gd name="T37" fmla="*/ 268 h 268"/>
                <a:gd name="T38" fmla="*/ 119 w 169"/>
                <a:gd name="T39" fmla="*/ 198 h 268"/>
                <a:gd name="T40" fmla="*/ 133 w 169"/>
                <a:gd name="T41" fmla="*/ 186 h 268"/>
                <a:gd name="T42" fmla="*/ 146 w 169"/>
                <a:gd name="T43" fmla="*/ 171 h 268"/>
                <a:gd name="T44" fmla="*/ 157 w 169"/>
                <a:gd name="T45" fmla="*/ 153 h 268"/>
                <a:gd name="T46" fmla="*/ 164 w 169"/>
                <a:gd name="T47" fmla="*/ 133 h 268"/>
                <a:gd name="T48" fmla="*/ 168 w 169"/>
                <a:gd name="T49" fmla="*/ 111 h 268"/>
                <a:gd name="T50" fmla="*/ 168 w 169"/>
                <a:gd name="T51" fmla="*/ 91 h 268"/>
                <a:gd name="T52" fmla="*/ 165 w 169"/>
                <a:gd name="T53" fmla="*/ 75 h 268"/>
                <a:gd name="T54" fmla="*/ 160 w 169"/>
                <a:gd name="T55" fmla="*/ 60 h 268"/>
                <a:gd name="T56" fmla="*/ 152 w 169"/>
                <a:gd name="T57" fmla="*/ 45 h 268"/>
                <a:gd name="T58" fmla="*/ 141 w 169"/>
                <a:gd name="T59" fmla="*/ 32 h 268"/>
                <a:gd name="T60" fmla="*/ 128 w 169"/>
                <a:gd name="T61" fmla="*/ 20 h 268"/>
                <a:gd name="T62" fmla="*/ 107 w 169"/>
                <a:gd name="T63" fmla="*/ 9 h 268"/>
                <a:gd name="T64" fmla="*/ 80 w 169"/>
                <a:gd name="T65" fmla="*/ 1 h 268"/>
                <a:gd name="T66" fmla="*/ 54 w 169"/>
                <a:gd name="T67" fmla="*/ 0 h 268"/>
                <a:gd name="T68" fmla="*/ 33 w 169"/>
                <a:gd name="T69" fmla="*/ 1 h 268"/>
                <a:gd name="T70" fmla="*/ 16 w 169"/>
                <a:gd name="T71" fmla="*/ 5 h 268"/>
                <a:gd name="T72" fmla="*/ 8 w 169"/>
                <a:gd name="T73" fmla="*/ 8 h 268"/>
                <a:gd name="T74" fmla="*/ 7 w 169"/>
                <a:gd name="T75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9" y="198"/>
                  </a:lnTo>
                  <a:lnTo>
                    <a:pt x="126" y="192"/>
                  </a:lnTo>
                  <a:lnTo>
                    <a:pt x="133" y="186"/>
                  </a:lnTo>
                  <a:lnTo>
                    <a:pt x="140" y="179"/>
                  </a:lnTo>
                  <a:lnTo>
                    <a:pt x="146" y="171"/>
                  </a:lnTo>
                  <a:lnTo>
                    <a:pt x="152" y="163"/>
                  </a:lnTo>
                  <a:lnTo>
                    <a:pt x="157" y="153"/>
                  </a:lnTo>
                  <a:lnTo>
                    <a:pt x="161" y="144"/>
                  </a:lnTo>
                  <a:lnTo>
                    <a:pt x="164" y="133"/>
                  </a:lnTo>
                  <a:lnTo>
                    <a:pt x="167" y="122"/>
                  </a:lnTo>
                  <a:lnTo>
                    <a:pt x="168" y="111"/>
                  </a:lnTo>
                  <a:lnTo>
                    <a:pt x="169" y="99"/>
                  </a:lnTo>
                  <a:lnTo>
                    <a:pt x="168" y="91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63" y="68"/>
                  </a:lnTo>
                  <a:lnTo>
                    <a:pt x="160" y="60"/>
                  </a:lnTo>
                  <a:lnTo>
                    <a:pt x="156" y="53"/>
                  </a:lnTo>
                  <a:lnTo>
                    <a:pt x="152" y="45"/>
                  </a:lnTo>
                  <a:lnTo>
                    <a:pt x="147" y="38"/>
                  </a:lnTo>
                  <a:lnTo>
                    <a:pt x="141" y="32"/>
                  </a:lnTo>
                  <a:lnTo>
                    <a:pt x="135" y="26"/>
                  </a:lnTo>
                  <a:lnTo>
                    <a:pt x="128" y="20"/>
                  </a:lnTo>
                  <a:lnTo>
                    <a:pt x="121" y="16"/>
                  </a:lnTo>
                  <a:lnTo>
                    <a:pt x="107" y="9"/>
                  </a:lnTo>
                  <a:lnTo>
                    <a:pt x="93" y="4"/>
                  </a:lnTo>
                  <a:lnTo>
                    <a:pt x="80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4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5427" y="4202"/>
              <a:ext cx="278" cy="203"/>
            </a:xfrm>
            <a:custGeom>
              <a:avLst/>
              <a:gdLst>
                <a:gd name="T0" fmla="*/ 50 w 278"/>
                <a:gd name="T1" fmla="*/ 200 h 203"/>
                <a:gd name="T2" fmla="*/ 50 w 278"/>
                <a:gd name="T3" fmla="*/ 184 h 203"/>
                <a:gd name="T4" fmla="*/ 50 w 278"/>
                <a:gd name="T5" fmla="*/ 158 h 203"/>
                <a:gd name="T6" fmla="*/ 50 w 278"/>
                <a:gd name="T7" fmla="*/ 128 h 203"/>
                <a:gd name="T8" fmla="*/ 50 w 278"/>
                <a:gd name="T9" fmla="*/ 102 h 203"/>
                <a:gd name="T10" fmla="*/ 50 w 278"/>
                <a:gd name="T11" fmla="*/ 84 h 203"/>
                <a:gd name="T12" fmla="*/ 50 w 278"/>
                <a:gd name="T13" fmla="*/ 79 h 203"/>
                <a:gd name="T14" fmla="*/ 51 w 278"/>
                <a:gd name="T15" fmla="*/ 77 h 203"/>
                <a:gd name="T16" fmla="*/ 53 w 278"/>
                <a:gd name="T17" fmla="*/ 76 h 203"/>
                <a:gd name="T18" fmla="*/ 54 w 278"/>
                <a:gd name="T19" fmla="*/ 74 h 203"/>
                <a:gd name="T20" fmla="*/ 57 w 278"/>
                <a:gd name="T21" fmla="*/ 74 h 203"/>
                <a:gd name="T22" fmla="*/ 58 w 278"/>
                <a:gd name="T23" fmla="*/ 74 h 203"/>
                <a:gd name="T24" fmla="*/ 61 w 278"/>
                <a:gd name="T25" fmla="*/ 76 h 203"/>
                <a:gd name="T26" fmla="*/ 66 w 278"/>
                <a:gd name="T27" fmla="*/ 78 h 203"/>
                <a:gd name="T28" fmla="*/ 74 w 278"/>
                <a:gd name="T29" fmla="*/ 83 h 203"/>
                <a:gd name="T30" fmla="*/ 88 w 278"/>
                <a:gd name="T31" fmla="*/ 92 h 203"/>
                <a:gd name="T32" fmla="*/ 112 w 278"/>
                <a:gd name="T33" fmla="*/ 105 h 203"/>
                <a:gd name="T34" fmla="*/ 148 w 278"/>
                <a:gd name="T35" fmla="*/ 126 h 203"/>
                <a:gd name="T36" fmla="*/ 278 w 278"/>
                <a:gd name="T37" fmla="*/ 78 h 203"/>
                <a:gd name="T38" fmla="*/ 157 w 278"/>
                <a:gd name="T39" fmla="*/ 10 h 203"/>
                <a:gd name="T40" fmla="*/ 140 w 278"/>
                <a:gd name="T41" fmla="*/ 4 h 203"/>
                <a:gd name="T42" fmla="*/ 121 w 278"/>
                <a:gd name="T43" fmla="*/ 0 h 203"/>
                <a:gd name="T44" fmla="*/ 100 w 278"/>
                <a:gd name="T45" fmla="*/ 0 h 203"/>
                <a:gd name="T46" fmla="*/ 79 w 278"/>
                <a:gd name="T47" fmla="*/ 3 h 203"/>
                <a:gd name="T48" fmla="*/ 57 w 278"/>
                <a:gd name="T49" fmla="*/ 11 h 203"/>
                <a:gd name="T50" fmla="*/ 40 w 278"/>
                <a:gd name="T51" fmla="*/ 21 h 203"/>
                <a:gd name="T52" fmla="*/ 28 w 278"/>
                <a:gd name="T53" fmla="*/ 31 h 203"/>
                <a:gd name="T54" fmla="*/ 18 w 278"/>
                <a:gd name="T55" fmla="*/ 44 h 203"/>
                <a:gd name="T56" fmla="*/ 9 w 278"/>
                <a:gd name="T57" fmla="*/ 58 h 203"/>
                <a:gd name="T58" fmla="*/ 3 w 278"/>
                <a:gd name="T59" fmla="*/ 74 h 203"/>
                <a:gd name="T60" fmla="*/ 0 w 278"/>
                <a:gd name="T61" fmla="*/ 91 h 203"/>
                <a:gd name="T62" fmla="*/ 0 w 278"/>
                <a:gd name="T63" fmla="*/ 115 h 203"/>
                <a:gd name="T64" fmla="*/ 7 w 278"/>
                <a:gd name="T65" fmla="*/ 142 h 203"/>
                <a:gd name="T66" fmla="*/ 19 w 278"/>
                <a:gd name="T67" fmla="*/ 165 h 203"/>
                <a:gd name="T68" fmla="*/ 31 w 278"/>
                <a:gd name="T69" fmla="*/ 183 h 203"/>
                <a:gd name="T70" fmla="*/ 42 w 278"/>
                <a:gd name="T71" fmla="*/ 196 h 203"/>
                <a:gd name="T72" fmla="*/ 49 w 278"/>
                <a:gd name="T73" fmla="*/ 202 h 203"/>
                <a:gd name="T74" fmla="*/ 50 w 278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03">
                  <a:moveTo>
                    <a:pt x="50" y="203"/>
                  </a:moveTo>
                  <a:lnTo>
                    <a:pt x="50" y="200"/>
                  </a:lnTo>
                  <a:lnTo>
                    <a:pt x="50" y="194"/>
                  </a:lnTo>
                  <a:lnTo>
                    <a:pt x="50" y="184"/>
                  </a:lnTo>
                  <a:lnTo>
                    <a:pt x="50" y="172"/>
                  </a:lnTo>
                  <a:lnTo>
                    <a:pt x="50" y="158"/>
                  </a:lnTo>
                  <a:lnTo>
                    <a:pt x="50" y="143"/>
                  </a:lnTo>
                  <a:lnTo>
                    <a:pt x="50" y="128"/>
                  </a:lnTo>
                  <a:lnTo>
                    <a:pt x="50" y="115"/>
                  </a:lnTo>
                  <a:lnTo>
                    <a:pt x="50" y="102"/>
                  </a:lnTo>
                  <a:lnTo>
                    <a:pt x="50" y="91"/>
                  </a:lnTo>
                  <a:lnTo>
                    <a:pt x="50" y="84"/>
                  </a:lnTo>
                  <a:lnTo>
                    <a:pt x="50" y="81"/>
                  </a:lnTo>
                  <a:lnTo>
                    <a:pt x="50" y="79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5"/>
                  </a:lnTo>
                  <a:lnTo>
                    <a:pt x="61" y="76"/>
                  </a:lnTo>
                  <a:lnTo>
                    <a:pt x="64" y="77"/>
                  </a:lnTo>
                  <a:lnTo>
                    <a:pt x="66" y="78"/>
                  </a:lnTo>
                  <a:lnTo>
                    <a:pt x="69" y="81"/>
                  </a:lnTo>
                  <a:lnTo>
                    <a:pt x="74" y="83"/>
                  </a:lnTo>
                  <a:lnTo>
                    <a:pt x="80" y="87"/>
                  </a:lnTo>
                  <a:lnTo>
                    <a:pt x="88" y="92"/>
                  </a:lnTo>
                  <a:lnTo>
                    <a:pt x="99" y="97"/>
                  </a:lnTo>
                  <a:lnTo>
                    <a:pt x="112" y="105"/>
                  </a:lnTo>
                  <a:lnTo>
                    <a:pt x="129" y="115"/>
                  </a:lnTo>
                  <a:lnTo>
                    <a:pt x="148" y="126"/>
                  </a:lnTo>
                  <a:lnTo>
                    <a:pt x="172" y="141"/>
                  </a:lnTo>
                  <a:lnTo>
                    <a:pt x="278" y="78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7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3"/>
                  </a:lnTo>
                  <a:lnTo>
                    <a:pt x="68" y="6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1"/>
                  </a:lnTo>
                  <a:lnTo>
                    <a:pt x="34" y="26"/>
                  </a:lnTo>
                  <a:lnTo>
                    <a:pt x="28" y="31"/>
                  </a:lnTo>
                  <a:lnTo>
                    <a:pt x="23" y="38"/>
                  </a:lnTo>
                  <a:lnTo>
                    <a:pt x="18" y="44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5" y="66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15"/>
                  </a:lnTo>
                  <a:lnTo>
                    <a:pt x="3" y="129"/>
                  </a:lnTo>
                  <a:lnTo>
                    <a:pt x="7" y="142"/>
                  </a:lnTo>
                  <a:lnTo>
                    <a:pt x="12" y="154"/>
                  </a:lnTo>
                  <a:lnTo>
                    <a:pt x="19" y="165"/>
                  </a:lnTo>
                  <a:lnTo>
                    <a:pt x="25" y="175"/>
                  </a:lnTo>
                  <a:lnTo>
                    <a:pt x="31" y="183"/>
                  </a:lnTo>
                  <a:lnTo>
                    <a:pt x="37" y="190"/>
                  </a:lnTo>
                  <a:lnTo>
                    <a:pt x="42" y="196"/>
                  </a:lnTo>
                  <a:lnTo>
                    <a:pt x="46" y="200"/>
                  </a:lnTo>
                  <a:lnTo>
                    <a:pt x="49" y="202"/>
                  </a:lnTo>
                  <a:lnTo>
                    <a:pt x="50" y="203"/>
                  </a:lnTo>
                  <a:lnTo>
                    <a:pt x="50" y="20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111 w 221"/>
                <a:gd name="T1" fmla="*/ 197 h 243"/>
                <a:gd name="T2" fmla="*/ 106 w 221"/>
                <a:gd name="T3" fmla="*/ 157 h 243"/>
                <a:gd name="T4" fmla="*/ 1 w 221"/>
                <a:gd name="T5" fmla="*/ 132 h 243"/>
                <a:gd name="T6" fmla="*/ 1 w 221"/>
                <a:gd name="T7" fmla="*/ 136 h 243"/>
                <a:gd name="T8" fmla="*/ 1 w 221"/>
                <a:gd name="T9" fmla="*/ 141 h 243"/>
                <a:gd name="T10" fmla="*/ 1 w 221"/>
                <a:gd name="T11" fmla="*/ 145 h 243"/>
                <a:gd name="T12" fmla="*/ 3 w 221"/>
                <a:gd name="T13" fmla="*/ 150 h 243"/>
                <a:gd name="T14" fmla="*/ 3 w 221"/>
                <a:gd name="T15" fmla="*/ 154 h 243"/>
                <a:gd name="T16" fmla="*/ 4 w 221"/>
                <a:gd name="T17" fmla="*/ 159 h 243"/>
                <a:gd name="T18" fmla="*/ 6 w 221"/>
                <a:gd name="T19" fmla="*/ 163 h 243"/>
                <a:gd name="T20" fmla="*/ 8 w 221"/>
                <a:gd name="T21" fmla="*/ 168 h 243"/>
                <a:gd name="T22" fmla="*/ 9 w 221"/>
                <a:gd name="T23" fmla="*/ 173 h 243"/>
                <a:gd name="T24" fmla="*/ 12 w 221"/>
                <a:gd name="T25" fmla="*/ 177 h 243"/>
                <a:gd name="T26" fmla="*/ 14 w 221"/>
                <a:gd name="T27" fmla="*/ 182 h 243"/>
                <a:gd name="T28" fmla="*/ 16 w 221"/>
                <a:gd name="T29" fmla="*/ 186 h 243"/>
                <a:gd name="T30" fmla="*/ 19 w 221"/>
                <a:gd name="T31" fmla="*/ 191 h 243"/>
                <a:gd name="T32" fmla="*/ 22 w 221"/>
                <a:gd name="T33" fmla="*/ 195 h 243"/>
                <a:gd name="T34" fmla="*/ 25 w 221"/>
                <a:gd name="T35" fmla="*/ 200 h 243"/>
                <a:gd name="T36" fmla="*/ 28 w 221"/>
                <a:gd name="T37" fmla="*/ 204 h 243"/>
                <a:gd name="T38" fmla="*/ 32 w 221"/>
                <a:gd name="T39" fmla="*/ 208 h 243"/>
                <a:gd name="T40" fmla="*/ 36 w 221"/>
                <a:gd name="T41" fmla="*/ 212 h 243"/>
                <a:gd name="T42" fmla="*/ 40 w 221"/>
                <a:gd name="T43" fmla="*/ 216 h 243"/>
                <a:gd name="T44" fmla="*/ 45 w 221"/>
                <a:gd name="T45" fmla="*/ 219 h 243"/>
                <a:gd name="T46" fmla="*/ 49 w 221"/>
                <a:gd name="T47" fmla="*/ 223 h 243"/>
                <a:gd name="T48" fmla="*/ 54 w 221"/>
                <a:gd name="T49" fmla="*/ 226 h 243"/>
                <a:gd name="T50" fmla="*/ 59 w 221"/>
                <a:gd name="T51" fmla="*/ 230 h 243"/>
                <a:gd name="T52" fmla="*/ 65 w 221"/>
                <a:gd name="T53" fmla="*/ 233 h 243"/>
                <a:gd name="T54" fmla="*/ 73 w 221"/>
                <a:gd name="T55" fmla="*/ 236 h 243"/>
                <a:gd name="T56" fmla="*/ 81 w 221"/>
                <a:gd name="T57" fmla="*/ 239 h 243"/>
                <a:gd name="T58" fmla="*/ 89 w 221"/>
                <a:gd name="T59" fmla="*/ 241 h 243"/>
                <a:gd name="T60" fmla="*/ 97 w 221"/>
                <a:gd name="T61" fmla="*/ 242 h 243"/>
                <a:gd name="T62" fmla="*/ 106 w 221"/>
                <a:gd name="T63" fmla="*/ 243 h 243"/>
                <a:gd name="T64" fmla="*/ 114 w 221"/>
                <a:gd name="T65" fmla="*/ 243 h 243"/>
                <a:gd name="T66" fmla="*/ 122 w 221"/>
                <a:gd name="T67" fmla="*/ 242 h 243"/>
                <a:gd name="T68" fmla="*/ 130 w 221"/>
                <a:gd name="T69" fmla="*/ 241 h 243"/>
                <a:gd name="T70" fmla="*/ 138 w 221"/>
                <a:gd name="T71" fmla="*/ 238 h 243"/>
                <a:gd name="T72" fmla="*/ 146 w 221"/>
                <a:gd name="T73" fmla="*/ 235 h 243"/>
                <a:gd name="T74" fmla="*/ 154 w 221"/>
                <a:gd name="T75" fmla="*/ 232 h 243"/>
                <a:gd name="T76" fmla="*/ 161 w 221"/>
                <a:gd name="T77" fmla="*/ 228 h 243"/>
                <a:gd name="T78" fmla="*/ 167 w 221"/>
                <a:gd name="T79" fmla="*/ 224 h 243"/>
                <a:gd name="T80" fmla="*/ 173 w 221"/>
                <a:gd name="T81" fmla="*/ 219 h 243"/>
                <a:gd name="T82" fmla="*/ 179 w 221"/>
                <a:gd name="T83" fmla="*/ 215 h 243"/>
                <a:gd name="T84" fmla="*/ 184 w 221"/>
                <a:gd name="T85" fmla="*/ 209 h 243"/>
                <a:gd name="T86" fmla="*/ 188 w 221"/>
                <a:gd name="T87" fmla="*/ 204 h 243"/>
                <a:gd name="T88" fmla="*/ 192 w 221"/>
                <a:gd name="T89" fmla="*/ 199 h 243"/>
                <a:gd name="T90" fmla="*/ 196 w 221"/>
                <a:gd name="T91" fmla="*/ 194 h 243"/>
                <a:gd name="T92" fmla="*/ 200 w 221"/>
                <a:gd name="T93" fmla="*/ 189 h 243"/>
                <a:gd name="T94" fmla="*/ 203 w 221"/>
                <a:gd name="T95" fmla="*/ 184 h 243"/>
                <a:gd name="T96" fmla="*/ 206 w 221"/>
                <a:gd name="T97" fmla="*/ 178 h 243"/>
                <a:gd name="T98" fmla="*/ 209 w 221"/>
                <a:gd name="T99" fmla="*/ 173 h 243"/>
                <a:gd name="T100" fmla="*/ 211 w 221"/>
                <a:gd name="T101" fmla="*/ 168 h 243"/>
                <a:gd name="T102" fmla="*/ 213 w 221"/>
                <a:gd name="T103" fmla="*/ 163 h 243"/>
                <a:gd name="T104" fmla="*/ 214 w 221"/>
                <a:gd name="T105" fmla="*/ 159 h 243"/>
                <a:gd name="T106" fmla="*/ 216 w 221"/>
                <a:gd name="T107" fmla="*/ 154 h 243"/>
                <a:gd name="T108" fmla="*/ 218 w 221"/>
                <a:gd name="T109" fmla="*/ 150 h 243"/>
                <a:gd name="T110" fmla="*/ 218 w 221"/>
                <a:gd name="T111" fmla="*/ 147 h 243"/>
                <a:gd name="T112" fmla="*/ 219 w 221"/>
                <a:gd name="T113" fmla="*/ 143 h 243"/>
                <a:gd name="T114" fmla="*/ 220 w 221"/>
                <a:gd name="T115" fmla="*/ 141 h 243"/>
                <a:gd name="T116" fmla="*/ 220 w 221"/>
                <a:gd name="T117" fmla="*/ 138 h 243"/>
                <a:gd name="T118" fmla="*/ 221 w 221"/>
                <a:gd name="T119" fmla="*/ 137 h 243"/>
                <a:gd name="T120" fmla="*/ 221 w 221"/>
                <a:gd name="T121" fmla="*/ 135 h 243"/>
                <a:gd name="T122" fmla="*/ 221 w 221"/>
                <a:gd name="T123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7"/>
                  </a:lnTo>
                  <a:lnTo>
                    <a:pt x="12" y="177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8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8" y="18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9" y="190"/>
                  </a:lnTo>
                  <a:lnTo>
                    <a:pt x="19" y="190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3" y="196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1" y="206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5" y="219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6" y="220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8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9"/>
                  </a:lnTo>
                  <a:lnTo>
                    <a:pt x="59" y="229"/>
                  </a:lnTo>
                  <a:lnTo>
                    <a:pt x="59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3" y="231"/>
                  </a:lnTo>
                  <a:lnTo>
                    <a:pt x="63" y="231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9" y="234"/>
                  </a:lnTo>
                  <a:lnTo>
                    <a:pt x="69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1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5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7" y="238"/>
                  </a:lnTo>
                  <a:lnTo>
                    <a:pt x="77" y="238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80" y="238"/>
                  </a:lnTo>
                  <a:lnTo>
                    <a:pt x="80" y="238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84" y="239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6" y="240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90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3" y="242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99" y="242"/>
                  </a:lnTo>
                  <a:lnTo>
                    <a:pt x="99" y="242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0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05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9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3"/>
                  </a:lnTo>
                  <a:lnTo>
                    <a:pt x="113" y="243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6" y="243"/>
                  </a:lnTo>
                  <a:lnTo>
                    <a:pt x="116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20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3" y="242"/>
                  </a:lnTo>
                  <a:lnTo>
                    <a:pt x="123" y="242"/>
                  </a:lnTo>
                  <a:lnTo>
                    <a:pt x="124" y="242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6" y="242"/>
                  </a:lnTo>
                  <a:lnTo>
                    <a:pt x="126" y="242"/>
                  </a:lnTo>
                  <a:lnTo>
                    <a:pt x="127" y="242"/>
                  </a:lnTo>
                  <a:lnTo>
                    <a:pt x="127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2" y="241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9"/>
                  </a:lnTo>
                  <a:lnTo>
                    <a:pt x="135" y="239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8" y="239"/>
                  </a:lnTo>
                  <a:lnTo>
                    <a:pt x="138" y="238"/>
                  </a:lnTo>
                  <a:lnTo>
                    <a:pt x="139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3" y="237"/>
                  </a:lnTo>
                  <a:lnTo>
                    <a:pt x="144" y="237"/>
                  </a:lnTo>
                  <a:lnTo>
                    <a:pt x="144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7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4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51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3"/>
                  </a:lnTo>
                  <a:lnTo>
                    <a:pt x="153" y="233"/>
                  </a:lnTo>
                  <a:lnTo>
                    <a:pt x="153" y="232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5" y="232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9"/>
                  </a:lnTo>
                  <a:lnTo>
                    <a:pt x="160" y="229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2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4" y="22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5" y="226"/>
                  </a:lnTo>
                  <a:lnTo>
                    <a:pt x="165" y="226"/>
                  </a:lnTo>
                  <a:lnTo>
                    <a:pt x="165" y="225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8" y="224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2"/>
                  </a:lnTo>
                  <a:lnTo>
                    <a:pt x="171" y="221"/>
                  </a:lnTo>
                  <a:lnTo>
                    <a:pt x="171" y="221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19"/>
                  </a:lnTo>
                  <a:lnTo>
                    <a:pt x="175" y="218"/>
                  </a:lnTo>
                  <a:lnTo>
                    <a:pt x="175" y="217"/>
                  </a:lnTo>
                  <a:lnTo>
                    <a:pt x="175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82" y="212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3" y="211"/>
                  </a:lnTo>
                  <a:lnTo>
                    <a:pt x="183" y="210"/>
                  </a:lnTo>
                  <a:lnTo>
                    <a:pt x="184" y="210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8"/>
                  </a:lnTo>
                  <a:lnTo>
                    <a:pt x="185" y="208"/>
                  </a:lnTo>
                  <a:lnTo>
                    <a:pt x="185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2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3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4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196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198" y="191"/>
                  </a:lnTo>
                  <a:lnTo>
                    <a:pt x="198" y="191"/>
                  </a:lnTo>
                  <a:lnTo>
                    <a:pt x="198" y="190"/>
                  </a:lnTo>
                  <a:lnTo>
                    <a:pt x="199" y="190"/>
                  </a:lnTo>
                  <a:lnTo>
                    <a:pt x="199" y="19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0" y="189"/>
                  </a:lnTo>
                  <a:lnTo>
                    <a:pt x="200" y="188"/>
                  </a:lnTo>
                  <a:lnTo>
                    <a:pt x="200" y="188"/>
                  </a:lnTo>
                  <a:lnTo>
                    <a:pt x="201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6"/>
                  </a:lnTo>
                  <a:lnTo>
                    <a:pt x="202" y="186"/>
                  </a:lnTo>
                  <a:lnTo>
                    <a:pt x="202" y="186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4"/>
                  </a:lnTo>
                  <a:lnTo>
                    <a:pt x="202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3"/>
                  </a:lnTo>
                  <a:lnTo>
                    <a:pt x="203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5" y="181"/>
                  </a:lnTo>
                  <a:lnTo>
                    <a:pt x="205" y="181"/>
                  </a:lnTo>
                  <a:lnTo>
                    <a:pt x="205" y="180"/>
                  </a:lnTo>
                  <a:lnTo>
                    <a:pt x="205" y="180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6" y="179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10" y="171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6"/>
                  </a:lnTo>
                  <a:lnTo>
                    <a:pt x="211" y="166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4" y="162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8"/>
                  </a:lnTo>
                  <a:lnTo>
                    <a:pt x="215" y="158"/>
                  </a:lnTo>
                  <a:lnTo>
                    <a:pt x="215" y="158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5"/>
                  </a:lnTo>
                  <a:lnTo>
                    <a:pt x="215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9" y="146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112 w 169"/>
                <a:gd name="T1" fmla="*/ 70 h 268"/>
                <a:gd name="T2" fmla="*/ 111 w 169"/>
                <a:gd name="T3" fmla="*/ 82 h 268"/>
                <a:gd name="T4" fmla="*/ 112 w 169"/>
                <a:gd name="T5" fmla="*/ 202 h 268"/>
                <a:gd name="T6" fmla="*/ 118 w 169"/>
                <a:gd name="T7" fmla="*/ 198 h 268"/>
                <a:gd name="T8" fmla="*/ 124 w 169"/>
                <a:gd name="T9" fmla="*/ 194 h 268"/>
                <a:gd name="T10" fmla="*/ 130 w 169"/>
                <a:gd name="T11" fmla="*/ 189 h 268"/>
                <a:gd name="T12" fmla="*/ 135 w 169"/>
                <a:gd name="T13" fmla="*/ 184 h 268"/>
                <a:gd name="T14" fmla="*/ 140 w 169"/>
                <a:gd name="T15" fmla="*/ 178 h 268"/>
                <a:gd name="T16" fmla="*/ 145 w 169"/>
                <a:gd name="T17" fmla="*/ 172 h 268"/>
                <a:gd name="T18" fmla="*/ 150 w 169"/>
                <a:gd name="T19" fmla="*/ 165 h 268"/>
                <a:gd name="T20" fmla="*/ 154 w 169"/>
                <a:gd name="T21" fmla="*/ 158 h 268"/>
                <a:gd name="T22" fmla="*/ 158 w 169"/>
                <a:gd name="T23" fmla="*/ 151 h 268"/>
                <a:gd name="T24" fmla="*/ 161 w 169"/>
                <a:gd name="T25" fmla="*/ 142 h 268"/>
                <a:gd name="T26" fmla="*/ 164 w 169"/>
                <a:gd name="T27" fmla="*/ 134 h 268"/>
                <a:gd name="T28" fmla="*/ 167 w 169"/>
                <a:gd name="T29" fmla="*/ 125 h 268"/>
                <a:gd name="T30" fmla="*/ 168 w 169"/>
                <a:gd name="T31" fmla="*/ 115 h 268"/>
                <a:gd name="T32" fmla="*/ 169 w 169"/>
                <a:gd name="T33" fmla="*/ 106 h 268"/>
                <a:gd name="T34" fmla="*/ 169 w 169"/>
                <a:gd name="T35" fmla="*/ 97 h 268"/>
                <a:gd name="T36" fmla="*/ 168 w 169"/>
                <a:gd name="T37" fmla="*/ 91 h 268"/>
                <a:gd name="T38" fmla="*/ 168 w 169"/>
                <a:gd name="T39" fmla="*/ 84 h 268"/>
                <a:gd name="T40" fmla="*/ 166 w 169"/>
                <a:gd name="T41" fmla="*/ 78 h 268"/>
                <a:gd name="T42" fmla="*/ 165 w 169"/>
                <a:gd name="T43" fmla="*/ 72 h 268"/>
                <a:gd name="T44" fmla="*/ 163 w 169"/>
                <a:gd name="T45" fmla="*/ 65 h 268"/>
                <a:gd name="T46" fmla="*/ 160 w 169"/>
                <a:gd name="T47" fmla="*/ 60 h 268"/>
                <a:gd name="T48" fmla="*/ 156 w 169"/>
                <a:gd name="T49" fmla="*/ 53 h 268"/>
                <a:gd name="T50" fmla="*/ 153 w 169"/>
                <a:gd name="T51" fmla="*/ 48 h 268"/>
                <a:gd name="T52" fmla="*/ 150 w 169"/>
                <a:gd name="T53" fmla="*/ 42 h 268"/>
                <a:gd name="T54" fmla="*/ 145 w 169"/>
                <a:gd name="T55" fmla="*/ 37 h 268"/>
                <a:gd name="T56" fmla="*/ 140 w 169"/>
                <a:gd name="T57" fmla="*/ 31 h 268"/>
                <a:gd name="T58" fmla="*/ 135 w 169"/>
                <a:gd name="T59" fmla="*/ 26 h 268"/>
                <a:gd name="T60" fmla="*/ 129 w 169"/>
                <a:gd name="T61" fmla="*/ 22 h 268"/>
                <a:gd name="T62" fmla="*/ 123 w 169"/>
                <a:gd name="T63" fmla="*/ 18 h 268"/>
                <a:gd name="T64" fmla="*/ 118 w 169"/>
                <a:gd name="T65" fmla="*/ 14 h 268"/>
                <a:gd name="T66" fmla="*/ 112 w 169"/>
                <a:gd name="T67" fmla="*/ 11 h 268"/>
                <a:gd name="T68" fmla="*/ 107 w 169"/>
                <a:gd name="T69" fmla="*/ 9 h 268"/>
                <a:gd name="T70" fmla="*/ 102 w 169"/>
                <a:gd name="T71" fmla="*/ 7 h 268"/>
                <a:gd name="T72" fmla="*/ 96 w 169"/>
                <a:gd name="T73" fmla="*/ 5 h 268"/>
                <a:gd name="T74" fmla="*/ 90 w 169"/>
                <a:gd name="T75" fmla="*/ 4 h 268"/>
                <a:gd name="T76" fmla="*/ 85 w 169"/>
                <a:gd name="T77" fmla="*/ 3 h 268"/>
                <a:gd name="T78" fmla="*/ 80 w 169"/>
                <a:gd name="T79" fmla="*/ 1 h 268"/>
                <a:gd name="T80" fmla="*/ 74 w 169"/>
                <a:gd name="T81" fmla="*/ 1 h 268"/>
                <a:gd name="T82" fmla="*/ 69 w 169"/>
                <a:gd name="T83" fmla="*/ 0 h 268"/>
                <a:gd name="T84" fmla="*/ 64 w 169"/>
                <a:gd name="T85" fmla="*/ 0 h 268"/>
                <a:gd name="T86" fmla="*/ 59 w 169"/>
                <a:gd name="T87" fmla="*/ 0 h 268"/>
                <a:gd name="T88" fmla="*/ 54 w 169"/>
                <a:gd name="T89" fmla="*/ 0 h 268"/>
                <a:gd name="T90" fmla="*/ 49 w 169"/>
                <a:gd name="T91" fmla="*/ 0 h 268"/>
                <a:gd name="T92" fmla="*/ 45 w 169"/>
                <a:gd name="T93" fmla="*/ 0 h 268"/>
                <a:gd name="T94" fmla="*/ 40 w 169"/>
                <a:gd name="T95" fmla="*/ 1 h 268"/>
                <a:gd name="T96" fmla="*/ 36 w 169"/>
                <a:gd name="T97" fmla="*/ 1 h 268"/>
                <a:gd name="T98" fmla="*/ 32 w 169"/>
                <a:gd name="T99" fmla="*/ 1 h 268"/>
                <a:gd name="T100" fmla="*/ 28 w 169"/>
                <a:gd name="T101" fmla="*/ 3 h 268"/>
                <a:gd name="T102" fmla="*/ 24 w 169"/>
                <a:gd name="T103" fmla="*/ 3 h 268"/>
                <a:gd name="T104" fmla="*/ 22 w 169"/>
                <a:gd name="T105" fmla="*/ 4 h 268"/>
                <a:gd name="T106" fmla="*/ 18 w 169"/>
                <a:gd name="T107" fmla="*/ 5 h 268"/>
                <a:gd name="T108" fmla="*/ 16 w 169"/>
                <a:gd name="T109" fmla="*/ 5 h 268"/>
                <a:gd name="T110" fmla="*/ 13 w 169"/>
                <a:gd name="T111" fmla="*/ 6 h 268"/>
                <a:gd name="T112" fmla="*/ 11 w 169"/>
                <a:gd name="T113" fmla="*/ 7 h 268"/>
                <a:gd name="T114" fmla="*/ 9 w 169"/>
                <a:gd name="T115" fmla="*/ 7 h 268"/>
                <a:gd name="T116" fmla="*/ 8 w 169"/>
                <a:gd name="T117" fmla="*/ 8 h 268"/>
                <a:gd name="T118" fmla="*/ 7 w 169"/>
                <a:gd name="T119" fmla="*/ 8 h 268"/>
                <a:gd name="T120" fmla="*/ 7 w 169"/>
                <a:gd name="T121" fmla="*/ 8 h 268"/>
                <a:gd name="T122" fmla="*/ 7 w 169"/>
                <a:gd name="T123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6" y="200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7" y="199"/>
                  </a:lnTo>
                  <a:lnTo>
                    <a:pt x="118" y="199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9" y="198"/>
                  </a:lnTo>
                  <a:lnTo>
                    <a:pt x="119" y="197"/>
                  </a:lnTo>
                  <a:lnTo>
                    <a:pt x="120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22" y="196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2"/>
                  </a:lnTo>
                  <a:lnTo>
                    <a:pt x="127" y="192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8" y="191"/>
                  </a:lnTo>
                  <a:lnTo>
                    <a:pt x="129" y="191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6" y="183"/>
                  </a:lnTo>
                  <a:lnTo>
                    <a:pt x="137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9" y="180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40" y="178"/>
                  </a:lnTo>
                  <a:lnTo>
                    <a:pt x="141" y="178"/>
                  </a:lnTo>
                  <a:lnTo>
                    <a:pt x="141" y="177"/>
                  </a:lnTo>
                  <a:lnTo>
                    <a:pt x="142" y="177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46" y="171"/>
                  </a:lnTo>
                  <a:lnTo>
                    <a:pt x="146" y="171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7" y="169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2" y="16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55" y="156"/>
                  </a:lnTo>
                  <a:lnTo>
                    <a:pt x="156" y="156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6" y="153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59" y="149"/>
                  </a:lnTo>
                  <a:lnTo>
                    <a:pt x="159" y="148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1" y="145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1" y="143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3" y="141"/>
                  </a:lnTo>
                  <a:lnTo>
                    <a:pt x="163" y="140"/>
                  </a:lnTo>
                  <a:lnTo>
                    <a:pt x="163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1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28"/>
                  </a:lnTo>
                  <a:lnTo>
                    <a:pt x="166" y="127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4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8" y="119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4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9" y="108"/>
                  </a:lnTo>
                  <a:lnTo>
                    <a:pt x="169" y="107"/>
                  </a:lnTo>
                  <a:lnTo>
                    <a:pt x="169" y="106"/>
                  </a:lnTo>
                  <a:lnTo>
                    <a:pt x="169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69" y="102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9" y="99"/>
                  </a:lnTo>
                  <a:lnTo>
                    <a:pt x="169" y="99"/>
                  </a:lnTo>
                  <a:lnTo>
                    <a:pt x="168" y="98"/>
                  </a:lnTo>
                  <a:lnTo>
                    <a:pt x="169" y="98"/>
                  </a:lnTo>
                  <a:lnTo>
                    <a:pt x="169" y="97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9" y="96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69" y="94"/>
                  </a:lnTo>
                  <a:lnTo>
                    <a:pt x="168" y="94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89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6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7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7" y="82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7" y="79"/>
                  </a:lnTo>
                  <a:lnTo>
                    <a:pt x="166" y="79"/>
                  </a:lnTo>
                  <a:lnTo>
                    <a:pt x="166" y="78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4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3" y="68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6"/>
                  </a:lnTo>
                  <a:lnTo>
                    <a:pt x="163" y="65"/>
                  </a:lnTo>
                  <a:lnTo>
                    <a:pt x="162" y="65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7" y="55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1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54" y="50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9" y="42"/>
                  </a:lnTo>
                  <a:lnTo>
                    <a:pt x="149" y="41"/>
                  </a:lnTo>
                  <a:lnTo>
                    <a:pt x="148" y="41"/>
                  </a:lnTo>
                  <a:lnTo>
                    <a:pt x="148" y="40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7" y="39"/>
                  </a:lnTo>
                  <a:lnTo>
                    <a:pt x="147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2" y="34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9" y="30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7" y="28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3" y="2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5" y="19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0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3" y="12"/>
                  </a:lnTo>
                  <a:lnTo>
                    <a:pt x="112" y="12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1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5426" y="4202"/>
              <a:ext cx="279" cy="203"/>
            </a:xfrm>
            <a:custGeom>
              <a:avLst/>
              <a:gdLst>
                <a:gd name="T0" fmla="*/ 51 w 279"/>
                <a:gd name="T1" fmla="*/ 81 h 203"/>
                <a:gd name="T2" fmla="*/ 62 w 279"/>
                <a:gd name="T3" fmla="*/ 76 h 203"/>
                <a:gd name="T4" fmla="*/ 166 w 279"/>
                <a:gd name="T5" fmla="*/ 15 h 203"/>
                <a:gd name="T6" fmla="*/ 160 w 279"/>
                <a:gd name="T7" fmla="*/ 11 h 203"/>
                <a:gd name="T8" fmla="*/ 153 w 279"/>
                <a:gd name="T9" fmla="*/ 8 h 203"/>
                <a:gd name="T10" fmla="*/ 146 w 279"/>
                <a:gd name="T11" fmla="*/ 6 h 203"/>
                <a:gd name="T12" fmla="*/ 138 w 279"/>
                <a:gd name="T13" fmla="*/ 3 h 203"/>
                <a:gd name="T14" fmla="*/ 131 w 279"/>
                <a:gd name="T15" fmla="*/ 2 h 203"/>
                <a:gd name="T16" fmla="*/ 123 w 279"/>
                <a:gd name="T17" fmla="*/ 1 h 203"/>
                <a:gd name="T18" fmla="*/ 115 w 279"/>
                <a:gd name="T19" fmla="*/ 0 h 203"/>
                <a:gd name="T20" fmla="*/ 107 w 279"/>
                <a:gd name="T21" fmla="*/ 0 h 203"/>
                <a:gd name="T22" fmla="*/ 98 w 279"/>
                <a:gd name="T23" fmla="*/ 0 h 203"/>
                <a:gd name="T24" fmla="*/ 89 w 279"/>
                <a:gd name="T25" fmla="*/ 1 h 203"/>
                <a:gd name="T26" fmla="*/ 81 w 279"/>
                <a:gd name="T27" fmla="*/ 3 h 203"/>
                <a:gd name="T28" fmla="*/ 72 w 279"/>
                <a:gd name="T29" fmla="*/ 6 h 203"/>
                <a:gd name="T30" fmla="*/ 63 w 279"/>
                <a:gd name="T31" fmla="*/ 9 h 203"/>
                <a:gd name="T32" fmla="*/ 54 w 279"/>
                <a:gd name="T33" fmla="*/ 13 h 203"/>
                <a:gd name="T34" fmla="*/ 47 w 279"/>
                <a:gd name="T35" fmla="*/ 17 h 203"/>
                <a:gd name="T36" fmla="*/ 42 w 279"/>
                <a:gd name="T37" fmla="*/ 21 h 203"/>
                <a:gd name="T38" fmla="*/ 36 w 279"/>
                <a:gd name="T39" fmla="*/ 25 h 203"/>
                <a:gd name="T40" fmla="*/ 32 w 279"/>
                <a:gd name="T41" fmla="*/ 29 h 203"/>
                <a:gd name="T42" fmla="*/ 27 w 279"/>
                <a:gd name="T43" fmla="*/ 34 h 203"/>
                <a:gd name="T44" fmla="*/ 23 w 279"/>
                <a:gd name="T45" fmla="*/ 39 h 203"/>
                <a:gd name="T46" fmla="*/ 19 w 279"/>
                <a:gd name="T47" fmla="*/ 44 h 203"/>
                <a:gd name="T48" fmla="*/ 14 w 279"/>
                <a:gd name="T49" fmla="*/ 50 h 203"/>
                <a:gd name="T50" fmla="*/ 11 w 279"/>
                <a:gd name="T51" fmla="*/ 56 h 203"/>
                <a:gd name="T52" fmla="*/ 9 w 279"/>
                <a:gd name="T53" fmla="*/ 62 h 203"/>
                <a:gd name="T54" fmla="*/ 6 w 279"/>
                <a:gd name="T55" fmla="*/ 68 h 203"/>
                <a:gd name="T56" fmla="*/ 4 w 279"/>
                <a:gd name="T57" fmla="*/ 75 h 203"/>
                <a:gd name="T58" fmla="*/ 2 w 279"/>
                <a:gd name="T59" fmla="*/ 82 h 203"/>
                <a:gd name="T60" fmla="*/ 1 w 279"/>
                <a:gd name="T61" fmla="*/ 89 h 203"/>
                <a:gd name="T62" fmla="*/ 0 w 279"/>
                <a:gd name="T63" fmla="*/ 96 h 203"/>
                <a:gd name="T64" fmla="*/ 1 w 279"/>
                <a:gd name="T65" fmla="*/ 103 h 203"/>
                <a:gd name="T66" fmla="*/ 1 w 279"/>
                <a:gd name="T67" fmla="*/ 109 h 203"/>
                <a:gd name="T68" fmla="*/ 1 w 279"/>
                <a:gd name="T69" fmla="*/ 115 h 203"/>
                <a:gd name="T70" fmla="*/ 2 w 279"/>
                <a:gd name="T71" fmla="*/ 121 h 203"/>
                <a:gd name="T72" fmla="*/ 4 w 279"/>
                <a:gd name="T73" fmla="*/ 127 h 203"/>
                <a:gd name="T74" fmla="*/ 5 w 279"/>
                <a:gd name="T75" fmla="*/ 133 h 203"/>
                <a:gd name="T76" fmla="*/ 7 w 279"/>
                <a:gd name="T77" fmla="*/ 138 h 203"/>
                <a:gd name="T78" fmla="*/ 9 w 279"/>
                <a:gd name="T79" fmla="*/ 143 h 203"/>
                <a:gd name="T80" fmla="*/ 10 w 279"/>
                <a:gd name="T81" fmla="*/ 148 h 203"/>
                <a:gd name="T82" fmla="*/ 13 w 279"/>
                <a:gd name="T83" fmla="*/ 153 h 203"/>
                <a:gd name="T84" fmla="*/ 15 w 279"/>
                <a:gd name="T85" fmla="*/ 157 h 203"/>
                <a:gd name="T86" fmla="*/ 17 w 279"/>
                <a:gd name="T87" fmla="*/ 161 h 203"/>
                <a:gd name="T88" fmla="*/ 20 w 279"/>
                <a:gd name="T89" fmla="*/ 166 h 203"/>
                <a:gd name="T90" fmla="*/ 23 w 279"/>
                <a:gd name="T91" fmla="*/ 170 h 203"/>
                <a:gd name="T92" fmla="*/ 25 w 279"/>
                <a:gd name="T93" fmla="*/ 174 h 203"/>
                <a:gd name="T94" fmla="*/ 28 w 279"/>
                <a:gd name="T95" fmla="*/ 177 h 203"/>
                <a:gd name="T96" fmla="*/ 30 w 279"/>
                <a:gd name="T97" fmla="*/ 181 h 203"/>
                <a:gd name="T98" fmla="*/ 32 w 279"/>
                <a:gd name="T99" fmla="*/ 184 h 203"/>
                <a:gd name="T100" fmla="*/ 35 w 279"/>
                <a:gd name="T101" fmla="*/ 187 h 203"/>
                <a:gd name="T102" fmla="*/ 38 w 279"/>
                <a:gd name="T103" fmla="*/ 189 h 203"/>
                <a:gd name="T104" fmla="*/ 39 w 279"/>
                <a:gd name="T105" fmla="*/ 192 h 203"/>
                <a:gd name="T106" fmla="*/ 42 w 279"/>
                <a:gd name="T107" fmla="*/ 194 h 203"/>
                <a:gd name="T108" fmla="*/ 43 w 279"/>
                <a:gd name="T109" fmla="*/ 196 h 203"/>
                <a:gd name="T110" fmla="*/ 46 w 279"/>
                <a:gd name="T111" fmla="*/ 198 h 203"/>
                <a:gd name="T112" fmla="*/ 47 w 279"/>
                <a:gd name="T113" fmla="*/ 199 h 203"/>
                <a:gd name="T114" fmla="*/ 48 w 279"/>
                <a:gd name="T115" fmla="*/ 200 h 203"/>
                <a:gd name="T116" fmla="*/ 50 w 279"/>
                <a:gd name="T117" fmla="*/ 202 h 203"/>
                <a:gd name="T118" fmla="*/ 50 w 279"/>
                <a:gd name="T119" fmla="*/ 202 h 203"/>
                <a:gd name="T120" fmla="*/ 51 w 279"/>
                <a:gd name="T121" fmla="*/ 203 h 203"/>
                <a:gd name="T122" fmla="*/ 51 w 279"/>
                <a:gd name="T12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9" h="203">
                  <a:moveTo>
                    <a:pt x="51" y="203"/>
                  </a:moveTo>
                  <a:lnTo>
                    <a:pt x="51" y="200"/>
                  </a:lnTo>
                  <a:lnTo>
                    <a:pt x="51" y="194"/>
                  </a:lnTo>
                  <a:lnTo>
                    <a:pt x="51" y="184"/>
                  </a:lnTo>
                  <a:lnTo>
                    <a:pt x="51" y="172"/>
                  </a:lnTo>
                  <a:lnTo>
                    <a:pt x="51" y="158"/>
                  </a:lnTo>
                  <a:lnTo>
                    <a:pt x="51" y="143"/>
                  </a:lnTo>
                  <a:lnTo>
                    <a:pt x="51" y="128"/>
                  </a:lnTo>
                  <a:lnTo>
                    <a:pt x="51" y="115"/>
                  </a:lnTo>
                  <a:lnTo>
                    <a:pt x="51" y="102"/>
                  </a:lnTo>
                  <a:lnTo>
                    <a:pt x="51" y="91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5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75" y="83"/>
                  </a:lnTo>
                  <a:lnTo>
                    <a:pt x="81" y="87"/>
                  </a:lnTo>
                  <a:lnTo>
                    <a:pt x="89" y="92"/>
                  </a:lnTo>
                  <a:lnTo>
                    <a:pt x="100" y="97"/>
                  </a:lnTo>
                  <a:lnTo>
                    <a:pt x="113" y="105"/>
                  </a:lnTo>
                  <a:lnTo>
                    <a:pt x="130" y="115"/>
                  </a:lnTo>
                  <a:lnTo>
                    <a:pt x="149" y="126"/>
                  </a:lnTo>
                  <a:lnTo>
                    <a:pt x="173" y="141"/>
                  </a:lnTo>
                  <a:lnTo>
                    <a:pt x="279" y="78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2" y="8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6" y="6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4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1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8" y="139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1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1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4" y="154"/>
                  </a:lnTo>
                  <a:lnTo>
                    <a:pt x="14" y="155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6" y="160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1"/>
                  </a:lnTo>
                  <a:lnTo>
                    <a:pt x="30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6"/>
                  </a:lnTo>
                  <a:lnTo>
                    <a:pt x="35" y="186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70" name="Freeform 74"/>
            <p:cNvSpPr>
              <a:spLocks noEditPoints="1"/>
            </p:cNvSpPr>
            <p:nvPr/>
          </p:nvSpPr>
          <p:spPr bwMode="auto">
            <a:xfrm>
              <a:off x="5839" y="4253"/>
              <a:ext cx="667" cy="229"/>
            </a:xfrm>
            <a:custGeom>
              <a:avLst/>
              <a:gdLst>
                <a:gd name="T0" fmla="*/ 531 w 667"/>
                <a:gd name="T1" fmla="*/ 108 h 229"/>
                <a:gd name="T2" fmla="*/ 503 w 667"/>
                <a:gd name="T3" fmla="*/ 94 h 229"/>
                <a:gd name="T4" fmla="*/ 594 w 667"/>
                <a:gd name="T5" fmla="*/ 117 h 229"/>
                <a:gd name="T6" fmla="*/ 575 w 667"/>
                <a:gd name="T7" fmla="*/ 137 h 229"/>
                <a:gd name="T8" fmla="*/ 618 w 667"/>
                <a:gd name="T9" fmla="*/ 105 h 229"/>
                <a:gd name="T10" fmla="*/ 614 w 667"/>
                <a:gd name="T11" fmla="*/ 96 h 229"/>
                <a:gd name="T12" fmla="*/ 28 w 667"/>
                <a:gd name="T13" fmla="*/ 216 h 229"/>
                <a:gd name="T14" fmla="*/ 20 w 667"/>
                <a:gd name="T15" fmla="*/ 185 h 229"/>
                <a:gd name="T16" fmla="*/ 140 w 667"/>
                <a:gd name="T17" fmla="*/ 193 h 229"/>
                <a:gd name="T18" fmla="*/ 128 w 667"/>
                <a:gd name="T19" fmla="*/ 214 h 229"/>
                <a:gd name="T20" fmla="*/ 145 w 667"/>
                <a:gd name="T21" fmla="*/ 187 h 229"/>
                <a:gd name="T22" fmla="*/ 168 w 667"/>
                <a:gd name="T23" fmla="*/ 204 h 229"/>
                <a:gd name="T24" fmla="*/ 197 w 667"/>
                <a:gd name="T25" fmla="*/ 198 h 229"/>
                <a:gd name="T26" fmla="*/ 220 w 667"/>
                <a:gd name="T27" fmla="*/ 204 h 229"/>
                <a:gd name="T28" fmla="*/ 264 w 667"/>
                <a:gd name="T29" fmla="*/ 202 h 229"/>
                <a:gd name="T30" fmla="*/ 250 w 667"/>
                <a:gd name="T31" fmla="*/ 198 h 229"/>
                <a:gd name="T32" fmla="*/ 313 w 667"/>
                <a:gd name="T33" fmla="*/ 188 h 229"/>
                <a:gd name="T34" fmla="*/ 350 w 667"/>
                <a:gd name="T35" fmla="*/ 172 h 229"/>
                <a:gd name="T36" fmla="*/ 347 w 667"/>
                <a:gd name="T37" fmla="*/ 201 h 229"/>
                <a:gd name="T38" fmla="*/ 349 w 667"/>
                <a:gd name="T39" fmla="*/ 215 h 229"/>
                <a:gd name="T40" fmla="*/ 343 w 667"/>
                <a:gd name="T41" fmla="*/ 182 h 229"/>
                <a:gd name="T42" fmla="*/ 405 w 667"/>
                <a:gd name="T43" fmla="*/ 182 h 229"/>
                <a:gd name="T44" fmla="*/ 480 w 667"/>
                <a:gd name="T45" fmla="*/ 200 h 229"/>
                <a:gd name="T46" fmla="*/ 464 w 667"/>
                <a:gd name="T47" fmla="*/ 202 h 229"/>
                <a:gd name="T48" fmla="*/ 34 w 667"/>
                <a:gd name="T49" fmla="*/ 7 h 229"/>
                <a:gd name="T50" fmla="*/ 24 w 667"/>
                <a:gd name="T51" fmla="*/ 40 h 229"/>
                <a:gd name="T52" fmla="*/ 8 w 667"/>
                <a:gd name="T53" fmla="*/ 58 h 229"/>
                <a:gd name="T54" fmla="*/ 17 w 667"/>
                <a:gd name="T55" fmla="*/ 22 h 229"/>
                <a:gd name="T56" fmla="*/ 92 w 667"/>
                <a:gd name="T57" fmla="*/ 42 h 229"/>
                <a:gd name="T58" fmla="*/ 74 w 667"/>
                <a:gd name="T59" fmla="*/ 49 h 229"/>
                <a:gd name="T60" fmla="*/ 100 w 667"/>
                <a:gd name="T61" fmla="*/ 28 h 229"/>
                <a:gd name="T62" fmla="*/ 137 w 667"/>
                <a:gd name="T63" fmla="*/ 25 h 229"/>
                <a:gd name="T64" fmla="*/ 113 w 667"/>
                <a:gd name="T65" fmla="*/ 31 h 229"/>
                <a:gd name="T66" fmla="*/ 210 w 667"/>
                <a:gd name="T67" fmla="*/ 40 h 229"/>
                <a:gd name="T68" fmla="*/ 195 w 667"/>
                <a:gd name="T69" fmla="*/ 61 h 229"/>
                <a:gd name="T70" fmla="*/ 229 w 667"/>
                <a:gd name="T71" fmla="*/ 44 h 229"/>
                <a:gd name="T72" fmla="*/ 222 w 667"/>
                <a:gd name="T73" fmla="*/ 23 h 229"/>
                <a:gd name="T74" fmla="*/ 278 w 667"/>
                <a:gd name="T75" fmla="*/ 33 h 229"/>
                <a:gd name="T76" fmla="*/ 293 w 667"/>
                <a:gd name="T77" fmla="*/ 17 h 229"/>
                <a:gd name="T78" fmla="*/ 323 w 667"/>
                <a:gd name="T79" fmla="*/ 60 h 229"/>
                <a:gd name="T80" fmla="*/ 343 w 667"/>
                <a:gd name="T81" fmla="*/ 37 h 229"/>
                <a:gd name="T82" fmla="*/ 388 w 667"/>
                <a:gd name="T83" fmla="*/ 21 h 229"/>
                <a:gd name="T84" fmla="*/ 380 w 667"/>
                <a:gd name="T85" fmla="*/ 46 h 229"/>
                <a:gd name="T86" fmla="*/ 378 w 667"/>
                <a:gd name="T87" fmla="*/ 61 h 229"/>
                <a:gd name="T88" fmla="*/ 374 w 667"/>
                <a:gd name="T89" fmla="*/ 27 h 229"/>
                <a:gd name="T90" fmla="*/ 45 w 667"/>
                <a:gd name="T91" fmla="*/ 102 h 229"/>
                <a:gd name="T92" fmla="*/ 18 w 667"/>
                <a:gd name="T93" fmla="*/ 121 h 229"/>
                <a:gd name="T94" fmla="*/ 72 w 667"/>
                <a:gd name="T95" fmla="*/ 95 h 229"/>
                <a:gd name="T96" fmla="*/ 102 w 667"/>
                <a:gd name="T97" fmla="*/ 137 h 229"/>
                <a:gd name="T98" fmla="*/ 114 w 667"/>
                <a:gd name="T99" fmla="*/ 119 h 229"/>
                <a:gd name="T100" fmla="*/ 193 w 667"/>
                <a:gd name="T101" fmla="*/ 137 h 229"/>
                <a:gd name="T102" fmla="*/ 218 w 667"/>
                <a:gd name="T103" fmla="*/ 105 h 229"/>
                <a:gd name="T104" fmla="*/ 247 w 667"/>
                <a:gd name="T105" fmla="*/ 94 h 229"/>
                <a:gd name="T106" fmla="*/ 258 w 667"/>
                <a:gd name="T107" fmla="*/ 112 h 229"/>
                <a:gd name="T108" fmla="*/ 293 w 667"/>
                <a:gd name="T109" fmla="*/ 108 h 229"/>
                <a:gd name="T110" fmla="*/ 300 w 667"/>
                <a:gd name="T111" fmla="*/ 94 h 229"/>
                <a:gd name="T112" fmla="*/ 345 w 667"/>
                <a:gd name="T113" fmla="*/ 138 h 229"/>
                <a:gd name="T114" fmla="*/ 339 w 667"/>
                <a:gd name="T115" fmla="*/ 108 h 229"/>
                <a:gd name="T116" fmla="*/ 402 w 667"/>
                <a:gd name="T117" fmla="*/ 137 h 229"/>
                <a:gd name="T118" fmla="*/ 405 w 667"/>
                <a:gd name="T119" fmla="*/ 154 h 229"/>
                <a:gd name="T120" fmla="*/ 396 w 667"/>
                <a:gd name="T121" fmla="*/ 126 h 229"/>
                <a:gd name="T122" fmla="*/ 443 w 667"/>
                <a:gd name="T123" fmla="*/ 123 h 229"/>
                <a:gd name="T124" fmla="*/ 432 w 667"/>
                <a:gd name="T125" fmla="*/ 1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229">
                  <a:moveTo>
                    <a:pt x="481" y="137"/>
                  </a:moveTo>
                  <a:lnTo>
                    <a:pt x="493" y="137"/>
                  </a:lnTo>
                  <a:lnTo>
                    <a:pt x="493" y="114"/>
                  </a:lnTo>
                  <a:lnTo>
                    <a:pt x="493" y="113"/>
                  </a:lnTo>
                  <a:lnTo>
                    <a:pt x="493" y="113"/>
                  </a:lnTo>
                  <a:lnTo>
                    <a:pt x="493" y="112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4" y="110"/>
                  </a:lnTo>
                  <a:lnTo>
                    <a:pt x="494" y="110"/>
                  </a:lnTo>
                  <a:lnTo>
                    <a:pt x="494" y="109"/>
                  </a:lnTo>
                  <a:lnTo>
                    <a:pt x="494" y="109"/>
                  </a:lnTo>
                  <a:lnTo>
                    <a:pt x="495" y="108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98" y="105"/>
                  </a:lnTo>
                  <a:lnTo>
                    <a:pt x="498" y="105"/>
                  </a:lnTo>
                  <a:lnTo>
                    <a:pt x="499" y="105"/>
                  </a:lnTo>
                  <a:lnTo>
                    <a:pt x="499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1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3" y="105"/>
                  </a:lnTo>
                  <a:lnTo>
                    <a:pt x="503" y="106"/>
                  </a:lnTo>
                  <a:lnTo>
                    <a:pt x="503" y="106"/>
                  </a:lnTo>
                  <a:lnTo>
                    <a:pt x="504" y="106"/>
                  </a:lnTo>
                  <a:lnTo>
                    <a:pt x="504" y="106"/>
                  </a:lnTo>
                  <a:lnTo>
                    <a:pt x="504" y="107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505" y="108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06" y="111"/>
                  </a:lnTo>
                  <a:lnTo>
                    <a:pt x="506" y="111"/>
                  </a:lnTo>
                  <a:lnTo>
                    <a:pt x="506" y="112"/>
                  </a:lnTo>
                  <a:lnTo>
                    <a:pt x="506" y="113"/>
                  </a:lnTo>
                  <a:lnTo>
                    <a:pt x="507" y="114"/>
                  </a:lnTo>
                  <a:lnTo>
                    <a:pt x="507" y="137"/>
                  </a:lnTo>
                  <a:lnTo>
                    <a:pt x="519" y="137"/>
                  </a:lnTo>
                  <a:lnTo>
                    <a:pt x="519" y="114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2"/>
                  </a:lnTo>
                  <a:lnTo>
                    <a:pt x="519" y="112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5"/>
                  </a:lnTo>
                  <a:lnTo>
                    <a:pt x="523" y="105"/>
                  </a:lnTo>
                  <a:lnTo>
                    <a:pt x="524" y="105"/>
                  </a:lnTo>
                  <a:lnTo>
                    <a:pt x="524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4"/>
                  </a:lnTo>
                  <a:lnTo>
                    <a:pt x="532" y="114"/>
                  </a:lnTo>
                  <a:lnTo>
                    <a:pt x="533" y="114"/>
                  </a:lnTo>
                  <a:lnTo>
                    <a:pt x="533" y="137"/>
                  </a:lnTo>
                  <a:lnTo>
                    <a:pt x="545" y="137"/>
                  </a:lnTo>
                  <a:lnTo>
                    <a:pt x="545" y="114"/>
                  </a:lnTo>
                  <a:lnTo>
                    <a:pt x="545" y="113"/>
                  </a:lnTo>
                  <a:lnTo>
                    <a:pt x="545" y="113"/>
                  </a:lnTo>
                  <a:lnTo>
                    <a:pt x="545" y="112"/>
                  </a:lnTo>
                  <a:lnTo>
                    <a:pt x="545" y="111"/>
                  </a:lnTo>
                  <a:lnTo>
                    <a:pt x="545" y="111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09"/>
                  </a:lnTo>
                  <a:lnTo>
                    <a:pt x="545" y="109"/>
                  </a:lnTo>
                  <a:lnTo>
                    <a:pt x="545" y="108"/>
                  </a:lnTo>
                  <a:lnTo>
                    <a:pt x="545" y="108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4"/>
                  </a:lnTo>
                  <a:lnTo>
                    <a:pt x="544" y="104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2"/>
                  </a:lnTo>
                  <a:lnTo>
                    <a:pt x="544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2" y="100"/>
                  </a:lnTo>
                  <a:lnTo>
                    <a:pt x="542" y="100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39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5" y="94"/>
                  </a:lnTo>
                  <a:lnTo>
                    <a:pt x="534" y="94"/>
                  </a:lnTo>
                  <a:lnTo>
                    <a:pt x="534" y="94"/>
                  </a:lnTo>
                  <a:lnTo>
                    <a:pt x="533" y="94"/>
                  </a:lnTo>
                  <a:lnTo>
                    <a:pt x="533" y="94"/>
                  </a:lnTo>
                  <a:lnTo>
                    <a:pt x="532" y="94"/>
                  </a:lnTo>
                  <a:lnTo>
                    <a:pt x="532" y="94"/>
                  </a:lnTo>
                  <a:lnTo>
                    <a:pt x="531" y="94"/>
                  </a:lnTo>
                  <a:lnTo>
                    <a:pt x="530" y="94"/>
                  </a:lnTo>
                  <a:lnTo>
                    <a:pt x="530" y="94"/>
                  </a:lnTo>
                  <a:lnTo>
                    <a:pt x="529" y="94"/>
                  </a:lnTo>
                  <a:lnTo>
                    <a:pt x="529" y="94"/>
                  </a:lnTo>
                  <a:lnTo>
                    <a:pt x="528" y="94"/>
                  </a:lnTo>
                  <a:lnTo>
                    <a:pt x="528" y="94"/>
                  </a:lnTo>
                  <a:lnTo>
                    <a:pt x="527" y="94"/>
                  </a:lnTo>
                  <a:lnTo>
                    <a:pt x="526" y="94"/>
                  </a:lnTo>
                  <a:lnTo>
                    <a:pt x="526" y="94"/>
                  </a:lnTo>
                  <a:lnTo>
                    <a:pt x="525" y="94"/>
                  </a:lnTo>
                  <a:lnTo>
                    <a:pt x="525" y="94"/>
                  </a:lnTo>
                  <a:lnTo>
                    <a:pt x="524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2" y="95"/>
                  </a:lnTo>
                  <a:lnTo>
                    <a:pt x="522" y="95"/>
                  </a:lnTo>
                  <a:lnTo>
                    <a:pt x="521" y="95"/>
                  </a:lnTo>
                  <a:lnTo>
                    <a:pt x="521" y="96"/>
                  </a:lnTo>
                  <a:lnTo>
                    <a:pt x="520" y="96"/>
                  </a:lnTo>
                  <a:lnTo>
                    <a:pt x="519" y="96"/>
                  </a:lnTo>
                  <a:lnTo>
                    <a:pt x="519" y="97"/>
                  </a:lnTo>
                  <a:lnTo>
                    <a:pt x="518" y="98"/>
                  </a:lnTo>
                  <a:lnTo>
                    <a:pt x="518" y="98"/>
                  </a:lnTo>
                  <a:lnTo>
                    <a:pt x="518" y="99"/>
                  </a:lnTo>
                  <a:lnTo>
                    <a:pt x="517" y="99"/>
                  </a:lnTo>
                  <a:lnTo>
                    <a:pt x="517" y="100"/>
                  </a:lnTo>
                  <a:lnTo>
                    <a:pt x="516" y="101"/>
                  </a:lnTo>
                  <a:lnTo>
                    <a:pt x="516" y="101"/>
                  </a:lnTo>
                  <a:lnTo>
                    <a:pt x="515" y="100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4" y="98"/>
                  </a:lnTo>
                  <a:lnTo>
                    <a:pt x="514" y="98"/>
                  </a:lnTo>
                  <a:lnTo>
                    <a:pt x="514" y="97"/>
                  </a:lnTo>
                  <a:lnTo>
                    <a:pt x="513" y="97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2" y="96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10" y="95"/>
                  </a:lnTo>
                  <a:lnTo>
                    <a:pt x="510" y="95"/>
                  </a:lnTo>
                  <a:lnTo>
                    <a:pt x="509" y="94"/>
                  </a:lnTo>
                  <a:lnTo>
                    <a:pt x="509" y="94"/>
                  </a:lnTo>
                  <a:lnTo>
                    <a:pt x="508" y="94"/>
                  </a:lnTo>
                  <a:lnTo>
                    <a:pt x="507" y="94"/>
                  </a:lnTo>
                  <a:lnTo>
                    <a:pt x="507" y="94"/>
                  </a:lnTo>
                  <a:lnTo>
                    <a:pt x="506" y="94"/>
                  </a:lnTo>
                  <a:lnTo>
                    <a:pt x="506" y="94"/>
                  </a:lnTo>
                  <a:lnTo>
                    <a:pt x="505" y="94"/>
                  </a:lnTo>
                  <a:lnTo>
                    <a:pt x="504" y="94"/>
                  </a:lnTo>
                  <a:lnTo>
                    <a:pt x="504" y="94"/>
                  </a:lnTo>
                  <a:lnTo>
                    <a:pt x="503" y="94"/>
                  </a:lnTo>
                  <a:lnTo>
                    <a:pt x="503" y="94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1" y="94"/>
                  </a:lnTo>
                  <a:lnTo>
                    <a:pt x="500" y="94"/>
                  </a:lnTo>
                  <a:lnTo>
                    <a:pt x="500" y="94"/>
                  </a:lnTo>
                  <a:lnTo>
                    <a:pt x="499" y="94"/>
                  </a:lnTo>
                  <a:lnTo>
                    <a:pt x="499" y="94"/>
                  </a:lnTo>
                  <a:lnTo>
                    <a:pt x="498" y="94"/>
                  </a:lnTo>
                  <a:lnTo>
                    <a:pt x="498" y="94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6" y="95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4" y="96"/>
                  </a:lnTo>
                  <a:lnTo>
                    <a:pt x="494" y="97"/>
                  </a:lnTo>
                  <a:lnTo>
                    <a:pt x="494" y="98"/>
                  </a:lnTo>
                  <a:lnTo>
                    <a:pt x="493" y="98"/>
                  </a:lnTo>
                  <a:lnTo>
                    <a:pt x="492" y="99"/>
                  </a:lnTo>
                  <a:lnTo>
                    <a:pt x="492" y="99"/>
                  </a:lnTo>
                  <a:lnTo>
                    <a:pt x="492" y="95"/>
                  </a:lnTo>
                  <a:lnTo>
                    <a:pt x="481" y="95"/>
                  </a:lnTo>
                  <a:lnTo>
                    <a:pt x="481" y="137"/>
                  </a:lnTo>
                  <a:lnTo>
                    <a:pt x="481" y="137"/>
                  </a:lnTo>
                  <a:close/>
                  <a:moveTo>
                    <a:pt x="579" y="124"/>
                  </a:move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7" y="125"/>
                  </a:lnTo>
                  <a:lnTo>
                    <a:pt x="577" y="125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7"/>
                  </a:lnTo>
                  <a:lnTo>
                    <a:pt x="575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8"/>
                  </a:lnTo>
                  <a:lnTo>
                    <a:pt x="573" y="127"/>
                  </a:lnTo>
                  <a:lnTo>
                    <a:pt x="573" y="128"/>
                  </a:lnTo>
                  <a:lnTo>
                    <a:pt x="573" y="128"/>
                  </a:lnTo>
                  <a:lnTo>
                    <a:pt x="572" y="127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69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6" y="126"/>
                  </a:lnTo>
                  <a:lnTo>
                    <a:pt x="566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65" y="125"/>
                  </a:lnTo>
                  <a:lnTo>
                    <a:pt x="565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93" y="120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3" y="114"/>
                  </a:lnTo>
                  <a:lnTo>
                    <a:pt x="593" y="113"/>
                  </a:lnTo>
                  <a:lnTo>
                    <a:pt x="593" y="112"/>
                  </a:lnTo>
                  <a:lnTo>
                    <a:pt x="593" y="111"/>
                  </a:lnTo>
                  <a:lnTo>
                    <a:pt x="593" y="111"/>
                  </a:lnTo>
                  <a:lnTo>
                    <a:pt x="593" y="110"/>
                  </a:lnTo>
                  <a:lnTo>
                    <a:pt x="593" y="109"/>
                  </a:lnTo>
                  <a:lnTo>
                    <a:pt x="592" y="109"/>
                  </a:lnTo>
                  <a:lnTo>
                    <a:pt x="592" y="108"/>
                  </a:lnTo>
                  <a:lnTo>
                    <a:pt x="592" y="107"/>
                  </a:lnTo>
                  <a:lnTo>
                    <a:pt x="591" y="106"/>
                  </a:lnTo>
                  <a:lnTo>
                    <a:pt x="591" y="106"/>
                  </a:lnTo>
                  <a:lnTo>
                    <a:pt x="591" y="105"/>
                  </a:lnTo>
                  <a:lnTo>
                    <a:pt x="590" y="105"/>
                  </a:lnTo>
                  <a:lnTo>
                    <a:pt x="590" y="104"/>
                  </a:lnTo>
                  <a:lnTo>
                    <a:pt x="590" y="103"/>
                  </a:lnTo>
                  <a:lnTo>
                    <a:pt x="589" y="103"/>
                  </a:lnTo>
                  <a:lnTo>
                    <a:pt x="589" y="102"/>
                  </a:lnTo>
                  <a:lnTo>
                    <a:pt x="589" y="102"/>
                  </a:lnTo>
                  <a:lnTo>
                    <a:pt x="588" y="101"/>
                  </a:lnTo>
                  <a:lnTo>
                    <a:pt x="587" y="101"/>
                  </a:lnTo>
                  <a:lnTo>
                    <a:pt x="587" y="100"/>
                  </a:lnTo>
                  <a:lnTo>
                    <a:pt x="586" y="99"/>
                  </a:lnTo>
                  <a:lnTo>
                    <a:pt x="586" y="99"/>
                  </a:lnTo>
                  <a:lnTo>
                    <a:pt x="586" y="98"/>
                  </a:lnTo>
                  <a:lnTo>
                    <a:pt x="584" y="98"/>
                  </a:lnTo>
                  <a:lnTo>
                    <a:pt x="584" y="97"/>
                  </a:lnTo>
                  <a:lnTo>
                    <a:pt x="584" y="97"/>
                  </a:lnTo>
                  <a:lnTo>
                    <a:pt x="583" y="96"/>
                  </a:lnTo>
                  <a:lnTo>
                    <a:pt x="583" y="96"/>
                  </a:lnTo>
                  <a:lnTo>
                    <a:pt x="582" y="96"/>
                  </a:lnTo>
                  <a:lnTo>
                    <a:pt x="581" y="96"/>
                  </a:lnTo>
                  <a:lnTo>
                    <a:pt x="581" y="95"/>
                  </a:lnTo>
                  <a:lnTo>
                    <a:pt x="580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78" y="94"/>
                  </a:lnTo>
                  <a:lnTo>
                    <a:pt x="577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5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4"/>
                  </a:lnTo>
                  <a:lnTo>
                    <a:pt x="572" y="94"/>
                  </a:lnTo>
                  <a:lnTo>
                    <a:pt x="571" y="94"/>
                  </a:lnTo>
                  <a:lnTo>
                    <a:pt x="570" y="94"/>
                  </a:lnTo>
                  <a:lnTo>
                    <a:pt x="570" y="94"/>
                  </a:lnTo>
                  <a:lnTo>
                    <a:pt x="569" y="94"/>
                  </a:lnTo>
                  <a:lnTo>
                    <a:pt x="568" y="94"/>
                  </a:lnTo>
                  <a:lnTo>
                    <a:pt x="567" y="94"/>
                  </a:lnTo>
                  <a:lnTo>
                    <a:pt x="567" y="94"/>
                  </a:lnTo>
                  <a:lnTo>
                    <a:pt x="566" y="94"/>
                  </a:lnTo>
                  <a:lnTo>
                    <a:pt x="565" y="94"/>
                  </a:lnTo>
                  <a:lnTo>
                    <a:pt x="565" y="94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1" y="96"/>
                  </a:lnTo>
                  <a:lnTo>
                    <a:pt x="561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59" y="97"/>
                  </a:lnTo>
                  <a:lnTo>
                    <a:pt x="559" y="98"/>
                  </a:lnTo>
                  <a:lnTo>
                    <a:pt x="558" y="98"/>
                  </a:lnTo>
                  <a:lnTo>
                    <a:pt x="557" y="98"/>
                  </a:lnTo>
                  <a:lnTo>
                    <a:pt x="557" y="99"/>
                  </a:lnTo>
                  <a:lnTo>
                    <a:pt x="556" y="99"/>
                  </a:lnTo>
                  <a:lnTo>
                    <a:pt x="556" y="100"/>
                  </a:lnTo>
                  <a:lnTo>
                    <a:pt x="556" y="101"/>
                  </a:lnTo>
                  <a:lnTo>
                    <a:pt x="555" y="101"/>
                  </a:lnTo>
                  <a:lnTo>
                    <a:pt x="555" y="102"/>
                  </a:lnTo>
                  <a:lnTo>
                    <a:pt x="554" y="102"/>
                  </a:lnTo>
                  <a:lnTo>
                    <a:pt x="553" y="103"/>
                  </a:lnTo>
                  <a:lnTo>
                    <a:pt x="553" y="103"/>
                  </a:lnTo>
                  <a:lnTo>
                    <a:pt x="553" y="104"/>
                  </a:lnTo>
                  <a:lnTo>
                    <a:pt x="552" y="105"/>
                  </a:lnTo>
                  <a:lnTo>
                    <a:pt x="552" y="105"/>
                  </a:lnTo>
                  <a:lnTo>
                    <a:pt x="552" y="106"/>
                  </a:lnTo>
                  <a:lnTo>
                    <a:pt x="551" y="106"/>
                  </a:lnTo>
                  <a:lnTo>
                    <a:pt x="551" y="107"/>
                  </a:lnTo>
                  <a:lnTo>
                    <a:pt x="551" y="108"/>
                  </a:lnTo>
                  <a:lnTo>
                    <a:pt x="551" y="109"/>
                  </a:lnTo>
                  <a:lnTo>
                    <a:pt x="550" y="109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1"/>
                  </a:lnTo>
                  <a:lnTo>
                    <a:pt x="550" y="112"/>
                  </a:lnTo>
                  <a:lnTo>
                    <a:pt x="550" y="113"/>
                  </a:lnTo>
                  <a:lnTo>
                    <a:pt x="550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0" y="116"/>
                  </a:lnTo>
                  <a:lnTo>
                    <a:pt x="550" y="117"/>
                  </a:lnTo>
                  <a:lnTo>
                    <a:pt x="550" y="117"/>
                  </a:lnTo>
                  <a:lnTo>
                    <a:pt x="550" y="118"/>
                  </a:lnTo>
                  <a:lnTo>
                    <a:pt x="550" y="118"/>
                  </a:lnTo>
                  <a:lnTo>
                    <a:pt x="550" y="119"/>
                  </a:lnTo>
                  <a:lnTo>
                    <a:pt x="550" y="120"/>
                  </a:lnTo>
                  <a:lnTo>
                    <a:pt x="550" y="121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1" y="123"/>
                  </a:lnTo>
                  <a:lnTo>
                    <a:pt x="551" y="124"/>
                  </a:lnTo>
                  <a:lnTo>
                    <a:pt x="551" y="125"/>
                  </a:lnTo>
                  <a:lnTo>
                    <a:pt x="551" y="125"/>
                  </a:lnTo>
                  <a:lnTo>
                    <a:pt x="552" y="126"/>
                  </a:lnTo>
                  <a:lnTo>
                    <a:pt x="552" y="126"/>
                  </a:lnTo>
                  <a:lnTo>
                    <a:pt x="552" y="127"/>
                  </a:lnTo>
                  <a:lnTo>
                    <a:pt x="553" y="128"/>
                  </a:lnTo>
                  <a:lnTo>
                    <a:pt x="553" y="128"/>
                  </a:lnTo>
                  <a:lnTo>
                    <a:pt x="553" y="129"/>
                  </a:lnTo>
                  <a:lnTo>
                    <a:pt x="554" y="129"/>
                  </a:lnTo>
                  <a:lnTo>
                    <a:pt x="555" y="130"/>
                  </a:lnTo>
                  <a:lnTo>
                    <a:pt x="555" y="130"/>
                  </a:lnTo>
                  <a:lnTo>
                    <a:pt x="556" y="131"/>
                  </a:lnTo>
                  <a:lnTo>
                    <a:pt x="556" y="132"/>
                  </a:lnTo>
                  <a:lnTo>
                    <a:pt x="556" y="132"/>
                  </a:lnTo>
                  <a:lnTo>
                    <a:pt x="557" y="132"/>
                  </a:lnTo>
                  <a:lnTo>
                    <a:pt x="557" y="133"/>
                  </a:lnTo>
                  <a:lnTo>
                    <a:pt x="558" y="133"/>
                  </a:lnTo>
                  <a:lnTo>
                    <a:pt x="559" y="134"/>
                  </a:lnTo>
                  <a:lnTo>
                    <a:pt x="559" y="134"/>
                  </a:lnTo>
                  <a:lnTo>
                    <a:pt x="560" y="134"/>
                  </a:lnTo>
                  <a:lnTo>
                    <a:pt x="560" y="135"/>
                  </a:lnTo>
                  <a:lnTo>
                    <a:pt x="561" y="136"/>
                  </a:lnTo>
                  <a:lnTo>
                    <a:pt x="561" y="136"/>
                  </a:lnTo>
                  <a:lnTo>
                    <a:pt x="562" y="136"/>
                  </a:lnTo>
                  <a:lnTo>
                    <a:pt x="563" y="137"/>
                  </a:lnTo>
                  <a:lnTo>
                    <a:pt x="564" y="137"/>
                  </a:lnTo>
                  <a:lnTo>
                    <a:pt x="564" y="137"/>
                  </a:lnTo>
                  <a:lnTo>
                    <a:pt x="565" y="137"/>
                  </a:lnTo>
                  <a:lnTo>
                    <a:pt x="565" y="137"/>
                  </a:lnTo>
                  <a:lnTo>
                    <a:pt x="566" y="137"/>
                  </a:lnTo>
                  <a:lnTo>
                    <a:pt x="567" y="137"/>
                  </a:lnTo>
                  <a:lnTo>
                    <a:pt x="568" y="137"/>
                  </a:lnTo>
                  <a:lnTo>
                    <a:pt x="568" y="137"/>
                  </a:lnTo>
                  <a:lnTo>
                    <a:pt x="569" y="137"/>
                  </a:lnTo>
                  <a:lnTo>
                    <a:pt x="570" y="137"/>
                  </a:lnTo>
                  <a:lnTo>
                    <a:pt x="571" y="137"/>
                  </a:lnTo>
                  <a:lnTo>
                    <a:pt x="572" y="138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4" y="137"/>
                  </a:lnTo>
                  <a:lnTo>
                    <a:pt x="574" y="137"/>
                  </a:lnTo>
                  <a:lnTo>
                    <a:pt x="575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7" y="137"/>
                  </a:lnTo>
                  <a:lnTo>
                    <a:pt x="578" y="137"/>
                  </a:lnTo>
                  <a:lnTo>
                    <a:pt x="578" y="137"/>
                  </a:lnTo>
                  <a:lnTo>
                    <a:pt x="579" y="137"/>
                  </a:lnTo>
                  <a:lnTo>
                    <a:pt x="580" y="137"/>
                  </a:lnTo>
                  <a:lnTo>
                    <a:pt x="580" y="136"/>
                  </a:lnTo>
                  <a:lnTo>
                    <a:pt x="581" y="136"/>
                  </a:lnTo>
                  <a:lnTo>
                    <a:pt x="582" y="136"/>
                  </a:lnTo>
                  <a:lnTo>
                    <a:pt x="582" y="135"/>
                  </a:lnTo>
                  <a:lnTo>
                    <a:pt x="583" y="134"/>
                  </a:lnTo>
                  <a:lnTo>
                    <a:pt x="583" y="134"/>
                  </a:lnTo>
                  <a:lnTo>
                    <a:pt x="584" y="134"/>
                  </a:lnTo>
                  <a:lnTo>
                    <a:pt x="584" y="133"/>
                  </a:lnTo>
                  <a:lnTo>
                    <a:pt x="585" y="133"/>
                  </a:lnTo>
                  <a:lnTo>
                    <a:pt x="586" y="132"/>
                  </a:lnTo>
                  <a:lnTo>
                    <a:pt x="586" y="132"/>
                  </a:lnTo>
                  <a:lnTo>
                    <a:pt x="587" y="132"/>
                  </a:lnTo>
                  <a:lnTo>
                    <a:pt x="587" y="130"/>
                  </a:lnTo>
                  <a:lnTo>
                    <a:pt x="588" y="130"/>
                  </a:lnTo>
                  <a:lnTo>
                    <a:pt x="589" y="129"/>
                  </a:lnTo>
                  <a:lnTo>
                    <a:pt x="589" y="129"/>
                  </a:lnTo>
                  <a:lnTo>
                    <a:pt x="589" y="128"/>
                  </a:lnTo>
                  <a:lnTo>
                    <a:pt x="590" y="128"/>
                  </a:lnTo>
                  <a:lnTo>
                    <a:pt x="590" y="127"/>
                  </a:lnTo>
                  <a:lnTo>
                    <a:pt x="590" y="126"/>
                  </a:lnTo>
                  <a:lnTo>
                    <a:pt x="591" y="126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92" y="124"/>
                  </a:lnTo>
                  <a:lnTo>
                    <a:pt x="579" y="124"/>
                  </a:lnTo>
                  <a:lnTo>
                    <a:pt x="579" y="124"/>
                  </a:lnTo>
                  <a:close/>
                  <a:moveTo>
                    <a:pt x="562" y="111"/>
                  </a:moveTo>
                  <a:lnTo>
                    <a:pt x="562" y="111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63" y="109"/>
                  </a:lnTo>
                  <a:lnTo>
                    <a:pt x="563" y="109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6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8" y="104"/>
                  </a:lnTo>
                  <a:lnTo>
                    <a:pt x="568" y="104"/>
                  </a:lnTo>
                  <a:lnTo>
                    <a:pt x="569" y="104"/>
                  </a:lnTo>
                  <a:lnTo>
                    <a:pt x="570" y="104"/>
                  </a:lnTo>
                  <a:lnTo>
                    <a:pt x="570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3" y="104"/>
                  </a:lnTo>
                  <a:lnTo>
                    <a:pt x="574" y="104"/>
                  </a:lnTo>
                  <a:lnTo>
                    <a:pt x="574" y="104"/>
                  </a:lnTo>
                  <a:lnTo>
                    <a:pt x="574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8"/>
                  </a:lnTo>
                  <a:lnTo>
                    <a:pt x="580" y="108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1"/>
                  </a:lnTo>
                  <a:lnTo>
                    <a:pt x="581" y="111"/>
                  </a:lnTo>
                  <a:lnTo>
                    <a:pt x="562" y="111"/>
                  </a:lnTo>
                  <a:lnTo>
                    <a:pt x="562" y="111"/>
                  </a:lnTo>
                  <a:close/>
                  <a:moveTo>
                    <a:pt x="600" y="137"/>
                  </a:moveTo>
                  <a:lnTo>
                    <a:pt x="613" y="137"/>
                  </a:lnTo>
                  <a:lnTo>
                    <a:pt x="613" y="114"/>
                  </a:lnTo>
                  <a:lnTo>
                    <a:pt x="612" y="113"/>
                  </a:lnTo>
                  <a:lnTo>
                    <a:pt x="613" y="113"/>
                  </a:lnTo>
                  <a:lnTo>
                    <a:pt x="613" y="113"/>
                  </a:lnTo>
                  <a:lnTo>
                    <a:pt x="612" y="113"/>
                  </a:lnTo>
                  <a:lnTo>
                    <a:pt x="612" y="112"/>
                  </a:lnTo>
                  <a:lnTo>
                    <a:pt x="613" y="112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4" y="108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9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7" y="111"/>
                  </a:lnTo>
                  <a:lnTo>
                    <a:pt x="626" y="112"/>
                  </a:lnTo>
                  <a:lnTo>
                    <a:pt x="626" y="112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7" y="137"/>
                  </a:lnTo>
                  <a:lnTo>
                    <a:pt x="639" y="137"/>
                  </a:lnTo>
                  <a:lnTo>
                    <a:pt x="639" y="111"/>
                  </a:lnTo>
                  <a:lnTo>
                    <a:pt x="639" y="110"/>
                  </a:lnTo>
                  <a:lnTo>
                    <a:pt x="639" y="110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9" y="108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6"/>
                  </a:lnTo>
                  <a:lnTo>
                    <a:pt x="639" y="106"/>
                  </a:lnTo>
                  <a:lnTo>
                    <a:pt x="639" y="105"/>
                  </a:lnTo>
                  <a:lnTo>
                    <a:pt x="639" y="105"/>
                  </a:lnTo>
                  <a:lnTo>
                    <a:pt x="638" y="105"/>
                  </a:lnTo>
                  <a:lnTo>
                    <a:pt x="638" y="104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0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5" y="99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4" y="97"/>
                  </a:lnTo>
                  <a:lnTo>
                    <a:pt x="633" y="97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2" y="96"/>
                  </a:lnTo>
                  <a:lnTo>
                    <a:pt x="632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29" y="94"/>
                  </a:lnTo>
                  <a:lnTo>
                    <a:pt x="629" y="94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7" y="94"/>
                  </a:lnTo>
                  <a:lnTo>
                    <a:pt x="627" y="94"/>
                  </a:lnTo>
                  <a:lnTo>
                    <a:pt x="626" y="94"/>
                  </a:lnTo>
                  <a:lnTo>
                    <a:pt x="625" y="94"/>
                  </a:lnTo>
                  <a:lnTo>
                    <a:pt x="625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3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1" y="94"/>
                  </a:lnTo>
                  <a:lnTo>
                    <a:pt x="621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19" y="94"/>
                  </a:lnTo>
                  <a:lnTo>
                    <a:pt x="619" y="94"/>
                  </a:lnTo>
                  <a:lnTo>
                    <a:pt x="618" y="94"/>
                  </a:lnTo>
                  <a:lnTo>
                    <a:pt x="618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5" y="95"/>
                  </a:lnTo>
                  <a:lnTo>
                    <a:pt x="615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3" y="97"/>
                  </a:lnTo>
                  <a:lnTo>
                    <a:pt x="613" y="97"/>
                  </a:lnTo>
                  <a:lnTo>
                    <a:pt x="613" y="98"/>
                  </a:lnTo>
                  <a:lnTo>
                    <a:pt x="613" y="98"/>
                  </a:lnTo>
                  <a:lnTo>
                    <a:pt x="612" y="98"/>
                  </a:lnTo>
                  <a:lnTo>
                    <a:pt x="612" y="98"/>
                  </a:lnTo>
                  <a:lnTo>
                    <a:pt x="612" y="99"/>
                  </a:lnTo>
                  <a:lnTo>
                    <a:pt x="612" y="99"/>
                  </a:lnTo>
                  <a:lnTo>
                    <a:pt x="612" y="95"/>
                  </a:lnTo>
                  <a:lnTo>
                    <a:pt x="600" y="95"/>
                  </a:lnTo>
                  <a:lnTo>
                    <a:pt x="600" y="137"/>
                  </a:lnTo>
                  <a:lnTo>
                    <a:pt x="600" y="137"/>
                  </a:lnTo>
                  <a:close/>
                  <a:moveTo>
                    <a:pt x="661" y="81"/>
                  </a:moveTo>
                  <a:lnTo>
                    <a:pt x="648" y="81"/>
                  </a:lnTo>
                  <a:lnTo>
                    <a:pt x="648" y="95"/>
                  </a:lnTo>
                  <a:lnTo>
                    <a:pt x="642" y="95"/>
                  </a:lnTo>
                  <a:lnTo>
                    <a:pt x="642" y="105"/>
                  </a:lnTo>
                  <a:lnTo>
                    <a:pt x="648" y="105"/>
                  </a:lnTo>
                  <a:lnTo>
                    <a:pt x="648" y="137"/>
                  </a:lnTo>
                  <a:lnTo>
                    <a:pt x="661" y="137"/>
                  </a:lnTo>
                  <a:lnTo>
                    <a:pt x="661" y="105"/>
                  </a:lnTo>
                  <a:lnTo>
                    <a:pt x="667" y="105"/>
                  </a:lnTo>
                  <a:lnTo>
                    <a:pt x="667" y="95"/>
                  </a:lnTo>
                  <a:lnTo>
                    <a:pt x="661" y="95"/>
                  </a:lnTo>
                  <a:lnTo>
                    <a:pt x="661" y="81"/>
                  </a:lnTo>
                  <a:lnTo>
                    <a:pt x="661" y="81"/>
                  </a:lnTo>
                  <a:close/>
                  <a:moveTo>
                    <a:pt x="48" y="173"/>
                  </a:moveTo>
                  <a:lnTo>
                    <a:pt x="37" y="173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4" y="175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28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7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5" y="173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3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0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8" y="177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7" y="178"/>
                  </a:lnTo>
                  <a:lnTo>
                    <a:pt x="7" y="179"/>
                  </a:lnTo>
                  <a:lnTo>
                    <a:pt x="6" y="179"/>
                  </a:lnTo>
                  <a:lnTo>
                    <a:pt x="6" y="180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5" y="182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5"/>
                  </a:lnTo>
                  <a:lnTo>
                    <a:pt x="3" y="185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7"/>
                  </a:lnTo>
                  <a:lnTo>
                    <a:pt x="3" y="188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3" y="200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4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6"/>
                  </a:lnTo>
                  <a:lnTo>
                    <a:pt x="6" y="206"/>
                  </a:lnTo>
                  <a:lnTo>
                    <a:pt x="6" y="207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7" y="209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9" y="210"/>
                  </a:lnTo>
                  <a:lnTo>
                    <a:pt x="10" y="211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7" y="215"/>
                  </a:lnTo>
                  <a:lnTo>
                    <a:pt x="18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1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3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29" y="216"/>
                  </a:lnTo>
                  <a:lnTo>
                    <a:pt x="29" y="215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1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4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6" y="210"/>
                  </a:lnTo>
                  <a:lnTo>
                    <a:pt x="37" y="210"/>
                  </a:lnTo>
                  <a:lnTo>
                    <a:pt x="37" y="215"/>
                  </a:lnTo>
                  <a:lnTo>
                    <a:pt x="48" y="215"/>
                  </a:lnTo>
                  <a:lnTo>
                    <a:pt x="48" y="173"/>
                  </a:lnTo>
                  <a:lnTo>
                    <a:pt x="48" y="173"/>
                  </a:lnTo>
                  <a:close/>
                  <a:moveTo>
                    <a:pt x="25" y="183"/>
                  </a:moveTo>
                  <a:lnTo>
                    <a:pt x="25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2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9"/>
                  </a:lnTo>
                  <a:lnTo>
                    <a:pt x="35" y="189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9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2" y="201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8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1" y="204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5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2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8"/>
                  </a:lnTo>
                  <a:lnTo>
                    <a:pt x="16" y="188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4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5" y="183"/>
                  </a:lnTo>
                  <a:lnTo>
                    <a:pt x="25" y="183"/>
                  </a:lnTo>
                  <a:close/>
                  <a:moveTo>
                    <a:pt x="77" y="215"/>
                  </a:moveTo>
                  <a:lnTo>
                    <a:pt x="90" y="215"/>
                  </a:lnTo>
                  <a:lnTo>
                    <a:pt x="90" y="159"/>
                  </a:lnTo>
                  <a:lnTo>
                    <a:pt x="77" y="159"/>
                  </a:lnTo>
                  <a:lnTo>
                    <a:pt x="77" y="215"/>
                  </a:lnTo>
                  <a:lnTo>
                    <a:pt x="77" y="215"/>
                  </a:lnTo>
                  <a:close/>
                  <a:moveTo>
                    <a:pt x="126" y="202"/>
                  </a:move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18" y="206"/>
                  </a:lnTo>
                  <a:lnTo>
                    <a:pt x="118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6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3"/>
                  </a:lnTo>
                  <a:lnTo>
                    <a:pt x="111" y="203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40" y="198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0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40" y="188"/>
                  </a:lnTo>
                  <a:lnTo>
                    <a:pt x="140" y="187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1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5" y="179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2" y="176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30" y="174"/>
                  </a:lnTo>
                  <a:lnTo>
                    <a:pt x="129" y="174"/>
                  </a:lnTo>
                  <a:lnTo>
                    <a:pt x="128" y="174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5" y="172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7" y="171"/>
                  </a:lnTo>
                  <a:lnTo>
                    <a:pt x="117" y="171"/>
                  </a:lnTo>
                  <a:lnTo>
                    <a:pt x="116" y="171"/>
                  </a:lnTo>
                  <a:lnTo>
                    <a:pt x="115" y="171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3" y="172"/>
                  </a:lnTo>
                  <a:lnTo>
                    <a:pt x="113" y="172"/>
                  </a:lnTo>
                  <a:lnTo>
                    <a:pt x="112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0" y="173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08" y="174"/>
                  </a:lnTo>
                  <a:lnTo>
                    <a:pt x="107" y="174"/>
                  </a:lnTo>
                  <a:lnTo>
                    <a:pt x="107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1" y="180"/>
                  </a:lnTo>
                  <a:lnTo>
                    <a:pt x="100" y="181"/>
                  </a:lnTo>
                  <a:lnTo>
                    <a:pt x="100" y="181"/>
                  </a:lnTo>
                  <a:lnTo>
                    <a:pt x="100" y="182"/>
                  </a:lnTo>
                  <a:lnTo>
                    <a:pt x="99" y="182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8"/>
                  </a:lnTo>
                  <a:lnTo>
                    <a:pt x="98" y="199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9" y="202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100" y="205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101" y="207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3" y="209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4" y="210"/>
                  </a:lnTo>
                  <a:lnTo>
                    <a:pt x="104" y="211"/>
                  </a:lnTo>
                  <a:lnTo>
                    <a:pt x="105" y="211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8" y="213"/>
                  </a:lnTo>
                  <a:lnTo>
                    <a:pt x="109" y="213"/>
                  </a:lnTo>
                  <a:lnTo>
                    <a:pt x="109" y="214"/>
                  </a:lnTo>
                  <a:lnTo>
                    <a:pt x="110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2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6" y="216"/>
                  </a:lnTo>
                  <a:lnTo>
                    <a:pt x="117" y="216"/>
                  </a:lnTo>
                  <a:lnTo>
                    <a:pt x="118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2" y="216"/>
                  </a:lnTo>
                  <a:lnTo>
                    <a:pt x="123" y="216"/>
                  </a:lnTo>
                  <a:lnTo>
                    <a:pt x="123" y="215"/>
                  </a:lnTo>
                  <a:lnTo>
                    <a:pt x="124" y="215"/>
                  </a:lnTo>
                  <a:lnTo>
                    <a:pt x="125" y="215"/>
                  </a:lnTo>
                  <a:lnTo>
                    <a:pt x="125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8" y="214"/>
                  </a:lnTo>
                  <a:lnTo>
                    <a:pt x="128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1" y="212"/>
                  </a:lnTo>
                  <a:lnTo>
                    <a:pt x="132" y="211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09"/>
                  </a:lnTo>
                  <a:lnTo>
                    <a:pt x="134" y="209"/>
                  </a:lnTo>
                  <a:lnTo>
                    <a:pt x="134" y="209"/>
                  </a:lnTo>
                  <a:lnTo>
                    <a:pt x="135" y="208"/>
                  </a:lnTo>
                  <a:lnTo>
                    <a:pt x="136" y="208"/>
                  </a:lnTo>
                  <a:lnTo>
                    <a:pt x="136" y="207"/>
                  </a:lnTo>
                  <a:lnTo>
                    <a:pt x="136" y="206"/>
                  </a:lnTo>
                  <a:lnTo>
                    <a:pt x="137" y="206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4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39" y="202"/>
                  </a:lnTo>
                  <a:lnTo>
                    <a:pt x="126" y="202"/>
                  </a:lnTo>
                  <a:lnTo>
                    <a:pt x="126" y="202"/>
                  </a:lnTo>
                  <a:close/>
                  <a:moveTo>
                    <a:pt x="109" y="189"/>
                  </a:moveTo>
                  <a:lnTo>
                    <a:pt x="109" y="189"/>
                  </a:lnTo>
                  <a:lnTo>
                    <a:pt x="109" y="188"/>
                  </a:lnTo>
                  <a:lnTo>
                    <a:pt x="109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2" y="184"/>
                  </a:lnTo>
                  <a:lnTo>
                    <a:pt x="113" y="184"/>
                  </a:lnTo>
                  <a:lnTo>
                    <a:pt x="113" y="183"/>
                  </a:lnTo>
                  <a:lnTo>
                    <a:pt x="113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5" y="182"/>
                  </a:lnTo>
                  <a:lnTo>
                    <a:pt x="115" y="182"/>
                  </a:lnTo>
                  <a:lnTo>
                    <a:pt x="116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8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8" y="187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09" y="189"/>
                  </a:lnTo>
                  <a:lnTo>
                    <a:pt x="109" y="189"/>
                  </a:lnTo>
                  <a:close/>
                  <a:moveTo>
                    <a:pt x="191" y="173"/>
                  </a:moveTo>
                  <a:lnTo>
                    <a:pt x="179" y="173"/>
                  </a:lnTo>
                  <a:lnTo>
                    <a:pt x="179" y="177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8" y="175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6" y="174"/>
                  </a:lnTo>
                  <a:lnTo>
                    <a:pt x="176" y="174"/>
                  </a:lnTo>
                  <a:lnTo>
                    <a:pt x="175" y="174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3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1" y="172"/>
                  </a:lnTo>
                  <a:lnTo>
                    <a:pt x="171" y="171"/>
                  </a:lnTo>
                  <a:lnTo>
                    <a:pt x="170" y="171"/>
                  </a:lnTo>
                  <a:lnTo>
                    <a:pt x="170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6" y="171"/>
                  </a:lnTo>
                  <a:lnTo>
                    <a:pt x="165" y="171"/>
                  </a:lnTo>
                  <a:lnTo>
                    <a:pt x="164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9" y="172"/>
                  </a:lnTo>
                  <a:lnTo>
                    <a:pt x="159" y="172"/>
                  </a:lnTo>
                  <a:lnTo>
                    <a:pt x="158" y="172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4" y="174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51" y="176"/>
                  </a:lnTo>
                  <a:lnTo>
                    <a:pt x="151" y="177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49" y="178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80"/>
                  </a:lnTo>
                  <a:lnTo>
                    <a:pt x="148" y="181"/>
                  </a:lnTo>
                  <a:lnTo>
                    <a:pt x="147" y="181"/>
                  </a:lnTo>
                  <a:lnTo>
                    <a:pt x="147" y="182"/>
                  </a:lnTo>
                  <a:lnTo>
                    <a:pt x="147" y="182"/>
                  </a:lnTo>
                  <a:lnTo>
                    <a:pt x="147" y="183"/>
                  </a:lnTo>
                  <a:lnTo>
                    <a:pt x="146" y="183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90"/>
                  </a:lnTo>
                  <a:lnTo>
                    <a:pt x="144" y="191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4" y="197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5" y="199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2"/>
                  </a:lnTo>
                  <a:lnTo>
                    <a:pt x="146" y="203"/>
                  </a:lnTo>
                  <a:lnTo>
                    <a:pt x="146" y="204"/>
                  </a:lnTo>
                  <a:lnTo>
                    <a:pt x="147" y="204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47" y="206"/>
                  </a:lnTo>
                  <a:lnTo>
                    <a:pt x="148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9" y="208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2" y="211"/>
                  </a:lnTo>
                  <a:lnTo>
                    <a:pt x="152" y="212"/>
                  </a:lnTo>
                  <a:lnTo>
                    <a:pt x="153" y="212"/>
                  </a:lnTo>
                  <a:lnTo>
                    <a:pt x="153" y="212"/>
                  </a:lnTo>
                  <a:lnTo>
                    <a:pt x="154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6" y="213"/>
                  </a:lnTo>
                  <a:lnTo>
                    <a:pt x="156" y="214"/>
                  </a:lnTo>
                  <a:lnTo>
                    <a:pt x="157" y="214"/>
                  </a:lnTo>
                  <a:lnTo>
                    <a:pt x="157" y="214"/>
                  </a:lnTo>
                  <a:lnTo>
                    <a:pt x="158" y="214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0" y="215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3" y="215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5" y="214"/>
                  </a:lnTo>
                  <a:lnTo>
                    <a:pt x="175" y="214"/>
                  </a:lnTo>
                  <a:lnTo>
                    <a:pt x="175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79" y="215"/>
                  </a:lnTo>
                  <a:lnTo>
                    <a:pt x="191" y="215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167" y="183"/>
                  </a:move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7" y="189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8" y="191"/>
                  </a:lnTo>
                  <a:lnTo>
                    <a:pt x="178" y="192"/>
                  </a:lnTo>
                  <a:lnTo>
                    <a:pt x="178" y="193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6" y="199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5" y="200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69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2" y="203"/>
                  </a:lnTo>
                  <a:lnTo>
                    <a:pt x="162" y="203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8" y="199"/>
                  </a:lnTo>
                  <a:lnTo>
                    <a:pt x="158" y="198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6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2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2" y="185"/>
                  </a:lnTo>
                  <a:lnTo>
                    <a:pt x="162" y="184"/>
                  </a:lnTo>
                  <a:lnTo>
                    <a:pt x="163" y="184"/>
                  </a:lnTo>
                  <a:lnTo>
                    <a:pt x="163" y="183"/>
                  </a:lnTo>
                  <a:lnTo>
                    <a:pt x="163" y="183"/>
                  </a:lnTo>
                  <a:lnTo>
                    <a:pt x="164" y="183"/>
                  </a:lnTo>
                  <a:lnTo>
                    <a:pt x="164" y="183"/>
                  </a:lnTo>
                  <a:lnTo>
                    <a:pt x="165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3"/>
                  </a:lnTo>
                  <a:close/>
                  <a:moveTo>
                    <a:pt x="243" y="159"/>
                  </a:moveTo>
                  <a:lnTo>
                    <a:pt x="231" y="159"/>
                  </a:lnTo>
                  <a:lnTo>
                    <a:pt x="231" y="176"/>
                  </a:lnTo>
                  <a:lnTo>
                    <a:pt x="230" y="176"/>
                  </a:lnTo>
                  <a:lnTo>
                    <a:pt x="229" y="175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4"/>
                  </a:lnTo>
                  <a:lnTo>
                    <a:pt x="227" y="174"/>
                  </a:lnTo>
                  <a:lnTo>
                    <a:pt x="227" y="174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4" y="172"/>
                  </a:lnTo>
                  <a:lnTo>
                    <a:pt x="224" y="172"/>
                  </a:lnTo>
                  <a:lnTo>
                    <a:pt x="223" y="172"/>
                  </a:lnTo>
                  <a:lnTo>
                    <a:pt x="222" y="172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9" y="171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7" y="171"/>
                  </a:lnTo>
                  <a:lnTo>
                    <a:pt x="216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2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1" y="172"/>
                  </a:lnTo>
                  <a:lnTo>
                    <a:pt x="210" y="172"/>
                  </a:lnTo>
                  <a:lnTo>
                    <a:pt x="210" y="173"/>
                  </a:lnTo>
                  <a:lnTo>
                    <a:pt x="209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6" y="174"/>
                  </a:lnTo>
                  <a:lnTo>
                    <a:pt x="206" y="175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04" y="176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8"/>
                  </a:lnTo>
                  <a:lnTo>
                    <a:pt x="202" y="178"/>
                  </a:lnTo>
                  <a:lnTo>
                    <a:pt x="202" y="179"/>
                  </a:lnTo>
                  <a:lnTo>
                    <a:pt x="201" y="179"/>
                  </a:lnTo>
                  <a:lnTo>
                    <a:pt x="201" y="180"/>
                  </a:lnTo>
                  <a:lnTo>
                    <a:pt x="201" y="181"/>
                  </a:lnTo>
                  <a:lnTo>
                    <a:pt x="200" y="181"/>
                  </a:lnTo>
                  <a:lnTo>
                    <a:pt x="200" y="182"/>
                  </a:lnTo>
                  <a:lnTo>
                    <a:pt x="199" y="182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98" y="186"/>
                  </a:lnTo>
                  <a:lnTo>
                    <a:pt x="198" y="186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8"/>
                  </a:lnTo>
                  <a:lnTo>
                    <a:pt x="197" y="189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1"/>
                  </a:lnTo>
                  <a:lnTo>
                    <a:pt x="197" y="192"/>
                  </a:lnTo>
                  <a:lnTo>
                    <a:pt x="197" y="193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7" y="195"/>
                  </a:lnTo>
                  <a:lnTo>
                    <a:pt x="197" y="196"/>
                  </a:lnTo>
                  <a:lnTo>
                    <a:pt x="197" y="197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8" y="199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199" y="203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1" y="207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4" y="211"/>
                  </a:lnTo>
                  <a:lnTo>
                    <a:pt x="205" y="211"/>
                  </a:lnTo>
                  <a:lnTo>
                    <a:pt x="205" y="212"/>
                  </a:lnTo>
                  <a:lnTo>
                    <a:pt x="206" y="212"/>
                  </a:lnTo>
                  <a:lnTo>
                    <a:pt x="206" y="213"/>
                  </a:lnTo>
                  <a:lnTo>
                    <a:pt x="207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9" y="214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1" y="214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3" y="215"/>
                  </a:lnTo>
                  <a:lnTo>
                    <a:pt x="213" y="216"/>
                  </a:lnTo>
                  <a:lnTo>
                    <a:pt x="214" y="216"/>
                  </a:lnTo>
                  <a:lnTo>
                    <a:pt x="215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7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9" y="216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3" y="216"/>
                  </a:lnTo>
                  <a:lnTo>
                    <a:pt x="223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7" y="214"/>
                  </a:lnTo>
                  <a:lnTo>
                    <a:pt x="227" y="214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15"/>
                  </a:lnTo>
                  <a:lnTo>
                    <a:pt x="243" y="215"/>
                  </a:lnTo>
                  <a:lnTo>
                    <a:pt x="243" y="159"/>
                  </a:lnTo>
                  <a:lnTo>
                    <a:pt x="243" y="159"/>
                  </a:lnTo>
                  <a:close/>
                  <a:moveTo>
                    <a:pt x="220" y="183"/>
                  </a:move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5" y="184"/>
                  </a:lnTo>
                  <a:lnTo>
                    <a:pt x="225" y="184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29" y="188"/>
                  </a:lnTo>
                  <a:lnTo>
                    <a:pt x="229" y="189"/>
                  </a:lnTo>
                  <a:lnTo>
                    <a:pt x="230" y="189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31" y="192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6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29" y="198"/>
                  </a:lnTo>
                  <a:lnTo>
                    <a:pt x="229" y="198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7" y="201"/>
                  </a:lnTo>
                  <a:lnTo>
                    <a:pt x="227" y="202"/>
                  </a:lnTo>
                  <a:lnTo>
                    <a:pt x="227" y="202"/>
                  </a:lnTo>
                  <a:lnTo>
                    <a:pt x="226" y="202"/>
                  </a:lnTo>
                  <a:lnTo>
                    <a:pt x="226" y="203"/>
                  </a:lnTo>
                  <a:lnTo>
                    <a:pt x="225" y="203"/>
                  </a:lnTo>
                  <a:lnTo>
                    <a:pt x="225" y="203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3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1" y="204"/>
                  </a:lnTo>
                  <a:lnTo>
                    <a:pt x="221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19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3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lnTo>
                    <a:pt x="211" y="200"/>
                  </a:lnTo>
                  <a:lnTo>
                    <a:pt x="211" y="200"/>
                  </a:lnTo>
                  <a:lnTo>
                    <a:pt x="210" y="199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6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210" y="192"/>
                  </a:lnTo>
                  <a:lnTo>
                    <a:pt x="210" y="191"/>
                  </a:lnTo>
                  <a:lnTo>
                    <a:pt x="210" y="191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0" y="188"/>
                  </a:lnTo>
                  <a:lnTo>
                    <a:pt x="211" y="188"/>
                  </a:lnTo>
                  <a:lnTo>
                    <a:pt x="211" y="187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4" y="185"/>
                  </a:lnTo>
                  <a:lnTo>
                    <a:pt x="215" y="185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3"/>
                  </a:lnTo>
                  <a:lnTo>
                    <a:pt x="216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9" y="183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0" y="183"/>
                  </a:lnTo>
                  <a:close/>
                  <a:moveTo>
                    <a:pt x="279" y="202"/>
                  </a:move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7" y="202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5"/>
                  </a:lnTo>
                  <a:lnTo>
                    <a:pt x="275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6"/>
                  </a:lnTo>
                  <a:lnTo>
                    <a:pt x="270" y="205"/>
                  </a:lnTo>
                  <a:lnTo>
                    <a:pt x="270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8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6" y="205"/>
                  </a:lnTo>
                  <a:lnTo>
                    <a:pt x="266" y="205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4" y="204"/>
                  </a:lnTo>
                  <a:lnTo>
                    <a:pt x="264" y="203"/>
                  </a:lnTo>
                  <a:lnTo>
                    <a:pt x="264" y="203"/>
                  </a:lnTo>
                  <a:lnTo>
                    <a:pt x="264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1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93" y="198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3"/>
                  </a:lnTo>
                  <a:lnTo>
                    <a:pt x="293" y="193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3" y="190"/>
                  </a:lnTo>
                  <a:lnTo>
                    <a:pt x="293" y="189"/>
                  </a:lnTo>
                  <a:lnTo>
                    <a:pt x="292" y="189"/>
                  </a:lnTo>
                  <a:lnTo>
                    <a:pt x="292" y="188"/>
                  </a:lnTo>
                  <a:lnTo>
                    <a:pt x="292" y="187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2" y="185"/>
                  </a:lnTo>
                  <a:lnTo>
                    <a:pt x="291" y="184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2"/>
                  </a:lnTo>
                  <a:lnTo>
                    <a:pt x="290" y="182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88" y="180"/>
                  </a:lnTo>
                  <a:lnTo>
                    <a:pt x="288" y="179"/>
                  </a:lnTo>
                  <a:lnTo>
                    <a:pt x="288" y="179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86" y="178"/>
                  </a:lnTo>
                  <a:lnTo>
                    <a:pt x="286" y="177"/>
                  </a:lnTo>
                  <a:lnTo>
                    <a:pt x="285" y="176"/>
                  </a:lnTo>
                  <a:lnTo>
                    <a:pt x="285" y="176"/>
                  </a:lnTo>
                  <a:lnTo>
                    <a:pt x="284" y="175"/>
                  </a:lnTo>
                  <a:lnTo>
                    <a:pt x="283" y="175"/>
                  </a:lnTo>
                  <a:lnTo>
                    <a:pt x="283" y="175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1" y="174"/>
                  </a:lnTo>
                  <a:lnTo>
                    <a:pt x="281" y="173"/>
                  </a:lnTo>
                  <a:lnTo>
                    <a:pt x="280" y="173"/>
                  </a:lnTo>
                  <a:lnTo>
                    <a:pt x="279" y="172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7" y="172"/>
                  </a:lnTo>
                  <a:lnTo>
                    <a:pt x="276" y="172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4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2"/>
                  </a:lnTo>
                  <a:lnTo>
                    <a:pt x="265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63" y="172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1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9" y="175"/>
                  </a:lnTo>
                  <a:lnTo>
                    <a:pt x="259" y="175"/>
                  </a:lnTo>
                  <a:lnTo>
                    <a:pt x="258" y="175"/>
                  </a:lnTo>
                  <a:lnTo>
                    <a:pt x="258" y="176"/>
                  </a:lnTo>
                  <a:lnTo>
                    <a:pt x="257" y="176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4" y="179"/>
                  </a:lnTo>
                  <a:lnTo>
                    <a:pt x="254" y="180"/>
                  </a:lnTo>
                  <a:lnTo>
                    <a:pt x="253" y="181"/>
                  </a:lnTo>
                  <a:lnTo>
                    <a:pt x="253" y="181"/>
                  </a:lnTo>
                  <a:lnTo>
                    <a:pt x="252" y="182"/>
                  </a:lnTo>
                  <a:lnTo>
                    <a:pt x="252" y="182"/>
                  </a:lnTo>
                  <a:lnTo>
                    <a:pt x="252" y="183"/>
                  </a:lnTo>
                  <a:lnTo>
                    <a:pt x="252" y="183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6"/>
                  </a:lnTo>
                  <a:lnTo>
                    <a:pt x="251" y="186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9"/>
                  </a:lnTo>
                  <a:lnTo>
                    <a:pt x="250" y="190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2"/>
                  </a:lnTo>
                  <a:lnTo>
                    <a:pt x="250" y="193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0" y="196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50" y="198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1" y="201"/>
                  </a:lnTo>
                  <a:lnTo>
                    <a:pt x="251" y="201"/>
                  </a:lnTo>
                  <a:lnTo>
                    <a:pt x="251" y="202"/>
                  </a:lnTo>
                  <a:lnTo>
                    <a:pt x="251" y="203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3" y="206"/>
                  </a:lnTo>
                  <a:lnTo>
                    <a:pt x="254" y="206"/>
                  </a:lnTo>
                  <a:lnTo>
                    <a:pt x="254" y="207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5" y="209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7" y="211"/>
                  </a:lnTo>
                  <a:lnTo>
                    <a:pt x="258" y="211"/>
                  </a:lnTo>
                  <a:lnTo>
                    <a:pt x="258" y="212"/>
                  </a:lnTo>
                  <a:lnTo>
                    <a:pt x="259" y="212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1" y="213"/>
                  </a:lnTo>
                  <a:lnTo>
                    <a:pt x="262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lnTo>
                    <a:pt x="264" y="215"/>
                  </a:lnTo>
                  <a:lnTo>
                    <a:pt x="265" y="215"/>
                  </a:lnTo>
                  <a:lnTo>
                    <a:pt x="266" y="215"/>
                  </a:lnTo>
                  <a:lnTo>
                    <a:pt x="267" y="216"/>
                  </a:lnTo>
                  <a:lnTo>
                    <a:pt x="267" y="216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1" y="216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5" y="216"/>
                  </a:lnTo>
                  <a:lnTo>
                    <a:pt x="275" y="216"/>
                  </a:lnTo>
                  <a:lnTo>
                    <a:pt x="276" y="215"/>
                  </a:lnTo>
                  <a:lnTo>
                    <a:pt x="277" y="215"/>
                  </a:lnTo>
                  <a:lnTo>
                    <a:pt x="278" y="215"/>
                  </a:lnTo>
                  <a:lnTo>
                    <a:pt x="278" y="214"/>
                  </a:lnTo>
                  <a:lnTo>
                    <a:pt x="279" y="214"/>
                  </a:lnTo>
                  <a:lnTo>
                    <a:pt x="280" y="214"/>
                  </a:lnTo>
                  <a:lnTo>
                    <a:pt x="280" y="214"/>
                  </a:lnTo>
                  <a:lnTo>
                    <a:pt x="281" y="213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2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5" y="211"/>
                  </a:lnTo>
                  <a:lnTo>
                    <a:pt x="285" y="210"/>
                  </a:lnTo>
                  <a:lnTo>
                    <a:pt x="285" y="210"/>
                  </a:lnTo>
                  <a:lnTo>
                    <a:pt x="286" y="209"/>
                  </a:lnTo>
                  <a:lnTo>
                    <a:pt x="287" y="209"/>
                  </a:lnTo>
                  <a:lnTo>
                    <a:pt x="287" y="209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07"/>
                  </a:lnTo>
                  <a:lnTo>
                    <a:pt x="289" y="206"/>
                  </a:lnTo>
                  <a:lnTo>
                    <a:pt x="289" y="206"/>
                  </a:lnTo>
                  <a:lnTo>
                    <a:pt x="290" y="205"/>
                  </a:lnTo>
                  <a:lnTo>
                    <a:pt x="290" y="204"/>
                  </a:lnTo>
                  <a:lnTo>
                    <a:pt x="290" y="204"/>
                  </a:lnTo>
                  <a:lnTo>
                    <a:pt x="291" y="203"/>
                  </a:lnTo>
                  <a:lnTo>
                    <a:pt x="292" y="202"/>
                  </a:lnTo>
                  <a:lnTo>
                    <a:pt x="292" y="202"/>
                  </a:lnTo>
                  <a:lnTo>
                    <a:pt x="279" y="202"/>
                  </a:lnTo>
                  <a:lnTo>
                    <a:pt x="279" y="202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2" y="187"/>
                  </a:lnTo>
                  <a:lnTo>
                    <a:pt x="262" y="187"/>
                  </a:lnTo>
                  <a:lnTo>
                    <a:pt x="262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4" y="185"/>
                  </a:lnTo>
                  <a:lnTo>
                    <a:pt x="264" y="184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7" y="183"/>
                  </a:lnTo>
                  <a:lnTo>
                    <a:pt x="267" y="183"/>
                  </a:lnTo>
                  <a:lnTo>
                    <a:pt x="267" y="182"/>
                  </a:lnTo>
                  <a:lnTo>
                    <a:pt x="268" y="182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5" y="182"/>
                  </a:lnTo>
                  <a:lnTo>
                    <a:pt x="275" y="183"/>
                  </a:lnTo>
                  <a:lnTo>
                    <a:pt x="275" y="183"/>
                  </a:lnTo>
                  <a:lnTo>
                    <a:pt x="276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78" y="184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7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9"/>
                  </a:lnTo>
                  <a:lnTo>
                    <a:pt x="281" y="189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301" y="215"/>
                  </a:moveTo>
                  <a:lnTo>
                    <a:pt x="313" y="215"/>
                  </a:lnTo>
                  <a:lnTo>
                    <a:pt x="313" y="191"/>
                  </a:lnTo>
                  <a:lnTo>
                    <a:pt x="313" y="191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13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9" y="185"/>
                  </a:lnTo>
                  <a:lnTo>
                    <a:pt x="319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1" y="184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3" y="184"/>
                  </a:lnTo>
                  <a:lnTo>
                    <a:pt x="323" y="184"/>
                  </a:lnTo>
                  <a:lnTo>
                    <a:pt x="323" y="171"/>
                  </a:lnTo>
                  <a:lnTo>
                    <a:pt x="323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8" y="172"/>
                  </a:lnTo>
                  <a:lnTo>
                    <a:pt x="318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7"/>
                  </a:lnTo>
                  <a:lnTo>
                    <a:pt x="312" y="173"/>
                  </a:lnTo>
                  <a:lnTo>
                    <a:pt x="301" y="173"/>
                  </a:lnTo>
                  <a:lnTo>
                    <a:pt x="301" y="215"/>
                  </a:lnTo>
                  <a:lnTo>
                    <a:pt x="301" y="215"/>
                  </a:lnTo>
                  <a:close/>
                  <a:moveTo>
                    <a:pt x="359" y="185"/>
                  </a:moveTo>
                  <a:lnTo>
                    <a:pt x="359" y="184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4" y="175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3" y="174"/>
                  </a:lnTo>
                  <a:lnTo>
                    <a:pt x="353" y="174"/>
                  </a:lnTo>
                  <a:lnTo>
                    <a:pt x="352" y="173"/>
                  </a:lnTo>
                  <a:lnTo>
                    <a:pt x="351" y="173"/>
                  </a:lnTo>
                  <a:lnTo>
                    <a:pt x="351" y="173"/>
                  </a:lnTo>
                  <a:lnTo>
                    <a:pt x="350" y="172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7" y="171"/>
                  </a:lnTo>
                  <a:lnTo>
                    <a:pt x="347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5" y="171"/>
                  </a:lnTo>
                  <a:lnTo>
                    <a:pt x="344" y="171"/>
                  </a:lnTo>
                  <a:lnTo>
                    <a:pt x="344" y="171"/>
                  </a:lnTo>
                  <a:lnTo>
                    <a:pt x="343" y="171"/>
                  </a:lnTo>
                  <a:lnTo>
                    <a:pt x="343" y="171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40" y="171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7" y="172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3" y="174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30" y="178"/>
                  </a:lnTo>
                  <a:lnTo>
                    <a:pt x="329" y="178"/>
                  </a:lnTo>
                  <a:lnTo>
                    <a:pt x="328" y="179"/>
                  </a:lnTo>
                  <a:lnTo>
                    <a:pt x="328" y="179"/>
                  </a:lnTo>
                  <a:lnTo>
                    <a:pt x="328" y="180"/>
                  </a:lnTo>
                  <a:lnTo>
                    <a:pt x="328" y="180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4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8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1"/>
                  </a:lnTo>
                  <a:lnTo>
                    <a:pt x="328" y="191"/>
                  </a:lnTo>
                  <a:lnTo>
                    <a:pt x="329" y="191"/>
                  </a:lnTo>
                  <a:lnTo>
                    <a:pt x="329" y="192"/>
                  </a:lnTo>
                  <a:lnTo>
                    <a:pt x="330" y="192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1" y="193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2" y="194"/>
                  </a:lnTo>
                  <a:lnTo>
                    <a:pt x="332" y="195"/>
                  </a:lnTo>
                  <a:lnTo>
                    <a:pt x="332" y="195"/>
                  </a:lnTo>
                  <a:lnTo>
                    <a:pt x="333" y="195"/>
                  </a:lnTo>
                  <a:lnTo>
                    <a:pt x="334" y="195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5" y="196"/>
                  </a:lnTo>
                  <a:lnTo>
                    <a:pt x="335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7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40" y="197"/>
                  </a:lnTo>
                  <a:lnTo>
                    <a:pt x="340" y="19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9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5"/>
                  </a:lnTo>
                  <a:lnTo>
                    <a:pt x="341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3"/>
                  </a:lnTo>
                  <a:lnTo>
                    <a:pt x="339" y="203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27" y="202"/>
                  </a:lnTo>
                  <a:lnTo>
                    <a:pt x="327" y="202"/>
                  </a:lnTo>
                  <a:lnTo>
                    <a:pt x="327" y="203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7"/>
                  </a:lnTo>
                  <a:lnTo>
                    <a:pt x="328" y="207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1"/>
                  </a:lnTo>
                  <a:lnTo>
                    <a:pt x="331" y="211"/>
                  </a:lnTo>
                  <a:lnTo>
                    <a:pt x="331" y="211"/>
                  </a:lnTo>
                  <a:lnTo>
                    <a:pt x="331" y="212"/>
                  </a:lnTo>
                  <a:lnTo>
                    <a:pt x="331" y="212"/>
                  </a:lnTo>
                  <a:lnTo>
                    <a:pt x="332" y="212"/>
                  </a:lnTo>
                  <a:lnTo>
                    <a:pt x="332" y="213"/>
                  </a:lnTo>
                  <a:lnTo>
                    <a:pt x="332" y="213"/>
                  </a:lnTo>
                  <a:lnTo>
                    <a:pt x="333" y="213"/>
                  </a:lnTo>
                  <a:lnTo>
                    <a:pt x="334" y="213"/>
                  </a:lnTo>
                  <a:lnTo>
                    <a:pt x="334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6" y="214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9" y="21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41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45" y="216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8" y="215"/>
                  </a:lnTo>
                  <a:lnTo>
                    <a:pt x="349" y="215"/>
                  </a:lnTo>
                  <a:lnTo>
                    <a:pt x="349" y="215"/>
                  </a:lnTo>
                  <a:lnTo>
                    <a:pt x="350" y="215"/>
                  </a:lnTo>
                  <a:lnTo>
                    <a:pt x="350" y="215"/>
                  </a:lnTo>
                  <a:lnTo>
                    <a:pt x="350" y="214"/>
                  </a:lnTo>
                  <a:lnTo>
                    <a:pt x="351" y="214"/>
                  </a:lnTo>
                  <a:lnTo>
                    <a:pt x="351" y="214"/>
                  </a:lnTo>
                  <a:lnTo>
                    <a:pt x="352" y="214"/>
                  </a:lnTo>
                  <a:lnTo>
                    <a:pt x="353" y="214"/>
                  </a:lnTo>
                  <a:lnTo>
                    <a:pt x="353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5" y="212"/>
                  </a:lnTo>
                  <a:lnTo>
                    <a:pt x="355" y="212"/>
                  </a:lnTo>
                  <a:lnTo>
                    <a:pt x="356" y="212"/>
                  </a:lnTo>
                  <a:lnTo>
                    <a:pt x="356" y="212"/>
                  </a:lnTo>
                  <a:lnTo>
                    <a:pt x="357" y="211"/>
                  </a:lnTo>
                  <a:lnTo>
                    <a:pt x="357" y="211"/>
                  </a:lnTo>
                  <a:lnTo>
                    <a:pt x="357" y="210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8" y="209"/>
                  </a:lnTo>
                  <a:lnTo>
                    <a:pt x="358" y="209"/>
                  </a:lnTo>
                  <a:lnTo>
                    <a:pt x="359" y="209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7"/>
                  </a:lnTo>
                  <a:lnTo>
                    <a:pt x="359" y="206"/>
                  </a:lnTo>
                  <a:lnTo>
                    <a:pt x="360" y="206"/>
                  </a:lnTo>
                  <a:lnTo>
                    <a:pt x="360" y="205"/>
                  </a:lnTo>
                  <a:lnTo>
                    <a:pt x="360" y="205"/>
                  </a:lnTo>
                  <a:lnTo>
                    <a:pt x="361" y="205"/>
                  </a:lnTo>
                  <a:lnTo>
                    <a:pt x="361" y="204"/>
                  </a:lnTo>
                  <a:lnTo>
                    <a:pt x="361" y="204"/>
                  </a:lnTo>
                  <a:lnTo>
                    <a:pt x="361" y="203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1"/>
                  </a:lnTo>
                  <a:lnTo>
                    <a:pt x="361" y="201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199"/>
                  </a:lnTo>
                  <a:lnTo>
                    <a:pt x="361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7"/>
                  </a:lnTo>
                  <a:lnTo>
                    <a:pt x="360" y="197"/>
                  </a:lnTo>
                  <a:lnTo>
                    <a:pt x="359" y="197"/>
                  </a:lnTo>
                  <a:lnTo>
                    <a:pt x="359" y="196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8" y="195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2"/>
                  </a:lnTo>
                  <a:lnTo>
                    <a:pt x="356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2" y="190"/>
                  </a:lnTo>
                  <a:lnTo>
                    <a:pt x="352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8" y="189"/>
                  </a:lnTo>
                  <a:lnTo>
                    <a:pt x="348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46" y="188"/>
                  </a:lnTo>
                  <a:lnTo>
                    <a:pt x="345" y="188"/>
                  </a:lnTo>
                  <a:lnTo>
                    <a:pt x="344" y="188"/>
                  </a:lnTo>
                  <a:lnTo>
                    <a:pt x="344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4"/>
                  </a:lnTo>
                  <a:lnTo>
                    <a:pt x="347" y="184"/>
                  </a:lnTo>
                  <a:lnTo>
                    <a:pt x="347" y="185"/>
                  </a:lnTo>
                  <a:lnTo>
                    <a:pt x="359" y="185"/>
                  </a:lnTo>
                  <a:lnTo>
                    <a:pt x="359" y="185"/>
                  </a:lnTo>
                  <a:close/>
                  <a:moveTo>
                    <a:pt x="367" y="215"/>
                  </a:moveTo>
                  <a:lnTo>
                    <a:pt x="380" y="215"/>
                  </a:lnTo>
                  <a:lnTo>
                    <a:pt x="380" y="191"/>
                  </a:lnTo>
                  <a:lnTo>
                    <a:pt x="379" y="191"/>
                  </a:lnTo>
                  <a:lnTo>
                    <a:pt x="380" y="191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79" y="189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2" y="185"/>
                  </a:lnTo>
                  <a:lnTo>
                    <a:pt x="382" y="185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3" y="184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1" y="185"/>
                  </a:lnTo>
                  <a:lnTo>
                    <a:pt x="391" y="185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7"/>
                  </a:lnTo>
                  <a:lnTo>
                    <a:pt x="392" y="187"/>
                  </a:lnTo>
                  <a:lnTo>
                    <a:pt x="393" y="188"/>
                  </a:lnTo>
                  <a:lnTo>
                    <a:pt x="393" y="189"/>
                  </a:lnTo>
                  <a:lnTo>
                    <a:pt x="393" y="189"/>
                  </a:lnTo>
                  <a:lnTo>
                    <a:pt x="393" y="190"/>
                  </a:lnTo>
                  <a:lnTo>
                    <a:pt x="393" y="190"/>
                  </a:lnTo>
                  <a:lnTo>
                    <a:pt x="393" y="191"/>
                  </a:lnTo>
                  <a:lnTo>
                    <a:pt x="393" y="192"/>
                  </a:lnTo>
                  <a:lnTo>
                    <a:pt x="393" y="215"/>
                  </a:lnTo>
                  <a:lnTo>
                    <a:pt x="406" y="215"/>
                  </a:lnTo>
                  <a:lnTo>
                    <a:pt x="406" y="191"/>
                  </a:lnTo>
                  <a:lnTo>
                    <a:pt x="405" y="191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8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399" y="174"/>
                  </a:lnTo>
                  <a:lnTo>
                    <a:pt x="399" y="173"/>
                  </a:lnTo>
                  <a:lnTo>
                    <a:pt x="398" y="173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6" y="172"/>
                  </a:lnTo>
                  <a:lnTo>
                    <a:pt x="396" y="172"/>
                  </a:lnTo>
                  <a:lnTo>
                    <a:pt x="395" y="172"/>
                  </a:lnTo>
                  <a:lnTo>
                    <a:pt x="395" y="172"/>
                  </a:lnTo>
                  <a:lnTo>
                    <a:pt x="394" y="171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0" y="171"/>
                  </a:lnTo>
                  <a:lnTo>
                    <a:pt x="389" y="171"/>
                  </a:lnTo>
                  <a:lnTo>
                    <a:pt x="389" y="171"/>
                  </a:lnTo>
                  <a:lnTo>
                    <a:pt x="388" y="171"/>
                  </a:lnTo>
                  <a:lnTo>
                    <a:pt x="388" y="171"/>
                  </a:lnTo>
                  <a:lnTo>
                    <a:pt x="387" y="171"/>
                  </a:lnTo>
                  <a:lnTo>
                    <a:pt x="387" y="171"/>
                  </a:lnTo>
                  <a:lnTo>
                    <a:pt x="386" y="172"/>
                  </a:lnTo>
                  <a:lnTo>
                    <a:pt x="385" y="172"/>
                  </a:lnTo>
                  <a:lnTo>
                    <a:pt x="385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3" y="173"/>
                  </a:lnTo>
                  <a:lnTo>
                    <a:pt x="382" y="173"/>
                  </a:lnTo>
                  <a:lnTo>
                    <a:pt x="382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5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80" y="176"/>
                  </a:lnTo>
                  <a:lnTo>
                    <a:pt x="380" y="176"/>
                  </a:lnTo>
                  <a:lnTo>
                    <a:pt x="380" y="159"/>
                  </a:lnTo>
                  <a:lnTo>
                    <a:pt x="367" y="159"/>
                  </a:lnTo>
                  <a:lnTo>
                    <a:pt x="367" y="215"/>
                  </a:lnTo>
                  <a:lnTo>
                    <a:pt x="367" y="215"/>
                  </a:lnTo>
                  <a:close/>
                  <a:moveTo>
                    <a:pt x="427" y="173"/>
                  </a:moveTo>
                  <a:lnTo>
                    <a:pt x="414" y="173"/>
                  </a:lnTo>
                  <a:lnTo>
                    <a:pt x="414" y="215"/>
                  </a:lnTo>
                  <a:lnTo>
                    <a:pt x="427" y="215"/>
                  </a:lnTo>
                  <a:lnTo>
                    <a:pt x="427" y="173"/>
                  </a:lnTo>
                  <a:lnTo>
                    <a:pt x="427" y="173"/>
                  </a:lnTo>
                  <a:close/>
                  <a:moveTo>
                    <a:pt x="427" y="159"/>
                  </a:moveTo>
                  <a:lnTo>
                    <a:pt x="414" y="159"/>
                  </a:lnTo>
                  <a:lnTo>
                    <a:pt x="414" y="168"/>
                  </a:lnTo>
                  <a:lnTo>
                    <a:pt x="427" y="168"/>
                  </a:lnTo>
                  <a:lnTo>
                    <a:pt x="427" y="159"/>
                  </a:lnTo>
                  <a:lnTo>
                    <a:pt x="427" y="159"/>
                  </a:lnTo>
                  <a:close/>
                  <a:moveTo>
                    <a:pt x="435" y="229"/>
                  </a:moveTo>
                  <a:lnTo>
                    <a:pt x="448" y="229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49" y="213"/>
                  </a:lnTo>
                  <a:lnTo>
                    <a:pt x="450" y="213"/>
                  </a:lnTo>
                  <a:lnTo>
                    <a:pt x="450" y="213"/>
                  </a:lnTo>
                  <a:lnTo>
                    <a:pt x="451" y="213"/>
                  </a:lnTo>
                  <a:lnTo>
                    <a:pt x="452" y="214"/>
                  </a:lnTo>
                  <a:lnTo>
                    <a:pt x="452" y="214"/>
                  </a:lnTo>
                  <a:lnTo>
                    <a:pt x="453" y="214"/>
                  </a:lnTo>
                  <a:lnTo>
                    <a:pt x="453" y="215"/>
                  </a:lnTo>
                  <a:lnTo>
                    <a:pt x="453" y="215"/>
                  </a:lnTo>
                  <a:lnTo>
                    <a:pt x="454" y="215"/>
                  </a:lnTo>
                  <a:lnTo>
                    <a:pt x="454" y="215"/>
                  </a:lnTo>
                  <a:lnTo>
                    <a:pt x="455" y="215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7" y="216"/>
                  </a:lnTo>
                  <a:lnTo>
                    <a:pt x="457" y="216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16"/>
                  </a:lnTo>
                  <a:lnTo>
                    <a:pt x="462" y="216"/>
                  </a:lnTo>
                  <a:lnTo>
                    <a:pt x="462" y="216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5" y="215"/>
                  </a:lnTo>
                  <a:lnTo>
                    <a:pt x="465" y="215"/>
                  </a:lnTo>
                  <a:lnTo>
                    <a:pt x="466" y="215"/>
                  </a:lnTo>
                  <a:lnTo>
                    <a:pt x="467" y="214"/>
                  </a:lnTo>
                  <a:lnTo>
                    <a:pt x="467" y="214"/>
                  </a:lnTo>
                  <a:lnTo>
                    <a:pt x="468" y="214"/>
                  </a:lnTo>
                  <a:lnTo>
                    <a:pt x="469" y="214"/>
                  </a:lnTo>
                  <a:lnTo>
                    <a:pt x="469" y="213"/>
                  </a:lnTo>
                  <a:lnTo>
                    <a:pt x="470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2" y="212"/>
                  </a:lnTo>
                  <a:lnTo>
                    <a:pt x="472" y="212"/>
                  </a:lnTo>
                  <a:lnTo>
                    <a:pt x="472" y="211"/>
                  </a:lnTo>
                  <a:lnTo>
                    <a:pt x="473" y="211"/>
                  </a:lnTo>
                  <a:lnTo>
                    <a:pt x="473" y="210"/>
                  </a:lnTo>
                  <a:lnTo>
                    <a:pt x="474" y="210"/>
                  </a:lnTo>
                  <a:lnTo>
                    <a:pt x="475" y="210"/>
                  </a:lnTo>
                  <a:lnTo>
                    <a:pt x="475" y="209"/>
                  </a:lnTo>
                  <a:lnTo>
                    <a:pt x="475" y="209"/>
                  </a:lnTo>
                  <a:lnTo>
                    <a:pt x="476" y="208"/>
                  </a:lnTo>
                  <a:lnTo>
                    <a:pt x="476" y="208"/>
                  </a:lnTo>
                  <a:lnTo>
                    <a:pt x="477" y="207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8" y="204"/>
                  </a:lnTo>
                  <a:lnTo>
                    <a:pt x="479" y="204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200"/>
                  </a:lnTo>
                  <a:lnTo>
                    <a:pt x="480" y="199"/>
                  </a:lnTo>
                  <a:lnTo>
                    <a:pt x="480" y="198"/>
                  </a:lnTo>
                  <a:lnTo>
                    <a:pt x="480" y="198"/>
                  </a:lnTo>
                  <a:lnTo>
                    <a:pt x="480" y="197"/>
                  </a:lnTo>
                  <a:lnTo>
                    <a:pt x="480" y="196"/>
                  </a:lnTo>
                  <a:lnTo>
                    <a:pt x="480" y="195"/>
                  </a:lnTo>
                  <a:lnTo>
                    <a:pt x="480" y="195"/>
                  </a:lnTo>
                  <a:lnTo>
                    <a:pt x="481" y="194"/>
                  </a:lnTo>
                  <a:lnTo>
                    <a:pt x="480" y="194"/>
                  </a:lnTo>
                  <a:lnTo>
                    <a:pt x="480" y="193"/>
                  </a:lnTo>
                  <a:lnTo>
                    <a:pt x="480" y="193"/>
                  </a:lnTo>
                  <a:lnTo>
                    <a:pt x="480" y="192"/>
                  </a:lnTo>
                  <a:lnTo>
                    <a:pt x="480" y="191"/>
                  </a:lnTo>
                  <a:lnTo>
                    <a:pt x="480" y="191"/>
                  </a:lnTo>
                  <a:lnTo>
                    <a:pt x="480" y="190"/>
                  </a:lnTo>
                  <a:lnTo>
                    <a:pt x="480" y="190"/>
                  </a:lnTo>
                  <a:lnTo>
                    <a:pt x="480" y="189"/>
                  </a:lnTo>
                  <a:lnTo>
                    <a:pt x="480" y="189"/>
                  </a:lnTo>
                  <a:lnTo>
                    <a:pt x="480" y="188"/>
                  </a:lnTo>
                  <a:lnTo>
                    <a:pt x="480" y="188"/>
                  </a:lnTo>
                  <a:lnTo>
                    <a:pt x="479" y="187"/>
                  </a:lnTo>
                  <a:lnTo>
                    <a:pt x="479" y="187"/>
                  </a:lnTo>
                  <a:lnTo>
                    <a:pt x="479" y="186"/>
                  </a:lnTo>
                  <a:lnTo>
                    <a:pt x="479" y="186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4"/>
                  </a:lnTo>
                  <a:lnTo>
                    <a:pt x="479" y="184"/>
                  </a:lnTo>
                  <a:lnTo>
                    <a:pt x="478" y="183"/>
                  </a:lnTo>
                  <a:lnTo>
                    <a:pt x="478" y="183"/>
                  </a:lnTo>
                  <a:lnTo>
                    <a:pt x="478" y="182"/>
                  </a:lnTo>
                  <a:lnTo>
                    <a:pt x="478" y="182"/>
                  </a:lnTo>
                  <a:lnTo>
                    <a:pt x="477" y="182"/>
                  </a:lnTo>
                  <a:lnTo>
                    <a:pt x="477" y="181"/>
                  </a:lnTo>
                  <a:lnTo>
                    <a:pt x="477" y="181"/>
                  </a:lnTo>
                  <a:lnTo>
                    <a:pt x="476" y="181"/>
                  </a:lnTo>
                  <a:lnTo>
                    <a:pt x="476" y="180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4" y="177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2" y="175"/>
                  </a:lnTo>
                  <a:lnTo>
                    <a:pt x="472" y="175"/>
                  </a:lnTo>
                  <a:lnTo>
                    <a:pt x="471" y="174"/>
                  </a:lnTo>
                  <a:lnTo>
                    <a:pt x="471" y="174"/>
                  </a:lnTo>
                  <a:lnTo>
                    <a:pt x="470" y="174"/>
                  </a:lnTo>
                  <a:lnTo>
                    <a:pt x="469" y="174"/>
                  </a:lnTo>
                  <a:lnTo>
                    <a:pt x="469" y="173"/>
                  </a:lnTo>
                  <a:lnTo>
                    <a:pt x="468" y="173"/>
                  </a:lnTo>
                  <a:lnTo>
                    <a:pt x="468" y="173"/>
                  </a:lnTo>
                  <a:lnTo>
                    <a:pt x="467" y="172"/>
                  </a:lnTo>
                  <a:lnTo>
                    <a:pt x="467" y="172"/>
                  </a:lnTo>
                  <a:lnTo>
                    <a:pt x="466" y="172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4" y="171"/>
                  </a:lnTo>
                  <a:lnTo>
                    <a:pt x="464" y="171"/>
                  </a:lnTo>
                  <a:lnTo>
                    <a:pt x="462" y="171"/>
                  </a:lnTo>
                  <a:lnTo>
                    <a:pt x="462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0" y="171"/>
                  </a:lnTo>
                  <a:lnTo>
                    <a:pt x="459" y="171"/>
                  </a:lnTo>
                  <a:lnTo>
                    <a:pt x="458" y="171"/>
                  </a:lnTo>
                  <a:lnTo>
                    <a:pt x="458" y="171"/>
                  </a:lnTo>
                  <a:lnTo>
                    <a:pt x="457" y="171"/>
                  </a:lnTo>
                  <a:lnTo>
                    <a:pt x="456" y="171"/>
                  </a:lnTo>
                  <a:lnTo>
                    <a:pt x="456" y="171"/>
                  </a:lnTo>
                  <a:lnTo>
                    <a:pt x="455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3" y="172"/>
                  </a:lnTo>
                  <a:lnTo>
                    <a:pt x="453" y="172"/>
                  </a:lnTo>
                  <a:lnTo>
                    <a:pt x="453" y="173"/>
                  </a:lnTo>
                  <a:lnTo>
                    <a:pt x="452" y="173"/>
                  </a:lnTo>
                  <a:lnTo>
                    <a:pt x="452" y="173"/>
                  </a:lnTo>
                  <a:lnTo>
                    <a:pt x="451" y="174"/>
                  </a:lnTo>
                  <a:lnTo>
                    <a:pt x="450" y="174"/>
                  </a:lnTo>
                  <a:lnTo>
                    <a:pt x="450" y="174"/>
                  </a:lnTo>
                  <a:lnTo>
                    <a:pt x="449" y="174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7"/>
                  </a:lnTo>
                  <a:lnTo>
                    <a:pt x="447" y="178"/>
                  </a:lnTo>
                  <a:lnTo>
                    <a:pt x="447" y="173"/>
                  </a:lnTo>
                  <a:lnTo>
                    <a:pt x="435" y="173"/>
                  </a:lnTo>
                  <a:lnTo>
                    <a:pt x="435" y="229"/>
                  </a:lnTo>
                  <a:lnTo>
                    <a:pt x="435" y="229"/>
                  </a:lnTo>
                  <a:close/>
                  <a:moveTo>
                    <a:pt x="458" y="183"/>
                  </a:moveTo>
                  <a:lnTo>
                    <a:pt x="458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0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2" y="184"/>
                  </a:lnTo>
                  <a:lnTo>
                    <a:pt x="462" y="184"/>
                  </a:lnTo>
                  <a:lnTo>
                    <a:pt x="463" y="185"/>
                  </a:lnTo>
                  <a:lnTo>
                    <a:pt x="463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7" y="188"/>
                  </a:lnTo>
                  <a:lnTo>
                    <a:pt x="467" y="188"/>
                  </a:lnTo>
                  <a:lnTo>
                    <a:pt x="467" y="189"/>
                  </a:lnTo>
                  <a:lnTo>
                    <a:pt x="467" y="189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2"/>
                  </a:lnTo>
                  <a:lnTo>
                    <a:pt x="468" y="193"/>
                  </a:lnTo>
                  <a:lnTo>
                    <a:pt x="468" y="193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68" y="196"/>
                  </a:lnTo>
                  <a:lnTo>
                    <a:pt x="468" y="197"/>
                  </a:lnTo>
                  <a:lnTo>
                    <a:pt x="467" y="197"/>
                  </a:lnTo>
                  <a:lnTo>
                    <a:pt x="467" y="197"/>
                  </a:lnTo>
                  <a:lnTo>
                    <a:pt x="467" y="198"/>
                  </a:lnTo>
                  <a:lnTo>
                    <a:pt x="467" y="198"/>
                  </a:lnTo>
                  <a:lnTo>
                    <a:pt x="467" y="199"/>
                  </a:lnTo>
                  <a:lnTo>
                    <a:pt x="467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5" y="200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3" y="202"/>
                  </a:lnTo>
                  <a:lnTo>
                    <a:pt x="463" y="203"/>
                  </a:lnTo>
                  <a:lnTo>
                    <a:pt x="462" y="203"/>
                  </a:lnTo>
                  <a:lnTo>
                    <a:pt x="462" y="203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59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56" y="204"/>
                  </a:lnTo>
                  <a:lnTo>
                    <a:pt x="456" y="204"/>
                  </a:lnTo>
                  <a:lnTo>
                    <a:pt x="455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3" y="204"/>
                  </a:lnTo>
                  <a:lnTo>
                    <a:pt x="453" y="203"/>
                  </a:lnTo>
                  <a:lnTo>
                    <a:pt x="452" y="203"/>
                  </a:lnTo>
                  <a:lnTo>
                    <a:pt x="452" y="203"/>
                  </a:lnTo>
                  <a:lnTo>
                    <a:pt x="452" y="202"/>
                  </a:lnTo>
                  <a:lnTo>
                    <a:pt x="451" y="202"/>
                  </a:lnTo>
                  <a:lnTo>
                    <a:pt x="451" y="202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8" y="198"/>
                  </a:lnTo>
                  <a:lnTo>
                    <a:pt x="448" y="198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7" y="196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8" y="191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9" y="189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5"/>
                  </a:lnTo>
                  <a:lnTo>
                    <a:pt x="450" y="185"/>
                  </a:lnTo>
                  <a:lnTo>
                    <a:pt x="451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3" y="184"/>
                  </a:lnTo>
                  <a:lnTo>
                    <a:pt x="453" y="184"/>
                  </a:lnTo>
                  <a:lnTo>
                    <a:pt x="453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5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7" y="183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8" y="183"/>
                  </a:lnTo>
                  <a:close/>
                  <a:moveTo>
                    <a:pt x="41" y="21"/>
                  </a:move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41" y="21"/>
                  </a:lnTo>
                  <a:lnTo>
                    <a:pt x="41" y="21"/>
                  </a:lnTo>
                  <a:close/>
                  <a:moveTo>
                    <a:pt x="48" y="75"/>
                  </a:moveTo>
                  <a:lnTo>
                    <a:pt x="60" y="75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9" y="61"/>
                  </a:lnTo>
                  <a:lnTo>
                    <a:pt x="79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9" y="53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48" y="19"/>
                  </a:lnTo>
                  <a:lnTo>
                    <a:pt x="48" y="75"/>
                  </a:lnTo>
                  <a:lnTo>
                    <a:pt x="48" y="75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2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119" y="17"/>
                  </a:moveTo>
                  <a:lnTo>
                    <a:pt x="119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2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20"/>
                  </a:lnTo>
                  <a:lnTo>
                    <a:pt x="107" y="20"/>
                  </a:lnTo>
                  <a:lnTo>
                    <a:pt x="107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5" y="57"/>
                  </a:lnTo>
                  <a:lnTo>
                    <a:pt x="106" y="57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9" y="62"/>
                  </a:lnTo>
                  <a:lnTo>
                    <a:pt x="120" y="61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4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7" y="60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1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6"/>
                  </a:lnTo>
                  <a:lnTo>
                    <a:pt x="142" y="35"/>
                  </a:lnTo>
                  <a:lnTo>
                    <a:pt x="141" y="35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4"/>
                  </a:lnTo>
                  <a:lnTo>
                    <a:pt x="136" y="23"/>
                  </a:lnTo>
                  <a:lnTo>
                    <a:pt x="135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2" y="21"/>
                  </a:lnTo>
                  <a:lnTo>
                    <a:pt x="132" y="20"/>
                  </a:lnTo>
                  <a:lnTo>
                    <a:pt x="131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9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4" y="17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1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9" y="17"/>
                  </a:lnTo>
                  <a:close/>
                  <a:moveTo>
                    <a:pt x="120" y="29"/>
                  </a:moveTo>
                  <a:lnTo>
                    <a:pt x="120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5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4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4" y="49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9"/>
                  </a:lnTo>
                  <a:close/>
                  <a:moveTo>
                    <a:pt x="148" y="61"/>
                  </a:moveTo>
                  <a:lnTo>
                    <a:pt x="161" y="61"/>
                  </a:lnTo>
                  <a:lnTo>
                    <a:pt x="161" y="4"/>
                  </a:lnTo>
                  <a:lnTo>
                    <a:pt x="148" y="4"/>
                  </a:lnTo>
                  <a:lnTo>
                    <a:pt x="148" y="61"/>
                  </a:lnTo>
                  <a:lnTo>
                    <a:pt x="148" y="61"/>
                  </a:lnTo>
                  <a:close/>
                  <a:moveTo>
                    <a:pt x="197" y="48"/>
                  </a:move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0" y="47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210" y="44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39"/>
                  </a:lnTo>
                  <a:lnTo>
                    <a:pt x="210" y="38"/>
                  </a:lnTo>
                  <a:lnTo>
                    <a:pt x="210" y="37"/>
                  </a:lnTo>
                  <a:lnTo>
                    <a:pt x="210" y="37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3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09" y="31"/>
                  </a:lnTo>
                  <a:lnTo>
                    <a:pt x="209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8"/>
                  </a:lnTo>
                  <a:lnTo>
                    <a:pt x="208" y="27"/>
                  </a:lnTo>
                  <a:lnTo>
                    <a:pt x="207" y="27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5"/>
                  </a:lnTo>
                  <a:lnTo>
                    <a:pt x="205" y="25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2" y="22"/>
                  </a:lnTo>
                  <a:lnTo>
                    <a:pt x="202" y="21"/>
                  </a:lnTo>
                  <a:lnTo>
                    <a:pt x="201" y="21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5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2" y="17"/>
                  </a:lnTo>
                  <a:lnTo>
                    <a:pt x="191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89" y="17"/>
                  </a:lnTo>
                  <a:lnTo>
                    <a:pt x="188" y="17"/>
                  </a:lnTo>
                  <a:lnTo>
                    <a:pt x="187" y="17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1" y="18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4" y="22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3" y="24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7"/>
                  </a:lnTo>
                  <a:lnTo>
                    <a:pt x="170" y="27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9" y="30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4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7"/>
                  </a:lnTo>
                  <a:lnTo>
                    <a:pt x="167" y="37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7"/>
                  </a:lnTo>
                  <a:lnTo>
                    <a:pt x="169" y="48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0" y="51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2" y="54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7" y="58"/>
                  </a:lnTo>
                  <a:lnTo>
                    <a:pt x="178" y="58"/>
                  </a:lnTo>
                  <a:lnTo>
                    <a:pt x="178" y="59"/>
                  </a:lnTo>
                  <a:lnTo>
                    <a:pt x="179" y="59"/>
                  </a:lnTo>
                  <a:lnTo>
                    <a:pt x="179" y="60"/>
                  </a:lnTo>
                  <a:lnTo>
                    <a:pt x="180" y="60"/>
                  </a:lnTo>
                  <a:lnTo>
                    <a:pt x="181" y="60"/>
                  </a:lnTo>
                  <a:lnTo>
                    <a:pt x="182" y="60"/>
                  </a:lnTo>
                  <a:lnTo>
                    <a:pt x="182" y="61"/>
                  </a:lnTo>
                  <a:lnTo>
                    <a:pt x="183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61"/>
                  </a:lnTo>
                  <a:lnTo>
                    <a:pt x="196" y="60"/>
                  </a:lnTo>
                  <a:lnTo>
                    <a:pt x="197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199" y="58"/>
                  </a:lnTo>
                  <a:lnTo>
                    <a:pt x="200" y="58"/>
                  </a:lnTo>
                  <a:lnTo>
                    <a:pt x="201" y="58"/>
                  </a:lnTo>
                  <a:lnTo>
                    <a:pt x="201" y="57"/>
                  </a:lnTo>
                  <a:lnTo>
                    <a:pt x="202" y="57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4" y="55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52"/>
                  </a:lnTo>
                  <a:lnTo>
                    <a:pt x="207" y="52"/>
                  </a:lnTo>
                  <a:lnTo>
                    <a:pt x="208" y="51"/>
                  </a:lnTo>
                  <a:lnTo>
                    <a:pt x="208" y="50"/>
                  </a:lnTo>
                  <a:lnTo>
                    <a:pt x="208" y="49"/>
                  </a:lnTo>
                  <a:lnTo>
                    <a:pt x="209" y="49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197" y="48"/>
                  </a:lnTo>
                  <a:lnTo>
                    <a:pt x="197" y="48"/>
                  </a:lnTo>
                  <a:close/>
                  <a:moveTo>
                    <a:pt x="179" y="35"/>
                  </a:moveTo>
                  <a:lnTo>
                    <a:pt x="179" y="34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1" y="31"/>
                  </a:lnTo>
                  <a:lnTo>
                    <a:pt x="181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8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5" y="29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6" y="30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79" y="35"/>
                  </a:lnTo>
                  <a:lnTo>
                    <a:pt x="179" y="35"/>
                  </a:lnTo>
                  <a:close/>
                  <a:moveTo>
                    <a:pt x="247" y="45"/>
                  </a:moveTo>
                  <a:lnTo>
                    <a:pt x="247" y="45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6" y="45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3" y="48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2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5" y="50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34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1" y="48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0" y="46"/>
                  </a:lnTo>
                  <a:lnTo>
                    <a:pt x="229" y="46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4"/>
                  </a:lnTo>
                  <a:lnTo>
                    <a:pt x="229" y="44"/>
                  </a:lnTo>
                  <a:lnTo>
                    <a:pt x="229" y="43"/>
                  </a:lnTo>
                  <a:lnTo>
                    <a:pt x="228" y="43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0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6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1" y="32"/>
                  </a:lnTo>
                  <a:lnTo>
                    <a:pt x="231" y="32"/>
                  </a:lnTo>
                  <a:lnTo>
                    <a:pt x="231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0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5"/>
                  </a:lnTo>
                  <a:lnTo>
                    <a:pt x="260" y="35"/>
                  </a:lnTo>
                  <a:lnTo>
                    <a:pt x="259" y="3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59" y="31"/>
                  </a:lnTo>
                  <a:lnTo>
                    <a:pt x="259" y="31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7" y="28"/>
                  </a:lnTo>
                  <a:lnTo>
                    <a:pt x="257" y="27"/>
                  </a:lnTo>
                  <a:lnTo>
                    <a:pt x="256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4" y="24"/>
                  </a:lnTo>
                  <a:lnTo>
                    <a:pt x="254" y="23"/>
                  </a:lnTo>
                  <a:lnTo>
                    <a:pt x="253" y="23"/>
                  </a:lnTo>
                  <a:lnTo>
                    <a:pt x="252" y="23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49" y="20"/>
                  </a:lnTo>
                  <a:lnTo>
                    <a:pt x="248" y="20"/>
                  </a:lnTo>
                  <a:lnTo>
                    <a:pt x="248" y="19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6" y="19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2" y="17"/>
                  </a:lnTo>
                  <a:lnTo>
                    <a:pt x="241" y="17"/>
                  </a:lnTo>
                  <a:lnTo>
                    <a:pt x="241" y="17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8" y="17"/>
                  </a:lnTo>
                  <a:lnTo>
                    <a:pt x="237" y="17"/>
                  </a:lnTo>
                  <a:lnTo>
                    <a:pt x="236" y="17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20"/>
                  </a:lnTo>
                  <a:lnTo>
                    <a:pt x="225" y="20"/>
                  </a:lnTo>
                  <a:lnTo>
                    <a:pt x="225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2" y="22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1" y="24"/>
                  </a:lnTo>
                  <a:lnTo>
                    <a:pt x="221" y="25"/>
                  </a:lnTo>
                  <a:lnTo>
                    <a:pt x="220" y="25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19" y="27"/>
                  </a:lnTo>
                  <a:lnTo>
                    <a:pt x="218" y="27"/>
                  </a:lnTo>
                  <a:lnTo>
                    <a:pt x="218" y="28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7" y="30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2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5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9"/>
                  </a:lnTo>
                  <a:lnTo>
                    <a:pt x="216" y="40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6" y="42"/>
                  </a:lnTo>
                  <a:lnTo>
                    <a:pt x="216" y="43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6"/>
                  </a:lnTo>
                  <a:lnTo>
                    <a:pt x="217" y="46"/>
                  </a:lnTo>
                  <a:lnTo>
                    <a:pt x="217" y="47"/>
                  </a:lnTo>
                  <a:lnTo>
                    <a:pt x="217" y="48"/>
                  </a:lnTo>
                  <a:lnTo>
                    <a:pt x="217" y="49"/>
                  </a:lnTo>
                  <a:lnTo>
                    <a:pt x="218" y="49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5" y="57"/>
                  </a:lnTo>
                  <a:lnTo>
                    <a:pt x="225" y="58"/>
                  </a:lnTo>
                  <a:lnTo>
                    <a:pt x="226" y="58"/>
                  </a:lnTo>
                  <a:lnTo>
                    <a:pt x="227" y="58"/>
                  </a:lnTo>
                  <a:lnTo>
                    <a:pt x="227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9" y="60"/>
                  </a:lnTo>
                  <a:lnTo>
                    <a:pt x="230" y="60"/>
                  </a:lnTo>
                  <a:lnTo>
                    <a:pt x="231" y="60"/>
                  </a:lnTo>
                  <a:lnTo>
                    <a:pt x="231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3" y="61"/>
                  </a:lnTo>
                  <a:lnTo>
                    <a:pt x="234" y="61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7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2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6" y="6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7" y="59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9" y="58"/>
                  </a:lnTo>
                  <a:lnTo>
                    <a:pt x="250" y="58"/>
                  </a:lnTo>
                  <a:lnTo>
                    <a:pt x="250" y="58"/>
                  </a:lnTo>
                  <a:lnTo>
                    <a:pt x="251" y="57"/>
                  </a:lnTo>
                  <a:lnTo>
                    <a:pt x="251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3" y="56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3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7" y="52"/>
                  </a:lnTo>
                  <a:lnTo>
                    <a:pt x="257" y="50"/>
                  </a:lnTo>
                  <a:lnTo>
                    <a:pt x="258" y="50"/>
                  </a:lnTo>
                  <a:lnTo>
                    <a:pt x="258" y="50"/>
                  </a:lnTo>
                  <a:lnTo>
                    <a:pt x="258" y="49"/>
                  </a:lnTo>
                  <a:lnTo>
                    <a:pt x="258" y="48"/>
                  </a:lnTo>
                  <a:lnTo>
                    <a:pt x="259" y="48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6"/>
                  </a:lnTo>
                  <a:lnTo>
                    <a:pt x="259" y="45"/>
                  </a:lnTo>
                  <a:lnTo>
                    <a:pt x="259" y="45"/>
                  </a:lnTo>
                  <a:lnTo>
                    <a:pt x="260" y="45"/>
                  </a:lnTo>
                  <a:lnTo>
                    <a:pt x="247" y="45"/>
                  </a:lnTo>
                  <a:lnTo>
                    <a:pt x="247" y="45"/>
                  </a:lnTo>
                  <a:close/>
                  <a:moveTo>
                    <a:pt x="239" y="5"/>
                  </a:moveTo>
                  <a:lnTo>
                    <a:pt x="235" y="0"/>
                  </a:lnTo>
                  <a:lnTo>
                    <a:pt x="223" y="0"/>
                  </a:lnTo>
                  <a:lnTo>
                    <a:pt x="234" y="12"/>
                  </a:lnTo>
                  <a:lnTo>
                    <a:pt x="243" y="12"/>
                  </a:lnTo>
                  <a:lnTo>
                    <a:pt x="254" y="0"/>
                  </a:lnTo>
                  <a:lnTo>
                    <a:pt x="242" y="0"/>
                  </a:lnTo>
                  <a:lnTo>
                    <a:pt x="239" y="5"/>
                  </a:lnTo>
                  <a:lnTo>
                    <a:pt x="239" y="5"/>
                  </a:lnTo>
                  <a:close/>
                  <a:moveTo>
                    <a:pt x="266" y="61"/>
                  </a:moveTo>
                  <a:lnTo>
                    <a:pt x="278" y="61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78" y="36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80" y="31"/>
                  </a:lnTo>
                  <a:lnTo>
                    <a:pt x="280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7" y="29"/>
                  </a:lnTo>
                  <a:lnTo>
                    <a:pt x="287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8"/>
                  </a:lnTo>
                  <a:lnTo>
                    <a:pt x="292" y="61"/>
                  </a:lnTo>
                  <a:lnTo>
                    <a:pt x="305" y="61"/>
                  </a:lnTo>
                  <a:lnTo>
                    <a:pt x="305" y="34"/>
                  </a:lnTo>
                  <a:lnTo>
                    <a:pt x="304" y="34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2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8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3" y="26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7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3" y="18"/>
                  </a:lnTo>
                  <a:lnTo>
                    <a:pt x="293" y="17"/>
                  </a:lnTo>
                  <a:lnTo>
                    <a:pt x="292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7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0" y="19"/>
                  </a:lnTo>
                  <a:lnTo>
                    <a:pt x="280" y="20"/>
                  </a:lnTo>
                  <a:lnTo>
                    <a:pt x="279" y="20"/>
                  </a:lnTo>
                  <a:lnTo>
                    <a:pt x="279" y="20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3"/>
                  </a:lnTo>
                  <a:lnTo>
                    <a:pt x="278" y="19"/>
                  </a:lnTo>
                  <a:lnTo>
                    <a:pt x="266" y="19"/>
                  </a:lnTo>
                  <a:lnTo>
                    <a:pt x="266" y="61"/>
                  </a:lnTo>
                  <a:lnTo>
                    <a:pt x="266" y="61"/>
                  </a:lnTo>
                  <a:close/>
                  <a:moveTo>
                    <a:pt x="334" y="17"/>
                  </a:moveTo>
                  <a:lnTo>
                    <a:pt x="333" y="17"/>
                  </a:lnTo>
                  <a:lnTo>
                    <a:pt x="332" y="17"/>
                  </a:lnTo>
                  <a:lnTo>
                    <a:pt x="332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17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6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2" y="19"/>
                  </a:lnTo>
                  <a:lnTo>
                    <a:pt x="322" y="20"/>
                  </a:lnTo>
                  <a:lnTo>
                    <a:pt x="321" y="20"/>
                  </a:lnTo>
                  <a:lnTo>
                    <a:pt x="321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5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8"/>
                  </a:lnTo>
                  <a:lnTo>
                    <a:pt x="313" y="28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2" y="31"/>
                  </a:lnTo>
                  <a:lnTo>
                    <a:pt x="312" y="32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4"/>
                  </a:lnTo>
                  <a:lnTo>
                    <a:pt x="311" y="34"/>
                  </a:lnTo>
                  <a:lnTo>
                    <a:pt x="311" y="34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40"/>
                  </a:lnTo>
                  <a:lnTo>
                    <a:pt x="311" y="41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6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5" y="52"/>
                  </a:lnTo>
                  <a:lnTo>
                    <a:pt x="315" y="53"/>
                  </a:lnTo>
                  <a:lnTo>
                    <a:pt x="315" y="54"/>
                  </a:lnTo>
                  <a:lnTo>
                    <a:pt x="316" y="54"/>
                  </a:lnTo>
                  <a:lnTo>
                    <a:pt x="316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2" y="59"/>
                  </a:lnTo>
                  <a:lnTo>
                    <a:pt x="323" y="59"/>
                  </a:lnTo>
                  <a:lnTo>
                    <a:pt x="323" y="60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6" y="61"/>
                  </a:lnTo>
                  <a:lnTo>
                    <a:pt x="327" y="61"/>
                  </a:lnTo>
                  <a:lnTo>
                    <a:pt x="328" y="61"/>
                  </a:lnTo>
                  <a:lnTo>
                    <a:pt x="328" y="61"/>
                  </a:lnTo>
                  <a:lnTo>
                    <a:pt x="329" y="61"/>
                  </a:lnTo>
                  <a:lnTo>
                    <a:pt x="330" y="61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34" y="62"/>
                  </a:lnTo>
                  <a:lnTo>
                    <a:pt x="334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6" y="61"/>
                  </a:lnTo>
                  <a:lnTo>
                    <a:pt x="337" y="61"/>
                  </a:lnTo>
                  <a:lnTo>
                    <a:pt x="338" y="61"/>
                  </a:lnTo>
                  <a:lnTo>
                    <a:pt x="339" y="61"/>
                  </a:lnTo>
                  <a:lnTo>
                    <a:pt x="339" y="61"/>
                  </a:lnTo>
                  <a:lnTo>
                    <a:pt x="340" y="61"/>
                  </a:lnTo>
                  <a:lnTo>
                    <a:pt x="340" y="60"/>
                  </a:lnTo>
                  <a:lnTo>
                    <a:pt x="341" y="60"/>
                  </a:lnTo>
                  <a:lnTo>
                    <a:pt x="342" y="60"/>
                  </a:lnTo>
                  <a:lnTo>
                    <a:pt x="343" y="60"/>
                  </a:lnTo>
                  <a:lnTo>
                    <a:pt x="343" y="59"/>
                  </a:lnTo>
                  <a:lnTo>
                    <a:pt x="344" y="59"/>
                  </a:lnTo>
                  <a:lnTo>
                    <a:pt x="344" y="58"/>
                  </a:lnTo>
                  <a:lnTo>
                    <a:pt x="345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8" y="56"/>
                  </a:lnTo>
                  <a:lnTo>
                    <a:pt x="349" y="56"/>
                  </a:lnTo>
                  <a:lnTo>
                    <a:pt x="350" y="56"/>
                  </a:lnTo>
                  <a:lnTo>
                    <a:pt x="350" y="55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1" y="54"/>
                  </a:lnTo>
                  <a:lnTo>
                    <a:pt x="351" y="53"/>
                  </a:lnTo>
                  <a:lnTo>
                    <a:pt x="351" y="53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3" y="51"/>
                  </a:lnTo>
                  <a:lnTo>
                    <a:pt x="353" y="51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6"/>
                  </a:lnTo>
                  <a:lnTo>
                    <a:pt x="355" y="46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4"/>
                  </a:lnTo>
                  <a:lnTo>
                    <a:pt x="355" y="44"/>
                  </a:lnTo>
                  <a:lnTo>
                    <a:pt x="355" y="43"/>
                  </a:lnTo>
                  <a:lnTo>
                    <a:pt x="355" y="43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1"/>
                  </a:lnTo>
                  <a:lnTo>
                    <a:pt x="355" y="41"/>
                  </a:lnTo>
                  <a:lnTo>
                    <a:pt x="355" y="40"/>
                  </a:lnTo>
                  <a:lnTo>
                    <a:pt x="355" y="39"/>
                  </a:lnTo>
                  <a:lnTo>
                    <a:pt x="356" y="3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6"/>
                  </a:lnTo>
                  <a:lnTo>
                    <a:pt x="355" y="35"/>
                  </a:lnTo>
                  <a:lnTo>
                    <a:pt x="355" y="35"/>
                  </a:lnTo>
                  <a:lnTo>
                    <a:pt x="355" y="34"/>
                  </a:lnTo>
                  <a:lnTo>
                    <a:pt x="355" y="34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3" y="29"/>
                  </a:lnTo>
                  <a:lnTo>
                    <a:pt x="353" y="29"/>
                  </a:lnTo>
                  <a:lnTo>
                    <a:pt x="353" y="28"/>
                  </a:lnTo>
                  <a:lnTo>
                    <a:pt x="353" y="27"/>
                  </a:lnTo>
                  <a:lnTo>
                    <a:pt x="352" y="27"/>
                  </a:lnTo>
                  <a:lnTo>
                    <a:pt x="352" y="26"/>
                  </a:lnTo>
                  <a:lnTo>
                    <a:pt x="351" y="26"/>
                  </a:lnTo>
                  <a:lnTo>
                    <a:pt x="351" y="25"/>
                  </a:lnTo>
                  <a:lnTo>
                    <a:pt x="351" y="25"/>
                  </a:lnTo>
                  <a:lnTo>
                    <a:pt x="350" y="24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2"/>
                  </a:lnTo>
                  <a:lnTo>
                    <a:pt x="348" y="22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6" y="21"/>
                  </a:lnTo>
                  <a:lnTo>
                    <a:pt x="345" y="20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43" y="19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40" y="18"/>
                  </a:lnTo>
                  <a:lnTo>
                    <a:pt x="339" y="18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5" y="17"/>
                  </a:lnTo>
                  <a:lnTo>
                    <a:pt x="334" y="17"/>
                  </a:lnTo>
                  <a:lnTo>
                    <a:pt x="334" y="17"/>
                  </a:lnTo>
                  <a:lnTo>
                    <a:pt x="334" y="17"/>
                  </a:lnTo>
                  <a:close/>
                  <a:moveTo>
                    <a:pt x="334" y="29"/>
                  </a:moveTo>
                  <a:lnTo>
                    <a:pt x="334" y="29"/>
                  </a:lnTo>
                  <a:lnTo>
                    <a:pt x="334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36" y="29"/>
                  </a:lnTo>
                  <a:lnTo>
                    <a:pt x="337" y="29"/>
                  </a:lnTo>
                  <a:lnTo>
                    <a:pt x="337" y="29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9" y="30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40" y="31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3" y="38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40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1" y="46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7" y="49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3" y="50"/>
                  </a:lnTo>
                  <a:lnTo>
                    <a:pt x="332" y="50"/>
                  </a:lnTo>
                  <a:lnTo>
                    <a:pt x="332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29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8"/>
                  </a:lnTo>
                  <a:lnTo>
                    <a:pt x="327" y="48"/>
                  </a:lnTo>
                  <a:lnTo>
                    <a:pt x="327" y="48"/>
                  </a:lnTo>
                  <a:lnTo>
                    <a:pt x="327" y="47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3"/>
                  </a:lnTo>
                  <a:lnTo>
                    <a:pt x="324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4" y="36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4"/>
                  </a:lnTo>
                  <a:lnTo>
                    <a:pt x="325" y="34"/>
                  </a:lnTo>
                  <a:lnTo>
                    <a:pt x="325" y="34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3" y="29"/>
                  </a:lnTo>
                  <a:lnTo>
                    <a:pt x="334" y="29"/>
                  </a:lnTo>
                  <a:lnTo>
                    <a:pt x="334" y="29"/>
                  </a:lnTo>
                  <a:close/>
                  <a:moveTo>
                    <a:pt x="393" y="30"/>
                  </a:moveTo>
                  <a:lnTo>
                    <a:pt x="392" y="30"/>
                  </a:lnTo>
                  <a:lnTo>
                    <a:pt x="392" y="30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8"/>
                  </a:lnTo>
                  <a:lnTo>
                    <a:pt x="392" y="28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1" y="26"/>
                  </a:lnTo>
                  <a:lnTo>
                    <a:pt x="391" y="26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89" y="22"/>
                  </a:lnTo>
                  <a:lnTo>
                    <a:pt x="389" y="22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4" y="19"/>
                  </a:lnTo>
                  <a:lnTo>
                    <a:pt x="384" y="19"/>
                  </a:lnTo>
                  <a:lnTo>
                    <a:pt x="384" y="18"/>
                  </a:lnTo>
                  <a:lnTo>
                    <a:pt x="383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81" y="18"/>
                  </a:lnTo>
                  <a:lnTo>
                    <a:pt x="381" y="17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77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7" y="19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4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4"/>
                  </a:lnTo>
                  <a:lnTo>
                    <a:pt x="362" y="24"/>
                  </a:lnTo>
                  <a:lnTo>
                    <a:pt x="362" y="25"/>
                  </a:lnTo>
                  <a:lnTo>
                    <a:pt x="361" y="25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7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60" y="28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60" y="34"/>
                  </a:lnTo>
                  <a:lnTo>
                    <a:pt x="361" y="34"/>
                  </a:lnTo>
                  <a:lnTo>
                    <a:pt x="361" y="34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61" y="37"/>
                  </a:lnTo>
                  <a:lnTo>
                    <a:pt x="362" y="37"/>
                  </a:lnTo>
                  <a:lnTo>
                    <a:pt x="362" y="37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4" y="39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7" y="41"/>
                  </a:lnTo>
                  <a:lnTo>
                    <a:pt x="368" y="41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5" y="44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5" y="52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1"/>
                  </a:lnTo>
                  <a:lnTo>
                    <a:pt x="360" y="51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3" y="56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5" y="58"/>
                  </a:lnTo>
                  <a:lnTo>
                    <a:pt x="365" y="58"/>
                  </a:lnTo>
                  <a:lnTo>
                    <a:pt x="366" y="58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7" y="60"/>
                  </a:lnTo>
                  <a:lnTo>
                    <a:pt x="368" y="60"/>
                  </a:lnTo>
                  <a:lnTo>
                    <a:pt x="368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6" y="61"/>
                  </a:lnTo>
                  <a:lnTo>
                    <a:pt x="377" y="62"/>
                  </a:lnTo>
                  <a:lnTo>
                    <a:pt x="377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9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1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385" y="60"/>
                  </a:lnTo>
                  <a:lnTo>
                    <a:pt x="385" y="60"/>
                  </a:lnTo>
                  <a:lnTo>
                    <a:pt x="386" y="60"/>
                  </a:lnTo>
                  <a:lnTo>
                    <a:pt x="386" y="59"/>
                  </a:lnTo>
                  <a:lnTo>
                    <a:pt x="387" y="59"/>
                  </a:lnTo>
                  <a:lnTo>
                    <a:pt x="387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9" y="58"/>
                  </a:lnTo>
                  <a:lnTo>
                    <a:pt x="389" y="57"/>
                  </a:lnTo>
                  <a:lnTo>
                    <a:pt x="389" y="57"/>
                  </a:lnTo>
                  <a:lnTo>
                    <a:pt x="390" y="57"/>
                  </a:lnTo>
                  <a:lnTo>
                    <a:pt x="390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1" y="54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92" y="53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52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94" y="48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5"/>
                  </a:lnTo>
                  <a:lnTo>
                    <a:pt x="393" y="45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3"/>
                  </a:lnTo>
                  <a:lnTo>
                    <a:pt x="393" y="43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1" y="41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4" y="36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3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7" y="34"/>
                  </a:lnTo>
                  <a:lnTo>
                    <a:pt x="377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4" y="32"/>
                  </a:lnTo>
                  <a:lnTo>
                    <a:pt x="374" y="32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5" y="27"/>
                  </a:lnTo>
                  <a:lnTo>
                    <a:pt x="375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93" y="30"/>
                  </a:lnTo>
                  <a:lnTo>
                    <a:pt x="393" y="30"/>
                  </a:lnTo>
                  <a:close/>
                  <a:moveTo>
                    <a:pt x="415" y="4"/>
                  </a:moveTo>
                  <a:lnTo>
                    <a:pt x="402" y="4"/>
                  </a:lnTo>
                  <a:lnTo>
                    <a:pt x="402" y="19"/>
                  </a:lnTo>
                  <a:lnTo>
                    <a:pt x="396" y="19"/>
                  </a:lnTo>
                  <a:lnTo>
                    <a:pt x="396" y="28"/>
                  </a:lnTo>
                  <a:lnTo>
                    <a:pt x="402" y="28"/>
                  </a:lnTo>
                  <a:lnTo>
                    <a:pt x="402" y="61"/>
                  </a:lnTo>
                  <a:lnTo>
                    <a:pt x="415" y="61"/>
                  </a:lnTo>
                  <a:lnTo>
                    <a:pt x="415" y="28"/>
                  </a:lnTo>
                  <a:lnTo>
                    <a:pt x="420" y="28"/>
                  </a:lnTo>
                  <a:lnTo>
                    <a:pt x="420" y="19"/>
                  </a:lnTo>
                  <a:lnTo>
                    <a:pt x="415" y="19"/>
                  </a:lnTo>
                  <a:lnTo>
                    <a:pt x="415" y="4"/>
                  </a:lnTo>
                  <a:lnTo>
                    <a:pt x="415" y="4"/>
                  </a:lnTo>
                  <a:close/>
                  <a:moveTo>
                    <a:pt x="4" y="151"/>
                  </a:moveTo>
                  <a:lnTo>
                    <a:pt x="16" y="15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1" y="136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3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7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40" y="135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8" y="126"/>
                  </a:lnTo>
                  <a:lnTo>
                    <a:pt x="48" y="125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9" y="123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9"/>
                  </a:lnTo>
                  <a:lnTo>
                    <a:pt x="49" y="118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0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4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0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4" y="95"/>
                  </a:lnTo>
                  <a:lnTo>
                    <a:pt x="4" y="151"/>
                  </a:lnTo>
                  <a:lnTo>
                    <a:pt x="4" y="151"/>
                  </a:lnTo>
                  <a:close/>
                  <a:moveTo>
                    <a:pt x="27" y="105"/>
                  </a:moveTo>
                  <a:lnTo>
                    <a:pt x="27" y="105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0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4" y="122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1" y="125"/>
                  </a:lnTo>
                  <a:lnTo>
                    <a:pt x="21" y="125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5"/>
                  </a:lnTo>
                  <a:close/>
                  <a:moveTo>
                    <a:pt x="56" y="137"/>
                  </a:moveTo>
                  <a:lnTo>
                    <a:pt x="69" y="13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79" y="106"/>
                  </a:lnTo>
                  <a:lnTo>
                    <a:pt x="79" y="94"/>
                  </a:lnTo>
                  <a:lnTo>
                    <a:pt x="79" y="94"/>
                  </a:lnTo>
                  <a:lnTo>
                    <a:pt x="78" y="93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5"/>
                  </a:lnTo>
                  <a:lnTo>
                    <a:pt x="56" y="95"/>
                  </a:lnTo>
                  <a:lnTo>
                    <a:pt x="56" y="137"/>
                  </a:lnTo>
                  <a:lnTo>
                    <a:pt x="56" y="137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6" y="94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9" y="98"/>
                  </a:lnTo>
                  <a:lnTo>
                    <a:pt x="89" y="99"/>
                  </a:lnTo>
                  <a:lnTo>
                    <a:pt x="88" y="99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3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82" y="110"/>
                  </a:lnTo>
                  <a:lnTo>
                    <a:pt x="82" y="111"/>
                  </a:lnTo>
                  <a:lnTo>
                    <a:pt x="82" y="111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3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9"/>
                  </a:lnTo>
                  <a:lnTo>
                    <a:pt x="81" y="120"/>
                  </a:lnTo>
                  <a:lnTo>
                    <a:pt x="82" y="12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3" y="137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7"/>
                  </a:lnTo>
                  <a:lnTo>
                    <a:pt x="106" y="137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7"/>
                  </a:lnTo>
                  <a:lnTo>
                    <a:pt x="113" y="137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5" y="136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9" y="133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16"/>
                  </a:lnTo>
                  <a:lnTo>
                    <a:pt x="127" y="116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1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6"/>
                  </a:lnTo>
                  <a:lnTo>
                    <a:pt x="124" y="106"/>
                  </a:lnTo>
                  <a:lnTo>
                    <a:pt x="124" y="105"/>
                  </a:lnTo>
                  <a:lnTo>
                    <a:pt x="123" y="105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1" y="101"/>
                  </a:lnTo>
                  <a:lnTo>
                    <a:pt x="121" y="100"/>
                  </a:lnTo>
                  <a:lnTo>
                    <a:pt x="120" y="99"/>
                  </a:lnTo>
                  <a:lnTo>
                    <a:pt x="119" y="99"/>
                  </a:lnTo>
                  <a:lnTo>
                    <a:pt x="119" y="98"/>
                  </a:lnTo>
                  <a:lnTo>
                    <a:pt x="118" y="98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6" y="96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6" y="94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104" y="105"/>
                  </a:moveTo>
                  <a:lnTo>
                    <a:pt x="104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1" y="108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4" y="112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4" y="119"/>
                  </a:lnTo>
                  <a:lnTo>
                    <a:pt x="113" y="119"/>
                  </a:lnTo>
                  <a:lnTo>
                    <a:pt x="113" y="119"/>
                  </a:lnTo>
                  <a:lnTo>
                    <a:pt x="113" y="120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1" y="122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8" y="125"/>
                  </a:lnTo>
                  <a:lnTo>
                    <a:pt x="107" y="125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5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6" y="123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close/>
                  <a:moveTo>
                    <a:pt x="155" y="137"/>
                  </a:moveTo>
                  <a:lnTo>
                    <a:pt x="167" y="13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2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0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8" y="108"/>
                  </a:lnTo>
                  <a:lnTo>
                    <a:pt x="168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3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7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79" y="108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80" y="113"/>
                  </a:lnTo>
                  <a:lnTo>
                    <a:pt x="180" y="114"/>
                  </a:lnTo>
                  <a:lnTo>
                    <a:pt x="180" y="137"/>
                  </a:lnTo>
                  <a:lnTo>
                    <a:pt x="193" y="137"/>
                  </a:lnTo>
                  <a:lnTo>
                    <a:pt x="193" y="114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2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6" y="110"/>
                  </a:lnTo>
                  <a:lnTo>
                    <a:pt x="205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37"/>
                  </a:lnTo>
                  <a:lnTo>
                    <a:pt x="219" y="137"/>
                  </a:lnTo>
                  <a:lnTo>
                    <a:pt x="219" y="114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7" y="103"/>
                  </a:lnTo>
                  <a:lnTo>
                    <a:pt x="217" y="103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5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7"/>
                  </a:lnTo>
                  <a:lnTo>
                    <a:pt x="213" y="97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0" y="95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4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6" y="95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3" y="96"/>
                  </a:lnTo>
                  <a:lnTo>
                    <a:pt x="193" y="97"/>
                  </a:lnTo>
                  <a:lnTo>
                    <a:pt x="193" y="98"/>
                  </a:lnTo>
                  <a:lnTo>
                    <a:pt x="192" y="98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3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94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5"/>
                  </a:lnTo>
                  <a:lnTo>
                    <a:pt x="155" y="95"/>
                  </a:lnTo>
                  <a:lnTo>
                    <a:pt x="155" y="137"/>
                  </a:lnTo>
                  <a:lnTo>
                    <a:pt x="155" y="137"/>
                  </a:lnTo>
                  <a:close/>
                  <a:moveTo>
                    <a:pt x="271" y="95"/>
                  </a:moveTo>
                  <a:lnTo>
                    <a:pt x="259" y="95"/>
                  </a:lnTo>
                  <a:lnTo>
                    <a:pt x="259" y="99"/>
                  </a:lnTo>
                  <a:lnTo>
                    <a:pt x="259" y="99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7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4"/>
                  </a:lnTo>
                  <a:lnTo>
                    <a:pt x="253" y="94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49" y="94"/>
                  </a:lnTo>
                  <a:lnTo>
                    <a:pt x="248" y="94"/>
                  </a:lnTo>
                  <a:lnTo>
                    <a:pt x="247" y="94"/>
                  </a:lnTo>
                  <a:lnTo>
                    <a:pt x="247" y="94"/>
                  </a:lnTo>
                  <a:lnTo>
                    <a:pt x="246" y="94"/>
                  </a:lnTo>
                  <a:lnTo>
                    <a:pt x="245" y="94"/>
                  </a:lnTo>
                  <a:lnTo>
                    <a:pt x="244" y="9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242" y="94"/>
                  </a:lnTo>
                  <a:lnTo>
                    <a:pt x="241" y="94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6" y="95"/>
                  </a:lnTo>
                  <a:lnTo>
                    <a:pt x="236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4" y="96"/>
                  </a:lnTo>
                  <a:lnTo>
                    <a:pt x="233" y="97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1" y="99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30" y="101"/>
                  </a:lnTo>
                  <a:lnTo>
                    <a:pt x="229" y="101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28" y="103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5" y="114"/>
                  </a:lnTo>
                  <a:lnTo>
                    <a:pt x="225" y="115"/>
                  </a:lnTo>
                  <a:lnTo>
                    <a:pt x="225" y="116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2"/>
                  </a:lnTo>
                  <a:lnTo>
                    <a:pt x="225" y="123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6"/>
                  </a:lnTo>
                  <a:lnTo>
                    <a:pt x="227" y="127"/>
                  </a:lnTo>
                  <a:lnTo>
                    <a:pt x="228" y="127"/>
                  </a:lnTo>
                  <a:lnTo>
                    <a:pt x="228" y="128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0" y="130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3" y="133"/>
                  </a:lnTo>
                  <a:lnTo>
                    <a:pt x="233" y="134"/>
                  </a:lnTo>
                  <a:lnTo>
                    <a:pt x="234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6" y="136"/>
                  </a:lnTo>
                  <a:lnTo>
                    <a:pt x="236" y="136"/>
                  </a:lnTo>
                  <a:lnTo>
                    <a:pt x="237" y="136"/>
                  </a:lnTo>
                  <a:lnTo>
                    <a:pt x="238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1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8" y="137"/>
                  </a:lnTo>
                  <a:lnTo>
                    <a:pt x="248" y="137"/>
                  </a:lnTo>
                  <a:lnTo>
                    <a:pt x="249" y="137"/>
                  </a:lnTo>
                  <a:lnTo>
                    <a:pt x="250" y="137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2" y="137"/>
                  </a:lnTo>
                  <a:lnTo>
                    <a:pt x="252" y="137"/>
                  </a:lnTo>
                  <a:lnTo>
                    <a:pt x="253" y="137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7" y="135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3"/>
                  </a:lnTo>
                  <a:lnTo>
                    <a:pt x="259" y="133"/>
                  </a:lnTo>
                  <a:lnTo>
                    <a:pt x="259" y="132"/>
                  </a:lnTo>
                  <a:lnTo>
                    <a:pt x="259" y="132"/>
                  </a:lnTo>
                  <a:lnTo>
                    <a:pt x="259" y="137"/>
                  </a:lnTo>
                  <a:lnTo>
                    <a:pt x="271" y="137"/>
                  </a:lnTo>
                  <a:lnTo>
                    <a:pt x="271" y="95"/>
                  </a:lnTo>
                  <a:lnTo>
                    <a:pt x="271" y="95"/>
                  </a:lnTo>
                  <a:close/>
                  <a:moveTo>
                    <a:pt x="248" y="105"/>
                  </a:moveTo>
                  <a:lnTo>
                    <a:pt x="248" y="105"/>
                  </a:lnTo>
                  <a:lnTo>
                    <a:pt x="249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1" y="105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3" y="106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8"/>
                  </a:lnTo>
                  <a:lnTo>
                    <a:pt x="256" y="108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7" y="110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6"/>
                  </a:lnTo>
                  <a:lnTo>
                    <a:pt x="258" y="116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20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7" y="121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3"/>
                  </a:lnTo>
                  <a:lnTo>
                    <a:pt x="255" y="123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4" y="124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53" y="125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9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5" y="126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39" y="122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0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8" y="117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8"/>
                  </a:lnTo>
                  <a:lnTo>
                    <a:pt x="241" y="108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8" y="105"/>
                  </a:lnTo>
                  <a:lnTo>
                    <a:pt x="248" y="105"/>
                  </a:lnTo>
                  <a:lnTo>
                    <a:pt x="248" y="105"/>
                  </a:lnTo>
                  <a:close/>
                  <a:moveTo>
                    <a:pt x="279" y="137"/>
                  </a:moveTo>
                  <a:lnTo>
                    <a:pt x="292" y="137"/>
                  </a:lnTo>
                  <a:lnTo>
                    <a:pt x="292" y="114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2"/>
                  </a:lnTo>
                  <a:lnTo>
                    <a:pt x="292" y="112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3" y="111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09"/>
                  </a:lnTo>
                  <a:lnTo>
                    <a:pt x="292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5" y="107"/>
                  </a:lnTo>
                  <a:lnTo>
                    <a:pt x="295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7" y="106"/>
                  </a:lnTo>
                  <a:lnTo>
                    <a:pt x="297" y="106"/>
                  </a:lnTo>
                  <a:lnTo>
                    <a:pt x="297" y="105"/>
                  </a:lnTo>
                  <a:lnTo>
                    <a:pt x="297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9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6" y="111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6" y="137"/>
                  </a:lnTo>
                  <a:lnTo>
                    <a:pt x="319" y="137"/>
                  </a:lnTo>
                  <a:lnTo>
                    <a:pt x="319" y="111"/>
                  </a:lnTo>
                  <a:lnTo>
                    <a:pt x="318" y="110"/>
                  </a:lnTo>
                  <a:lnTo>
                    <a:pt x="318" y="110"/>
                  </a:lnTo>
                  <a:lnTo>
                    <a:pt x="318" y="109"/>
                  </a:lnTo>
                  <a:lnTo>
                    <a:pt x="318" y="109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6"/>
                  </a:lnTo>
                  <a:lnTo>
                    <a:pt x="318" y="106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6" y="101"/>
                  </a:lnTo>
                  <a:lnTo>
                    <a:pt x="316" y="101"/>
                  </a:lnTo>
                  <a:lnTo>
                    <a:pt x="316" y="100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4" y="97"/>
                  </a:lnTo>
                  <a:lnTo>
                    <a:pt x="313" y="97"/>
                  </a:lnTo>
                  <a:lnTo>
                    <a:pt x="313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0" y="95"/>
                  </a:lnTo>
                  <a:lnTo>
                    <a:pt x="309" y="95"/>
                  </a:lnTo>
                  <a:lnTo>
                    <a:pt x="309" y="95"/>
                  </a:lnTo>
                  <a:lnTo>
                    <a:pt x="309" y="94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94"/>
                  </a:lnTo>
                  <a:lnTo>
                    <a:pt x="305" y="94"/>
                  </a:lnTo>
                  <a:lnTo>
                    <a:pt x="305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3" y="94"/>
                  </a:lnTo>
                  <a:lnTo>
                    <a:pt x="303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9" y="94"/>
                  </a:lnTo>
                  <a:lnTo>
                    <a:pt x="299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2" y="99"/>
                  </a:lnTo>
                  <a:lnTo>
                    <a:pt x="292" y="99"/>
                  </a:lnTo>
                  <a:lnTo>
                    <a:pt x="292" y="95"/>
                  </a:lnTo>
                  <a:lnTo>
                    <a:pt x="279" y="95"/>
                  </a:lnTo>
                  <a:lnTo>
                    <a:pt x="279" y="137"/>
                  </a:lnTo>
                  <a:lnTo>
                    <a:pt x="279" y="137"/>
                  </a:lnTo>
                  <a:close/>
                  <a:moveTo>
                    <a:pt x="370" y="95"/>
                  </a:moveTo>
                  <a:lnTo>
                    <a:pt x="358" y="95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7"/>
                  </a:lnTo>
                  <a:lnTo>
                    <a:pt x="356" y="96"/>
                  </a:lnTo>
                  <a:lnTo>
                    <a:pt x="355" y="96"/>
                  </a:lnTo>
                  <a:lnTo>
                    <a:pt x="355" y="96"/>
                  </a:lnTo>
                  <a:lnTo>
                    <a:pt x="355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3" y="94"/>
                  </a:lnTo>
                  <a:lnTo>
                    <a:pt x="352" y="94"/>
                  </a:lnTo>
                  <a:lnTo>
                    <a:pt x="351" y="94"/>
                  </a:lnTo>
                  <a:lnTo>
                    <a:pt x="351" y="94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9" y="94"/>
                  </a:lnTo>
                  <a:lnTo>
                    <a:pt x="348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6" y="94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43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6" y="95"/>
                  </a:lnTo>
                  <a:lnTo>
                    <a:pt x="335" y="95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2" y="97"/>
                  </a:lnTo>
                  <a:lnTo>
                    <a:pt x="332" y="98"/>
                  </a:lnTo>
                  <a:lnTo>
                    <a:pt x="331" y="98"/>
                  </a:lnTo>
                  <a:lnTo>
                    <a:pt x="331" y="99"/>
                  </a:lnTo>
                  <a:lnTo>
                    <a:pt x="330" y="99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9" y="101"/>
                  </a:lnTo>
                  <a:lnTo>
                    <a:pt x="328" y="101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27" y="104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25" y="106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5" y="108"/>
                  </a:lnTo>
                  <a:lnTo>
                    <a:pt x="324" y="109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24" y="114"/>
                  </a:lnTo>
                  <a:lnTo>
                    <a:pt x="324" y="115"/>
                  </a:lnTo>
                  <a:lnTo>
                    <a:pt x="324" y="116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4" y="118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4" y="123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6" y="126"/>
                  </a:lnTo>
                  <a:lnTo>
                    <a:pt x="326" y="127"/>
                  </a:lnTo>
                  <a:lnTo>
                    <a:pt x="327" y="127"/>
                  </a:lnTo>
                  <a:lnTo>
                    <a:pt x="327" y="128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8" y="130"/>
                  </a:lnTo>
                  <a:lnTo>
                    <a:pt x="328" y="130"/>
                  </a:lnTo>
                  <a:lnTo>
                    <a:pt x="329" y="130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1" y="133"/>
                  </a:lnTo>
                  <a:lnTo>
                    <a:pt x="331" y="133"/>
                  </a:lnTo>
                  <a:lnTo>
                    <a:pt x="332" y="133"/>
                  </a:lnTo>
                  <a:lnTo>
                    <a:pt x="332" y="134"/>
                  </a:lnTo>
                  <a:lnTo>
                    <a:pt x="333" y="134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5" y="136"/>
                  </a:lnTo>
                  <a:lnTo>
                    <a:pt x="335" y="136"/>
                  </a:lnTo>
                  <a:lnTo>
                    <a:pt x="336" y="136"/>
                  </a:lnTo>
                  <a:lnTo>
                    <a:pt x="336" y="137"/>
                  </a:lnTo>
                  <a:lnTo>
                    <a:pt x="337" y="137"/>
                  </a:lnTo>
                  <a:lnTo>
                    <a:pt x="338" y="137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7"/>
                  </a:lnTo>
                  <a:lnTo>
                    <a:pt x="340" y="137"/>
                  </a:lnTo>
                  <a:lnTo>
                    <a:pt x="341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4" y="137"/>
                  </a:lnTo>
                  <a:lnTo>
                    <a:pt x="345" y="138"/>
                  </a:lnTo>
                  <a:lnTo>
                    <a:pt x="346" y="137"/>
                  </a:lnTo>
                  <a:lnTo>
                    <a:pt x="346" y="137"/>
                  </a:lnTo>
                  <a:lnTo>
                    <a:pt x="347" y="137"/>
                  </a:lnTo>
                  <a:lnTo>
                    <a:pt x="348" y="137"/>
                  </a:lnTo>
                  <a:lnTo>
                    <a:pt x="349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1" y="137"/>
                  </a:lnTo>
                  <a:lnTo>
                    <a:pt x="351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4" y="136"/>
                  </a:lnTo>
                  <a:lnTo>
                    <a:pt x="354" y="136"/>
                  </a:lnTo>
                  <a:lnTo>
                    <a:pt x="355" y="136"/>
                  </a:lnTo>
                  <a:lnTo>
                    <a:pt x="355" y="135"/>
                  </a:lnTo>
                  <a:lnTo>
                    <a:pt x="356" y="135"/>
                  </a:lnTo>
                  <a:lnTo>
                    <a:pt x="356" y="134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7" y="133"/>
                  </a:lnTo>
                  <a:lnTo>
                    <a:pt x="357" y="133"/>
                  </a:lnTo>
                  <a:lnTo>
                    <a:pt x="358" y="132"/>
                  </a:lnTo>
                  <a:lnTo>
                    <a:pt x="358" y="132"/>
                  </a:lnTo>
                  <a:lnTo>
                    <a:pt x="358" y="137"/>
                  </a:lnTo>
                  <a:lnTo>
                    <a:pt x="370" y="137"/>
                  </a:lnTo>
                  <a:lnTo>
                    <a:pt x="370" y="95"/>
                  </a:lnTo>
                  <a:lnTo>
                    <a:pt x="370" y="95"/>
                  </a:lnTo>
                  <a:close/>
                  <a:moveTo>
                    <a:pt x="347" y="105"/>
                  </a:moveTo>
                  <a:lnTo>
                    <a:pt x="347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50" y="105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6" y="110"/>
                  </a:lnTo>
                  <a:lnTo>
                    <a:pt x="356" y="110"/>
                  </a:lnTo>
                  <a:lnTo>
                    <a:pt x="356" y="111"/>
                  </a:lnTo>
                  <a:lnTo>
                    <a:pt x="357" y="111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7" y="113"/>
                  </a:lnTo>
                  <a:lnTo>
                    <a:pt x="357" y="113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7" y="116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6" y="120"/>
                  </a:lnTo>
                  <a:lnTo>
                    <a:pt x="356" y="121"/>
                  </a:lnTo>
                  <a:lnTo>
                    <a:pt x="356" y="121"/>
                  </a:lnTo>
                  <a:lnTo>
                    <a:pt x="355" y="121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3"/>
                  </a:lnTo>
                  <a:lnTo>
                    <a:pt x="354" y="123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3" y="124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0" y="125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9" y="126"/>
                  </a:lnTo>
                  <a:lnTo>
                    <a:pt x="349" y="126"/>
                  </a:lnTo>
                  <a:lnTo>
                    <a:pt x="348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45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3" y="126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1" y="125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39" y="124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2"/>
                  </a:lnTo>
                  <a:lnTo>
                    <a:pt x="338" y="122"/>
                  </a:lnTo>
                  <a:lnTo>
                    <a:pt x="338" y="122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0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1" y="107"/>
                  </a:lnTo>
                  <a:lnTo>
                    <a:pt x="342" y="107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4" y="105"/>
                  </a:lnTo>
                  <a:lnTo>
                    <a:pt x="344" y="105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46" y="105"/>
                  </a:lnTo>
                  <a:lnTo>
                    <a:pt x="346" y="105"/>
                  </a:lnTo>
                  <a:lnTo>
                    <a:pt x="347" y="105"/>
                  </a:lnTo>
                  <a:lnTo>
                    <a:pt x="347" y="105"/>
                  </a:lnTo>
                  <a:close/>
                  <a:moveTo>
                    <a:pt x="422" y="95"/>
                  </a:moveTo>
                  <a:lnTo>
                    <a:pt x="411" y="95"/>
                  </a:lnTo>
                  <a:lnTo>
                    <a:pt x="411" y="99"/>
                  </a:lnTo>
                  <a:lnTo>
                    <a:pt x="410" y="98"/>
                  </a:lnTo>
                  <a:lnTo>
                    <a:pt x="410" y="98"/>
                  </a:lnTo>
                  <a:lnTo>
                    <a:pt x="409" y="97"/>
                  </a:lnTo>
                  <a:lnTo>
                    <a:pt x="408" y="97"/>
                  </a:lnTo>
                  <a:lnTo>
                    <a:pt x="408" y="96"/>
                  </a:lnTo>
                  <a:lnTo>
                    <a:pt x="408" y="96"/>
                  </a:lnTo>
                  <a:lnTo>
                    <a:pt x="407" y="96"/>
                  </a:lnTo>
                  <a:lnTo>
                    <a:pt x="407" y="95"/>
                  </a:lnTo>
                  <a:lnTo>
                    <a:pt x="406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2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398" y="94"/>
                  </a:lnTo>
                  <a:lnTo>
                    <a:pt x="397" y="94"/>
                  </a:lnTo>
                  <a:lnTo>
                    <a:pt x="396" y="94"/>
                  </a:lnTo>
                  <a:lnTo>
                    <a:pt x="396" y="94"/>
                  </a:lnTo>
                  <a:lnTo>
                    <a:pt x="395" y="94"/>
                  </a:lnTo>
                  <a:lnTo>
                    <a:pt x="394" y="94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392" y="94"/>
                  </a:lnTo>
                  <a:lnTo>
                    <a:pt x="391" y="94"/>
                  </a:lnTo>
                  <a:lnTo>
                    <a:pt x="391" y="95"/>
                  </a:lnTo>
                  <a:lnTo>
                    <a:pt x="390" y="95"/>
                  </a:lnTo>
                  <a:lnTo>
                    <a:pt x="389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7" y="96"/>
                  </a:lnTo>
                  <a:lnTo>
                    <a:pt x="386" y="96"/>
                  </a:lnTo>
                  <a:lnTo>
                    <a:pt x="386" y="97"/>
                  </a:lnTo>
                  <a:lnTo>
                    <a:pt x="385" y="97"/>
                  </a:lnTo>
                  <a:lnTo>
                    <a:pt x="385" y="98"/>
                  </a:lnTo>
                  <a:lnTo>
                    <a:pt x="384" y="98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1" y="101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102"/>
                  </a:lnTo>
                  <a:lnTo>
                    <a:pt x="380" y="103"/>
                  </a:lnTo>
                  <a:lnTo>
                    <a:pt x="380" y="103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78" y="105"/>
                  </a:lnTo>
                  <a:lnTo>
                    <a:pt x="378" y="106"/>
                  </a:lnTo>
                  <a:lnTo>
                    <a:pt x="378" y="107"/>
                  </a:lnTo>
                  <a:lnTo>
                    <a:pt x="378" y="107"/>
                  </a:lnTo>
                  <a:lnTo>
                    <a:pt x="378" y="108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7" y="110"/>
                  </a:lnTo>
                  <a:lnTo>
                    <a:pt x="377" y="111"/>
                  </a:lnTo>
                  <a:lnTo>
                    <a:pt x="377" y="112"/>
                  </a:lnTo>
                  <a:lnTo>
                    <a:pt x="377" y="113"/>
                  </a:lnTo>
                  <a:lnTo>
                    <a:pt x="377" y="114"/>
                  </a:lnTo>
                  <a:lnTo>
                    <a:pt x="377" y="114"/>
                  </a:lnTo>
                  <a:lnTo>
                    <a:pt x="377" y="115"/>
                  </a:lnTo>
                  <a:lnTo>
                    <a:pt x="377" y="116"/>
                  </a:lnTo>
                  <a:lnTo>
                    <a:pt x="377" y="117"/>
                  </a:lnTo>
                  <a:lnTo>
                    <a:pt x="377" y="117"/>
                  </a:lnTo>
                  <a:lnTo>
                    <a:pt x="377" y="118"/>
                  </a:lnTo>
                  <a:lnTo>
                    <a:pt x="377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7" y="121"/>
                  </a:lnTo>
                  <a:lnTo>
                    <a:pt x="377" y="122"/>
                  </a:lnTo>
                  <a:lnTo>
                    <a:pt x="377" y="122"/>
                  </a:lnTo>
                  <a:lnTo>
                    <a:pt x="378" y="123"/>
                  </a:lnTo>
                  <a:lnTo>
                    <a:pt x="378" y="124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6"/>
                  </a:lnTo>
                  <a:lnTo>
                    <a:pt x="379" y="126"/>
                  </a:lnTo>
                  <a:lnTo>
                    <a:pt x="379" y="127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0"/>
                  </a:lnTo>
                  <a:lnTo>
                    <a:pt x="381" y="130"/>
                  </a:lnTo>
                  <a:lnTo>
                    <a:pt x="382" y="131"/>
                  </a:lnTo>
                  <a:lnTo>
                    <a:pt x="382" y="132"/>
                  </a:lnTo>
                  <a:lnTo>
                    <a:pt x="382" y="132"/>
                  </a:lnTo>
                  <a:lnTo>
                    <a:pt x="383" y="133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7" y="136"/>
                  </a:lnTo>
                  <a:lnTo>
                    <a:pt x="388" y="136"/>
                  </a:lnTo>
                  <a:lnTo>
                    <a:pt x="388" y="136"/>
                  </a:lnTo>
                  <a:lnTo>
                    <a:pt x="389" y="137"/>
                  </a:lnTo>
                  <a:lnTo>
                    <a:pt x="389" y="137"/>
                  </a:lnTo>
                  <a:lnTo>
                    <a:pt x="390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2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4" y="137"/>
                  </a:lnTo>
                  <a:lnTo>
                    <a:pt x="395" y="137"/>
                  </a:lnTo>
                  <a:lnTo>
                    <a:pt x="395" y="137"/>
                  </a:lnTo>
                  <a:lnTo>
                    <a:pt x="396" y="137"/>
                  </a:lnTo>
                  <a:lnTo>
                    <a:pt x="397" y="138"/>
                  </a:lnTo>
                  <a:lnTo>
                    <a:pt x="397" y="137"/>
                  </a:lnTo>
                  <a:lnTo>
                    <a:pt x="397" y="137"/>
                  </a:lnTo>
                  <a:lnTo>
                    <a:pt x="398" y="137"/>
                  </a:lnTo>
                  <a:lnTo>
                    <a:pt x="398" y="137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1" y="137"/>
                  </a:lnTo>
                  <a:lnTo>
                    <a:pt x="401" y="137"/>
                  </a:lnTo>
                  <a:lnTo>
                    <a:pt x="402" y="137"/>
                  </a:lnTo>
                  <a:lnTo>
                    <a:pt x="402" y="137"/>
                  </a:lnTo>
                  <a:lnTo>
                    <a:pt x="403" y="137"/>
                  </a:lnTo>
                  <a:lnTo>
                    <a:pt x="403" y="137"/>
                  </a:lnTo>
                  <a:lnTo>
                    <a:pt x="403" y="136"/>
                  </a:lnTo>
                  <a:lnTo>
                    <a:pt x="404" y="136"/>
                  </a:lnTo>
                  <a:lnTo>
                    <a:pt x="404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6" y="136"/>
                  </a:lnTo>
                  <a:lnTo>
                    <a:pt x="407" y="136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4"/>
                  </a:lnTo>
                  <a:lnTo>
                    <a:pt x="407" y="134"/>
                  </a:lnTo>
                  <a:lnTo>
                    <a:pt x="408" y="134"/>
                  </a:lnTo>
                  <a:lnTo>
                    <a:pt x="408" y="134"/>
                  </a:lnTo>
                  <a:lnTo>
                    <a:pt x="408" y="133"/>
                  </a:lnTo>
                  <a:lnTo>
                    <a:pt x="408" y="133"/>
                  </a:lnTo>
                  <a:lnTo>
                    <a:pt x="409" y="133"/>
                  </a:lnTo>
                  <a:lnTo>
                    <a:pt x="409" y="132"/>
                  </a:lnTo>
                  <a:lnTo>
                    <a:pt x="409" y="132"/>
                  </a:lnTo>
                  <a:lnTo>
                    <a:pt x="410" y="132"/>
                  </a:lnTo>
                  <a:lnTo>
                    <a:pt x="410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9"/>
                  </a:lnTo>
                  <a:lnTo>
                    <a:pt x="408" y="139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4" y="143"/>
                  </a:lnTo>
                  <a:lnTo>
                    <a:pt x="404" y="143"/>
                  </a:lnTo>
                  <a:lnTo>
                    <a:pt x="404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4"/>
                  </a:lnTo>
                  <a:lnTo>
                    <a:pt x="401" y="144"/>
                  </a:lnTo>
                  <a:lnTo>
                    <a:pt x="401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4"/>
                  </a:lnTo>
                  <a:lnTo>
                    <a:pt x="398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4" y="143"/>
                  </a:lnTo>
                  <a:lnTo>
                    <a:pt x="394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2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5"/>
                  </a:lnTo>
                  <a:lnTo>
                    <a:pt x="379" y="145"/>
                  </a:lnTo>
                  <a:lnTo>
                    <a:pt x="379" y="146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8"/>
                  </a:lnTo>
                  <a:lnTo>
                    <a:pt x="381" y="148"/>
                  </a:lnTo>
                  <a:lnTo>
                    <a:pt x="381" y="148"/>
                  </a:lnTo>
                  <a:lnTo>
                    <a:pt x="381" y="149"/>
                  </a:lnTo>
                  <a:lnTo>
                    <a:pt x="382" y="149"/>
                  </a:lnTo>
                  <a:lnTo>
                    <a:pt x="382" y="149"/>
                  </a:lnTo>
                  <a:lnTo>
                    <a:pt x="382" y="150"/>
                  </a:lnTo>
                  <a:lnTo>
                    <a:pt x="383" y="150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86" y="152"/>
                  </a:lnTo>
                  <a:lnTo>
                    <a:pt x="387" y="152"/>
                  </a:lnTo>
                  <a:lnTo>
                    <a:pt x="387" y="153"/>
                  </a:lnTo>
                  <a:lnTo>
                    <a:pt x="388" y="153"/>
                  </a:lnTo>
                  <a:lnTo>
                    <a:pt x="388" y="153"/>
                  </a:lnTo>
                  <a:lnTo>
                    <a:pt x="389" y="153"/>
                  </a:lnTo>
                  <a:lnTo>
                    <a:pt x="389" y="154"/>
                  </a:lnTo>
                  <a:lnTo>
                    <a:pt x="390" y="154"/>
                  </a:lnTo>
                  <a:lnTo>
                    <a:pt x="391" y="155"/>
                  </a:lnTo>
                  <a:lnTo>
                    <a:pt x="391" y="155"/>
                  </a:lnTo>
                  <a:lnTo>
                    <a:pt x="392" y="155"/>
                  </a:lnTo>
                  <a:lnTo>
                    <a:pt x="392" y="155"/>
                  </a:lnTo>
                  <a:lnTo>
                    <a:pt x="393" y="155"/>
                  </a:lnTo>
                  <a:lnTo>
                    <a:pt x="393" y="155"/>
                  </a:lnTo>
                  <a:lnTo>
                    <a:pt x="394" y="155"/>
                  </a:lnTo>
                  <a:lnTo>
                    <a:pt x="395" y="155"/>
                  </a:lnTo>
                  <a:lnTo>
                    <a:pt x="396" y="155"/>
                  </a:lnTo>
                  <a:lnTo>
                    <a:pt x="396" y="155"/>
                  </a:lnTo>
                  <a:lnTo>
                    <a:pt x="397" y="155"/>
                  </a:lnTo>
                  <a:lnTo>
                    <a:pt x="397" y="155"/>
                  </a:lnTo>
                  <a:lnTo>
                    <a:pt x="399" y="155"/>
                  </a:lnTo>
                  <a:lnTo>
                    <a:pt x="399" y="155"/>
                  </a:lnTo>
                  <a:lnTo>
                    <a:pt x="400" y="155"/>
                  </a:lnTo>
                  <a:lnTo>
                    <a:pt x="400" y="155"/>
                  </a:lnTo>
                  <a:lnTo>
                    <a:pt x="401" y="155"/>
                  </a:lnTo>
                  <a:lnTo>
                    <a:pt x="402" y="155"/>
                  </a:lnTo>
                  <a:lnTo>
                    <a:pt x="403" y="155"/>
                  </a:lnTo>
                  <a:lnTo>
                    <a:pt x="403" y="155"/>
                  </a:lnTo>
                  <a:lnTo>
                    <a:pt x="404" y="155"/>
                  </a:lnTo>
                  <a:lnTo>
                    <a:pt x="405" y="155"/>
                  </a:lnTo>
                  <a:lnTo>
                    <a:pt x="405" y="154"/>
                  </a:lnTo>
                  <a:lnTo>
                    <a:pt x="406" y="154"/>
                  </a:lnTo>
                  <a:lnTo>
                    <a:pt x="407" y="154"/>
                  </a:lnTo>
                  <a:lnTo>
                    <a:pt x="408" y="153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10" y="153"/>
                  </a:lnTo>
                  <a:lnTo>
                    <a:pt x="410" y="153"/>
                  </a:lnTo>
                  <a:lnTo>
                    <a:pt x="411" y="152"/>
                  </a:lnTo>
                  <a:lnTo>
                    <a:pt x="411" y="152"/>
                  </a:lnTo>
                  <a:lnTo>
                    <a:pt x="412" y="152"/>
                  </a:lnTo>
                  <a:lnTo>
                    <a:pt x="412" y="152"/>
                  </a:lnTo>
                  <a:lnTo>
                    <a:pt x="413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5" y="150"/>
                  </a:lnTo>
                  <a:lnTo>
                    <a:pt x="415" y="149"/>
                  </a:lnTo>
                  <a:lnTo>
                    <a:pt x="416" y="149"/>
                  </a:lnTo>
                  <a:lnTo>
                    <a:pt x="416" y="149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18" y="148"/>
                  </a:lnTo>
                  <a:lnTo>
                    <a:pt x="418" y="147"/>
                  </a:lnTo>
                  <a:lnTo>
                    <a:pt x="418" y="147"/>
                  </a:lnTo>
                  <a:lnTo>
                    <a:pt x="419" y="146"/>
                  </a:lnTo>
                  <a:lnTo>
                    <a:pt x="419" y="146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1" y="144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2" y="141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5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95"/>
                  </a:lnTo>
                  <a:lnTo>
                    <a:pt x="422" y="95"/>
                  </a:lnTo>
                  <a:close/>
                  <a:moveTo>
                    <a:pt x="400" y="105"/>
                  </a:moveTo>
                  <a:lnTo>
                    <a:pt x="400" y="105"/>
                  </a:lnTo>
                  <a:lnTo>
                    <a:pt x="400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2" y="105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6" y="108"/>
                  </a:lnTo>
                  <a:lnTo>
                    <a:pt x="407" y="108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1"/>
                  </a:lnTo>
                  <a:lnTo>
                    <a:pt x="408" y="111"/>
                  </a:lnTo>
                  <a:lnTo>
                    <a:pt x="408" y="112"/>
                  </a:lnTo>
                  <a:lnTo>
                    <a:pt x="409" y="112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9" y="114"/>
                  </a:lnTo>
                  <a:lnTo>
                    <a:pt x="409" y="114"/>
                  </a:lnTo>
                  <a:lnTo>
                    <a:pt x="409" y="115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09" y="116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409" y="119"/>
                  </a:lnTo>
                  <a:lnTo>
                    <a:pt x="409" y="119"/>
                  </a:lnTo>
                  <a:lnTo>
                    <a:pt x="408" y="119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6" y="124"/>
                  </a:lnTo>
                  <a:lnTo>
                    <a:pt x="406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403" y="125"/>
                  </a:lnTo>
                  <a:lnTo>
                    <a:pt x="403" y="125"/>
                  </a:lnTo>
                  <a:lnTo>
                    <a:pt x="403" y="126"/>
                  </a:lnTo>
                  <a:lnTo>
                    <a:pt x="402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8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6" y="126"/>
                  </a:lnTo>
                  <a:lnTo>
                    <a:pt x="396" y="126"/>
                  </a:lnTo>
                  <a:lnTo>
                    <a:pt x="396" y="125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3" y="125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92" y="124"/>
                  </a:lnTo>
                  <a:lnTo>
                    <a:pt x="392" y="124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0" y="121"/>
                  </a:lnTo>
                  <a:lnTo>
                    <a:pt x="390" y="120"/>
                  </a:lnTo>
                  <a:lnTo>
                    <a:pt x="390" y="119"/>
                  </a:lnTo>
                  <a:lnTo>
                    <a:pt x="390" y="119"/>
                  </a:lnTo>
                  <a:lnTo>
                    <a:pt x="389" y="119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9" y="117"/>
                  </a:lnTo>
                  <a:lnTo>
                    <a:pt x="389" y="117"/>
                  </a:lnTo>
                  <a:lnTo>
                    <a:pt x="389" y="116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4"/>
                  </a:lnTo>
                  <a:lnTo>
                    <a:pt x="389" y="114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2"/>
                  </a:lnTo>
                  <a:lnTo>
                    <a:pt x="390" y="112"/>
                  </a:lnTo>
                  <a:lnTo>
                    <a:pt x="390" y="111"/>
                  </a:lnTo>
                  <a:lnTo>
                    <a:pt x="390" y="111"/>
                  </a:lnTo>
                  <a:lnTo>
                    <a:pt x="390" y="110"/>
                  </a:lnTo>
                  <a:lnTo>
                    <a:pt x="391" y="110"/>
                  </a:lnTo>
                  <a:lnTo>
                    <a:pt x="391" y="110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2" y="108"/>
                  </a:lnTo>
                  <a:lnTo>
                    <a:pt x="392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4" y="107"/>
                  </a:lnTo>
                  <a:lnTo>
                    <a:pt x="395" y="107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8" y="105"/>
                  </a:lnTo>
                  <a:lnTo>
                    <a:pt x="399" y="105"/>
                  </a:lnTo>
                  <a:lnTo>
                    <a:pt x="399" y="105"/>
                  </a:lnTo>
                  <a:lnTo>
                    <a:pt x="400" y="105"/>
                  </a:lnTo>
                  <a:lnTo>
                    <a:pt x="400" y="105"/>
                  </a:lnTo>
                  <a:close/>
                  <a:moveTo>
                    <a:pt x="460" y="124"/>
                  </a:move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7" y="125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4" y="127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3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2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7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4" y="125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3" y="124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74" y="120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5"/>
                  </a:lnTo>
                  <a:lnTo>
                    <a:pt x="473" y="115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3" y="112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473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8"/>
                  </a:lnTo>
                  <a:lnTo>
                    <a:pt x="473" y="107"/>
                  </a:lnTo>
                  <a:lnTo>
                    <a:pt x="472" y="106"/>
                  </a:lnTo>
                  <a:lnTo>
                    <a:pt x="472" y="106"/>
                  </a:lnTo>
                  <a:lnTo>
                    <a:pt x="472" y="105"/>
                  </a:lnTo>
                  <a:lnTo>
                    <a:pt x="471" y="105"/>
                  </a:lnTo>
                  <a:lnTo>
                    <a:pt x="471" y="104"/>
                  </a:lnTo>
                  <a:lnTo>
                    <a:pt x="471" y="103"/>
                  </a:lnTo>
                  <a:lnTo>
                    <a:pt x="470" y="103"/>
                  </a:lnTo>
                  <a:lnTo>
                    <a:pt x="469" y="102"/>
                  </a:lnTo>
                  <a:lnTo>
                    <a:pt x="469" y="102"/>
                  </a:lnTo>
                  <a:lnTo>
                    <a:pt x="468" y="101"/>
                  </a:lnTo>
                  <a:lnTo>
                    <a:pt x="468" y="101"/>
                  </a:lnTo>
                  <a:lnTo>
                    <a:pt x="468" y="100"/>
                  </a:lnTo>
                  <a:lnTo>
                    <a:pt x="467" y="99"/>
                  </a:lnTo>
                  <a:lnTo>
                    <a:pt x="467" y="99"/>
                  </a:lnTo>
                  <a:lnTo>
                    <a:pt x="466" y="98"/>
                  </a:lnTo>
                  <a:lnTo>
                    <a:pt x="465" y="98"/>
                  </a:lnTo>
                  <a:lnTo>
                    <a:pt x="465" y="97"/>
                  </a:lnTo>
                  <a:lnTo>
                    <a:pt x="464" y="97"/>
                  </a:lnTo>
                  <a:lnTo>
                    <a:pt x="464" y="96"/>
                  </a:lnTo>
                  <a:lnTo>
                    <a:pt x="463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1" y="95"/>
                  </a:lnTo>
                  <a:lnTo>
                    <a:pt x="461" y="95"/>
                  </a:lnTo>
                  <a:lnTo>
                    <a:pt x="460" y="95"/>
                  </a:lnTo>
                  <a:lnTo>
                    <a:pt x="459" y="95"/>
                  </a:lnTo>
                  <a:lnTo>
                    <a:pt x="458" y="94"/>
                  </a:lnTo>
                  <a:lnTo>
                    <a:pt x="458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6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2" y="94"/>
                  </a:lnTo>
                  <a:lnTo>
                    <a:pt x="451" y="94"/>
                  </a:lnTo>
                  <a:lnTo>
                    <a:pt x="450" y="94"/>
                  </a:lnTo>
                  <a:lnTo>
                    <a:pt x="450" y="94"/>
                  </a:lnTo>
                  <a:lnTo>
                    <a:pt x="449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47" y="94"/>
                  </a:lnTo>
                  <a:lnTo>
                    <a:pt x="446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4" y="95"/>
                  </a:lnTo>
                  <a:lnTo>
                    <a:pt x="443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1" y="96"/>
                  </a:lnTo>
                  <a:lnTo>
                    <a:pt x="440" y="96"/>
                  </a:lnTo>
                  <a:lnTo>
                    <a:pt x="440" y="97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8" y="98"/>
                  </a:lnTo>
                  <a:lnTo>
                    <a:pt x="437" y="99"/>
                  </a:lnTo>
                  <a:lnTo>
                    <a:pt x="437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35" y="101"/>
                  </a:lnTo>
                  <a:lnTo>
                    <a:pt x="435" y="102"/>
                  </a:lnTo>
                  <a:lnTo>
                    <a:pt x="435" y="102"/>
                  </a:lnTo>
                  <a:lnTo>
                    <a:pt x="434" y="103"/>
                  </a:lnTo>
                  <a:lnTo>
                    <a:pt x="434" y="103"/>
                  </a:lnTo>
                  <a:lnTo>
                    <a:pt x="433" y="104"/>
                  </a:lnTo>
                  <a:lnTo>
                    <a:pt x="433" y="105"/>
                  </a:lnTo>
                  <a:lnTo>
                    <a:pt x="433" y="105"/>
                  </a:lnTo>
                  <a:lnTo>
                    <a:pt x="433" y="106"/>
                  </a:lnTo>
                  <a:lnTo>
                    <a:pt x="432" y="106"/>
                  </a:lnTo>
                  <a:lnTo>
                    <a:pt x="432" y="107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1" y="109"/>
                  </a:lnTo>
                  <a:lnTo>
                    <a:pt x="431" y="110"/>
                  </a:lnTo>
                  <a:lnTo>
                    <a:pt x="431" y="110"/>
                  </a:lnTo>
                  <a:lnTo>
                    <a:pt x="430" y="111"/>
                  </a:lnTo>
                  <a:lnTo>
                    <a:pt x="430" y="112"/>
                  </a:lnTo>
                  <a:lnTo>
                    <a:pt x="430" y="113"/>
                  </a:lnTo>
                  <a:lnTo>
                    <a:pt x="430" y="113"/>
                  </a:lnTo>
                  <a:lnTo>
                    <a:pt x="430" y="114"/>
                  </a:lnTo>
                  <a:lnTo>
                    <a:pt x="430" y="115"/>
                  </a:lnTo>
                  <a:lnTo>
                    <a:pt x="430" y="116"/>
                  </a:lnTo>
                  <a:lnTo>
                    <a:pt x="430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0" y="119"/>
                  </a:lnTo>
                  <a:lnTo>
                    <a:pt x="430" y="120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3"/>
                  </a:lnTo>
                  <a:lnTo>
                    <a:pt x="431" y="124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3" y="126"/>
                  </a:lnTo>
                  <a:lnTo>
                    <a:pt x="433" y="126"/>
                  </a:lnTo>
                  <a:lnTo>
                    <a:pt x="433" y="127"/>
                  </a:lnTo>
                  <a:lnTo>
                    <a:pt x="433" y="128"/>
                  </a:lnTo>
                  <a:lnTo>
                    <a:pt x="434" y="128"/>
                  </a:lnTo>
                  <a:lnTo>
                    <a:pt x="434" y="129"/>
                  </a:lnTo>
                  <a:lnTo>
                    <a:pt x="435" y="129"/>
                  </a:lnTo>
                  <a:lnTo>
                    <a:pt x="435" y="130"/>
                  </a:lnTo>
                  <a:lnTo>
                    <a:pt x="435" y="130"/>
                  </a:lnTo>
                  <a:lnTo>
                    <a:pt x="436" y="131"/>
                  </a:lnTo>
                  <a:lnTo>
                    <a:pt x="437" y="132"/>
                  </a:lnTo>
                  <a:lnTo>
                    <a:pt x="437" y="132"/>
                  </a:lnTo>
                  <a:lnTo>
                    <a:pt x="438" y="132"/>
                  </a:lnTo>
                  <a:lnTo>
                    <a:pt x="438" y="133"/>
                  </a:lnTo>
                  <a:lnTo>
                    <a:pt x="439" y="133"/>
                  </a:lnTo>
                  <a:lnTo>
                    <a:pt x="439" y="134"/>
                  </a:lnTo>
                  <a:lnTo>
                    <a:pt x="440" y="134"/>
                  </a:lnTo>
                  <a:lnTo>
                    <a:pt x="441" y="134"/>
                  </a:lnTo>
                  <a:lnTo>
                    <a:pt x="441" y="135"/>
                  </a:lnTo>
                  <a:lnTo>
                    <a:pt x="442" y="136"/>
                  </a:lnTo>
                  <a:lnTo>
                    <a:pt x="442" y="136"/>
                  </a:lnTo>
                  <a:lnTo>
                    <a:pt x="443" y="136"/>
                  </a:lnTo>
                  <a:lnTo>
                    <a:pt x="444" y="137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46" y="137"/>
                  </a:lnTo>
                  <a:lnTo>
                    <a:pt x="446" y="137"/>
                  </a:lnTo>
                  <a:lnTo>
                    <a:pt x="447" y="137"/>
                  </a:lnTo>
                  <a:lnTo>
                    <a:pt x="448" y="137"/>
                  </a:lnTo>
                  <a:lnTo>
                    <a:pt x="448" y="137"/>
                  </a:lnTo>
                  <a:lnTo>
                    <a:pt x="449" y="137"/>
                  </a:lnTo>
                  <a:lnTo>
                    <a:pt x="450" y="137"/>
                  </a:lnTo>
                  <a:lnTo>
                    <a:pt x="450" y="137"/>
                  </a:lnTo>
                  <a:lnTo>
                    <a:pt x="451" y="137"/>
                  </a:lnTo>
                  <a:lnTo>
                    <a:pt x="452" y="138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4" y="137"/>
                  </a:lnTo>
                  <a:lnTo>
                    <a:pt x="455" y="137"/>
                  </a:lnTo>
                  <a:lnTo>
                    <a:pt x="456" y="137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8" y="137"/>
                  </a:lnTo>
                  <a:lnTo>
                    <a:pt x="458" y="137"/>
                  </a:lnTo>
                  <a:lnTo>
                    <a:pt x="459" y="137"/>
                  </a:lnTo>
                  <a:lnTo>
                    <a:pt x="460" y="137"/>
                  </a:lnTo>
                  <a:lnTo>
                    <a:pt x="461" y="137"/>
                  </a:lnTo>
                  <a:lnTo>
                    <a:pt x="461" y="136"/>
                  </a:lnTo>
                  <a:lnTo>
                    <a:pt x="462" y="136"/>
                  </a:lnTo>
                  <a:lnTo>
                    <a:pt x="462" y="136"/>
                  </a:lnTo>
                  <a:lnTo>
                    <a:pt x="463" y="135"/>
                  </a:lnTo>
                  <a:lnTo>
                    <a:pt x="464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5" y="133"/>
                  </a:lnTo>
                  <a:lnTo>
                    <a:pt x="466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0"/>
                  </a:lnTo>
                  <a:lnTo>
                    <a:pt x="468" y="130"/>
                  </a:lnTo>
                  <a:lnTo>
                    <a:pt x="469" y="129"/>
                  </a:lnTo>
                  <a:lnTo>
                    <a:pt x="469" y="129"/>
                  </a:lnTo>
                  <a:lnTo>
                    <a:pt x="470" y="128"/>
                  </a:lnTo>
                  <a:lnTo>
                    <a:pt x="471" y="128"/>
                  </a:lnTo>
                  <a:lnTo>
                    <a:pt x="471" y="127"/>
                  </a:lnTo>
                  <a:lnTo>
                    <a:pt x="471" y="126"/>
                  </a:lnTo>
                  <a:lnTo>
                    <a:pt x="472" y="126"/>
                  </a:lnTo>
                  <a:lnTo>
                    <a:pt x="472" y="125"/>
                  </a:lnTo>
                  <a:lnTo>
                    <a:pt x="472" y="124"/>
                  </a:lnTo>
                  <a:lnTo>
                    <a:pt x="473" y="124"/>
                  </a:lnTo>
                  <a:lnTo>
                    <a:pt x="460" y="124"/>
                  </a:lnTo>
                  <a:lnTo>
                    <a:pt x="460" y="124"/>
                  </a:lnTo>
                  <a:close/>
                  <a:moveTo>
                    <a:pt x="443" y="111"/>
                  </a:moveTo>
                  <a:lnTo>
                    <a:pt x="443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3" y="109"/>
                  </a:lnTo>
                  <a:lnTo>
                    <a:pt x="443" y="109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7" y="105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451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55" y="104"/>
                  </a:lnTo>
                  <a:lnTo>
                    <a:pt x="455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9" y="106"/>
                  </a:lnTo>
                  <a:lnTo>
                    <a:pt x="459" y="107"/>
                  </a:lnTo>
                  <a:lnTo>
                    <a:pt x="459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1"/>
                  </a:lnTo>
                  <a:lnTo>
                    <a:pt x="462" y="111"/>
                  </a:lnTo>
                  <a:lnTo>
                    <a:pt x="443" y="111"/>
                  </a:lnTo>
                  <a:lnTo>
                    <a:pt x="443" y="1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65212" y="401638"/>
            <a:ext cx="891619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900" b="1" i="0" dirty="0" smtClean="0">
                <a:solidFill>
                  <a:srgbClr val="F7941D"/>
                </a:solidFill>
              </a:rPr>
              <a:t>Informace o studiu</a:t>
            </a:r>
            <a:endParaRPr lang="cs-CZ" altLang="cs-CZ" sz="2900" b="1" i="0" dirty="0">
              <a:solidFill>
                <a:srgbClr val="F7941D"/>
              </a:solidFill>
            </a:endParaRP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9656763" y="6116638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31CF1865-075B-453B-904D-307369007144}" type="slidenum">
              <a:rPr lang="cs-CZ" altLang="cs-CZ" sz="1200" i="0"/>
              <a:pPr algn="r">
                <a:spcBef>
                  <a:spcPct val="50000"/>
                </a:spcBef>
              </a:pPr>
              <a:t>2</a:t>
            </a:fld>
            <a:endParaRPr lang="cs-CZ" altLang="cs-CZ" sz="1200" i="0"/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1187450" y="1003300"/>
            <a:ext cx="907097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819150" y="1268413"/>
            <a:ext cx="9538354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 sz="1600" i="0" dirty="0"/>
          </a:p>
          <a:p>
            <a:pPr marL="457200" indent="-457200" algn="just">
              <a:buFont typeface="Wingdings" charset="2"/>
              <a:buChar char="§"/>
            </a:pPr>
            <a:r>
              <a:rPr lang="cs-CZ" sz="3200" i="0" dirty="0" smtClean="0"/>
              <a:t>Hodnocení prací – zpětná vazba od lektora</a:t>
            </a:r>
            <a:endParaRPr lang="cs-CZ" sz="3200" i="0" dirty="0"/>
          </a:p>
          <a:p>
            <a:pPr marL="457200" indent="-457200" algn="just">
              <a:buFont typeface="Wingdings" charset="2"/>
              <a:buChar char="§"/>
            </a:pPr>
            <a:r>
              <a:rPr lang="cs-CZ" sz="3200" i="0" dirty="0"/>
              <a:t>Evaluační dotazníky, prezenční </a:t>
            </a:r>
            <a:r>
              <a:rPr lang="cs-CZ" sz="3200" i="0" dirty="0" smtClean="0"/>
              <a:t>listiny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cs-CZ" sz="3200" i="0" dirty="0" smtClean="0"/>
              <a:t>Studijní a zkušební řád, PP</a:t>
            </a:r>
            <a:endParaRPr lang="cs-CZ" sz="3200" i="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3200" b="1" i="0" dirty="0" smtClean="0"/>
          </a:p>
          <a:p>
            <a:pPr algn="ctr">
              <a:spcBef>
                <a:spcPct val="50000"/>
              </a:spcBef>
            </a:pPr>
            <a:endParaRPr lang="cs-CZ" altLang="cs-CZ" sz="3200" i="0" dirty="0" smtClean="0"/>
          </a:p>
          <a:p>
            <a:pPr>
              <a:spcBef>
                <a:spcPct val="50000"/>
              </a:spcBef>
            </a:pPr>
            <a:endParaRPr lang="cs-CZ" altLang="cs-CZ" sz="2400" i="0" dirty="0" smtClean="0"/>
          </a:p>
          <a:p>
            <a:pPr>
              <a:spcBef>
                <a:spcPct val="50000"/>
              </a:spcBef>
            </a:pPr>
            <a:endParaRPr lang="cs-CZ" altLang="cs-CZ" sz="1600" i="0" dirty="0"/>
          </a:p>
          <a:p>
            <a:pPr>
              <a:spcBef>
                <a:spcPct val="50000"/>
              </a:spcBef>
            </a:pPr>
            <a:endParaRPr lang="cs-CZ" altLang="cs-CZ" sz="1600" i="0" dirty="0" smtClean="0"/>
          </a:p>
        </p:txBody>
      </p:sp>
    </p:spTree>
    <p:extLst>
      <p:ext uri="{BB962C8B-B14F-4D97-AF65-F5344CB8AC3E}">
        <p14:creationId xmlns:p14="http://schemas.microsoft.com/office/powerpoint/2010/main" val="23896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8"/>
          <p:cNvGrpSpPr>
            <a:grpSpLocks noChangeAspect="1"/>
          </p:cNvGrpSpPr>
          <p:nvPr/>
        </p:nvGrpSpPr>
        <p:grpSpPr bwMode="auto">
          <a:xfrm>
            <a:off x="0" y="0"/>
            <a:ext cx="10693400" cy="7558088"/>
            <a:chOff x="0" y="0"/>
            <a:chExt cx="6736" cy="4761"/>
          </a:xfrm>
        </p:grpSpPr>
        <p:sp>
          <p:nvSpPr>
            <p:cNvPr id="41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736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" y="2"/>
              <a:ext cx="6729" cy="4757"/>
            </a:xfrm>
            <a:custGeom>
              <a:avLst/>
              <a:gdLst>
                <a:gd name="T0" fmla="*/ 0 w 6729"/>
                <a:gd name="T1" fmla="*/ 0 h 4757"/>
                <a:gd name="T2" fmla="*/ 0 w 6729"/>
                <a:gd name="T3" fmla="*/ 4757 h 4757"/>
                <a:gd name="T4" fmla="*/ 6729 w 6729"/>
                <a:gd name="T5" fmla="*/ 4757 h 4757"/>
                <a:gd name="T6" fmla="*/ 6729 w 6729"/>
                <a:gd name="T7" fmla="*/ 0 h 4757"/>
                <a:gd name="T8" fmla="*/ 0 w 6729"/>
                <a:gd name="T9" fmla="*/ 0 h 4757"/>
                <a:gd name="T10" fmla="*/ 0 w 6729"/>
                <a:gd name="T11" fmla="*/ 0 h 4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9" h="4757">
                  <a:moveTo>
                    <a:pt x="0" y="0"/>
                  </a:moveTo>
                  <a:lnTo>
                    <a:pt x="0" y="4757"/>
                  </a:lnTo>
                  <a:lnTo>
                    <a:pt x="6729" y="4757"/>
                  </a:lnTo>
                  <a:lnTo>
                    <a:pt x="67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95" y="416"/>
              <a:ext cx="371" cy="4050"/>
            </a:xfrm>
            <a:custGeom>
              <a:avLst/>
              <a:gdLst>
                <a:gd name="T0" fmla="*/ 0 w 371"/>
                <a:gd name="T1" fmla="*/ 4050 h 4050"/>
                <a:gd name="T2" fmla="*/ 3 w 371"/>
                <a:gd name="T3" fmla="*/ 4050 h 4050"/>
                <a:gd name="T4" fmla="*/ 3 w 371"/>
                <a:gd name="T5" fmla="*/ 4 h 4050"/>
                <a:gd name="T6" fmla="*/ 371 w 371"/>
                <a:gd name="T7" fmla="*/ 4 h 4050"/>
                <a:gd name="T8" fmla="*/ 371 w 371"/>
                <a:gd name="T9" fmla="*/ 0 h 4050"/>
                <a:gd name="T10" fmla="*/ 0 w 371"/>
                <a:gd name="T11" fmla="*/ 0 h 4050"/>
                <a:gd name="T12" fmla="*/ 0 w 371"/>
                <a:gd name="T13" fmla="*/ 4050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4050">
                  <a:moveTo>
                    <a:pt x="0" y="4050"/>
                  </a:moveTo>
                  <a:lnTo>
                    <a:pt x="3" y="4050"/>
                  </a:lnTo>
                  <a:lnTo>
                    <a:pt x="3" y="4"/>
                  </a:lnTo>
                  <a:lnTo>
                    <a:pt x="371" y="4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4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161" y="4076"/>
              <a:ext cx="1345" cy="206"/>
            </a:xfrm>
            <a:custGeom>
              <a:avLst/>
              <a:gdLst>
                <a:gd name="T0" fmla="*/ 0 w 1345"/>
                <a:gd name="T1" fmla="*/ 206 h 206"/>
                <a:gd name="T2" fmla="*/ 3 w 1345"/>
                <a:gd name="T3" fmla="*/ 206 h 206"/>
                <a:gd name="T4" fmla="*/ 3 w 1345"/>
                <a:gd name="T5" fmla="*/ 2 h 206"/>
                <a:gd name="T6" fmla="*/ 1345 w 1345"/>
                <a:gd name="T7" fmla="*/ 3 h 206"/>
                <a:gd name="T8" fmla="*/ 1345 w 1345"/>
                <a:gd name="T9" fmla="*/ 0 h 206"/>
                <a:gd name="T10" fmla="*/ 0 w 1345"/>
                <a:gd name="T11" fmla="*/ 0 h 206"/>
                <a:gd name="T12" fmla="*/ 0 w 1345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06">
                  <a:moveTo>
                    <a:pt x="0" y="206"/>
                  </a:moveTo>
                  <a:lnTo>
                    <a:pt x="3" y="206"/>
                  </a:lnTo>
                  <a:lnTo>
                    <a:pt x="3" y="2"/>
                  </a:lnTo>
                  <a:lnTo>
                    <a:pt x="1345" y="3"/>
                  </a:lnTo>
                  <a:lnTo>
                    <a:pt x="1345" y="0"/>
                  </a:lnTo>
                  <a:lnTo>
                    <a:pt x="0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29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6 w 132"/>
                <a:gd name="T17" fmla="*/ 10 h 133"/>
                <a:gd name="T18" fmla="*/ 121 w 132"/>
                <a:gd name="T19" fmla="*/ 5 h 133"/>
                <a:gd name="T20" fmla="*/ 115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3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4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3 w 132"/>
                <a:gd name="T45" fmla="*/ 16 h 133"/>
                <a:gd name="T46" fmla="*/ 1 w 132"/>
                <a:gd name="T47" fmla="*/ 23 h 133"/>
                <a:gd name="T48" fmla="*/ 1 w 132"/>
                <a:gd name="T49" fmla="*/ 33 h 133"/>
                <a:gd name="T50" fmla="*/ 0 w 132"/>
                <a:gd name="T51" fmla="*/ 46 h 133"/>
                <a:gd name="T52" fmla="*/ 1 w 132"/>
                <a:gd name="T53" fmla="*/ 59 h 133"/>
                <a:gd name="T54" fmla="*/ 1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1 w 132"/>
                <a:gd name="T61" fmla="*/ 109 h 133"/>
                <a:gd name="T62" fmla="*/ 3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4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3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5 w 132"/>
                <a:gd name="T87" fmla="*/ 130 h 133"/>
                <a:gd name="T88" fmla="*/ 121 w 132"/>
                <a:gd name="T89" fmla="*/ 127 h 133"/>
                <a:gd name="T90" fmla="*/ 126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5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29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6 w 132"/>
                <a:gd name="T17" fmla="*/ 11 h 134"/>
                <a:gd name="T18" fmla="*/ 121 w 132"/>
                <a:gd name="T19" fmla="*/ 6 h 134"/>
                <a:gd name="T20" fmla="*/ 115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3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4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3 w 132"/>
                <a:gd name="T45" fmla="*/ 17 h 134"/>
                <a:gd name="T46" fmla="*/ 1 w 132"/>
                <a:gd name="T47" fmla="*/ 23 h 134"/>
                <a:gd name="T48" fmla="*/ 1 w 132"/>
                <a:gd name="T49" fmla="*/ 34 h 134"/>
                <a:gd name="T50" fmla="*/ 0 w 132"/>
                <a:gd name="T51" fmla="*/ 47 h 134"/>
                <a:gd name="T52" fmla="*/ 1 w 132"/>
                <a:gd name="T53" fmla="*/ 60 h 134"/>
                <a:gd name="T54" fmla="*/ 1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1 w 132"/>
                <a:gd name="T61" fmla="*/ 111 h 134"/>
                <a:gd name="T62" fmla="*/ 3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4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3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5 w 132"/>
                <a:gd name="T87" fmla="*/ 132 h 134"/>
                <a:gd name="T88" fmla="*/ 121 w 132"/>
                <a:gd name="T89" fmla="*/ 128 h 134"/>
                <a:gd name="T90" fmla="*/ 126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6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5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6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1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11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96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9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75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7 w 132"/>
                <a:gd name="T17" fmla="*/ 10 h 133"/>
                <a:gd name="T18" fmla="*/ 121 w 132"/>
                <a:gd name="T19" fmla="*/ 5 h 133"/>
                <a:gd name="T20" fmla="*/ 116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2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3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2 w 132"/>
                <a:gd name="T45" fmla="*/ 16 h 133"/>
                <a:gd name="T46" fmla="*/ 0 w 132"/>
                <a:gd name="T47" fmla="*/ 23 h 133"/>
                <a:gd name="T48" fmla="*/ 0 w 132"/>
                <a:gd name="T49" fmla="*/ 33 h 133"/>
                <a:gd name="T50" fmla="*/ 0 w 132"/>
                <a:gd name="T51" fmla="*/ 46 h 133"/>
                <a:gd name="T52" fmla="*/ 0 w 132"/>
                <a:gd name="T53" fmla="*/ 59 h 133"/>
                <a:gd name="T54" fmla="*/ 0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0 w 132"/>
                <a:gd name="T61" fmla="*/ 109 h 133"/>
                <a:gd name="T62" fmla="*/ 2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3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2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6 w 132"/>
                <a:gd name="T87" fmla="*/ 130 h 133"/>
                <a:gd name="T88" fmla="*/ 121 w 132"/>
                <a:gd name="T89" fmla="*/ 127 h 133"/>
                <a:gd name="T90" fmla="*/ 127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75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7 w 132"/>
                <a:gd name="T17" fmla="*/ 11 h 134"/>
                <a:gd name="T18" fmla="*/ 121 w 132"/>
                <a:gd name="T19" fmla="*/ 6 h 134"/>
                <a:gd name="T20" fmla="*/ 116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2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3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2 w 132"/>
                <a:gd name="T45" fmla="*/ 17 h 134"/>
                <a:gd name="T46" fmla="*/ 0 w 132"/>
                <a:gd name="T47" fmla="*/ 23 h 134"/>
                <a:gd name="T48" fmla="*/ 0 w 132"/>
                <a:gd name="T49" fmla="*/ 34 h 134"/>
                <a:gd name="T50" fmla="*/ 0 w 132"/>
                <a:gd name="T51" fmla="*/ 47 h 134"/>
                <a:gd name="T52" fmla="*/ 0 w 132"/>
                <a:gd name="T53" fmla="*/ 60 h 134"/>
                <a:gd name="T54" fmla="*/ 0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0 w 132"/>
                <a:gd name="T61" fmla="*/ 111 h 134"/>
                <a:gd name="T62" fmla="*/ 2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3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2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6 w 132"/>
                <a:gd name="T87" fmla="*/ 132 h 134"/>
                <a:gd name="T88" fmla="*/ 121 w 132"/>
                <a:gd name="T89" fmla="*/ 128 h 134"/>
                <a:gd name="T90" fmla="*/ 127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57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1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1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601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9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8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39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39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21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21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03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85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09 w 133"/>
                <a:gd name="T23" fmla="*/ 0 h 133"/>
                <a:gd name="T24" fmla="*/ 99 w 133"/>
                <a:gd name="T25" fmla="*/ 0 h 133"/>
                <a:gd name="T26" fmla="*/ 85 w 133"/>
                <a:gd name="T27" fmla="*/ 0 h 133"/>
                <a:gd name="T28" fmla="*/ 72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2 w 133"/>
                <a:gd name="T79" fmla="*/ 132 h 133"/>
                <a:gd name="T80" fmla="*/ 85 w 133"/>
                <a:gd name="T81" fmla="*/ 133 h 133"/>
                <a:gd name="T82" fmla="*/ 99 w 133"/>
                <a:gd name="T83" fmla="*/ 133 h 133"/>
                <a:gd name="T84" fmla="*/ 109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5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2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880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3 w 78"/>
                <a:gd name="T37" fmla="*/ 1 h 78"/>
                <a:gd name="T38" fmla="*/ 9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1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700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1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1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1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67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149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49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131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131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13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131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95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7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7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97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6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6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7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79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3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3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590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1 w 133"/>
                <a:gd name="T31" fmla="*/ 0 h 133"/>
                <a:gd name="T32" fmla="*/ 48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8 w 133"/>
                <a:gd name="T75" fmla="*/ 133 h 133"/>
                <a:gd name="T76" fmla="*/ 61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8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9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38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1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230" y="4400"/>
              <a:ext cx="133" cy="133"/>
            </a:xfrm>
            <a:custGeom>
              <a:avLst/>
              <a:gdLst>
                <a:gd name="T0" fmla="*/ 133 w 133"/>
                <a:gd name="T1" fmla="*/ 107 h 133"/>
                <a:gd name="T2" fmla="*/ 133 w 133"/>
                <a:gd name="T3" fmla="*/ 110 h 133"/>
                <a:gd name="T4" fmla="*/ 132 w 133"/>
                <a:gd name="T5" fmla="*/ 114 h 133"/>
                <a:gd name="T6" fmla="*/ 131 w 133"/>
                <a:gd name="T7" fmla="*/ 116 h 133"/>
                <a:gd name="T8" fmla="*/ 129 w 133"/>
                <a:gd name="T9" fmla="*/ 120 h 133"/>
                <a:gd name="T10" fmla="*/ 127 w 133"/>
                <a:gd name="T11" fmla="*/ 122 h 133"/>
                <a:gd name="T12" fmla="*/ 125 w 133"/>
                <a:gd name="T13" fmla="*/ 125 h 133"/>
                <a:gd name="T14" fmla="*/ 123 w 133"/>
                <a:gd name="T15" fmla="*/ 127 h 133"/>
                <a:gd name="T16" fmla="*/ 120 w 133"/>
                <a:gd name="T17" fmla="*/ 129 h 133"/>
                <a:gd name="T18" fmla="*/ 117 w 133"/>
                <a:gd name="T19" fmla="*/ 131 h 133"/>
                <a:gd name="T20" fmla="*/ 114 w 133"/>
                <a:gd name="T21" fmla="*/ 132 h 133"/>
                <a:gd name="T22" fmla="*/ 110 w 133"/>
                <a:gd name="T23" fmla="*/ 133 h 133"/>
                <a:gd name="T24" fmla="*/ 106 w 133"/>
                <a:gd name="T25" fmla="*/ 133 h 133"/>
                <a:gd name="T26" fmla="*/ 27 w 133"/>
                <a:gd name="T27" fmla="*/ 133 h 133"/>
                <a:gd name="T28" fmla="*/ 23 w 133"/>
                <a:gd name="T29" fmla="*/ 133 h 133"/>
                <a:gd name="T30" fmla="*/ 20 w 133"/>
                <a:gd name="T31" fmla="*/ 132 h 133"/>
                <a:gd name="T32" fmla="*/ 17 w 133"/>
                <a:gd name="T33" fmla="*/ 131 h 133"/>
                <a:gd name="T34" fmla="*/ 13 w 133"/>
                <a:gd name="T35" fmla="*/ 129 h 133"/>
                <a:gd name="T36" fmla="*/ 11 w 133"/>
                <a:gd name="T37" fmla="*/ 127 h 133"/>
                <a:gd name="T38" fmla="*/ 8 w 133"/>
                <a:gd name="T39" fmla="*/ 125 h 133"/>
                <a:gd name="T40" fmla="*/ 6 w 133"/>
                <a:gd name="T41" fmla="*/ 122 h 133"/>
                <a:gd name="T42" fmla="*/ 4 w 133"/>
                <a:gd name="T43" fmla="*/ 120 h 133"/>
                <a:gd name="T44" fmla="*/ 3 w 133"/>
                <a:gd name="T45" fmla="*/ 116 h 133"/>
                <a:gd name="T46" fmla="*/ 1 w 133"/>
                <a:gd name="T47" fmla="*/ 114 h 133"/>
                <a:gd name="T48" fmla="*/ 1 w 133"/>
                <a:gd name="T49" fmla="*/ 110 h 133"/>
                <a:gd name="T50" fmla="*/ 0 w 133"/>
                <a:gd name="T51" fmla="*/ 107 h 133"/>
                <a:gd name="T52" fmla="*/ 0 w 133"/>
                <a:gd name="T53" fmla="*/ 27 h 133"/>
                <a:gd name="T54" fmla="*/ 1 w 133"/>
                <a:gd name="T55" fmla="*/ 23 h 133"/>
                <a:gd name="T56" fmla="*/ 1 w 133"/>
                <a:gd name="T57" fmla="*/ 19 h 133"/>
                <a:gd name="T58" fmla="*/ 3 w 133"/>
                <a:gd name="T59" fmla="*/ 16 h 133"/>
                <a:gd name="T60" fmla="*/ 4 w 133"/>
                <a:gd name="T61" fmla="*/ 13 h 133"/>
                <a:gd name="T62" fmla="*/ 6 w 133"/>
                <a:gd name="T63" fmla="*/ 10 h 133"/>
                <a:gd name="T64" fmla="*/ 8 w 133"/>
                <a:gd name="T65" fmla="*/ 8 h 133"/>
                <a:gd name="T66" fmla="*/ 11 w 133"/>
                <a:gd name="T67" fmla="*/ 5 h 133"/>
                <a:gd name="T68" fmla="*/ 13 w 133"/>
                <a:gd name="T69" fmla="*/ 4 h 133"/>
                <a:gd name="T70" fmla="*/ 17 w 133"/>
                <a:gd name="T71" fmla="*/ 2 h 133"/>
                <a:gd name="T72" fmla="*/ 20 w 133"/>
                <a:gd name="T73" fmla="*/ 1 h 133"/>
                <a:gd name="T74" fmla="*/ 23 w 133"/>
                <a:gd name="T75" fmla="*/ 0 h 133"/>
                <a:gd name="T76" fmla="*/ 27 w 133"/>
                <a:gd name="T77" fmla="*/ 0 h 133"/>
                <a:gd name="T78" fmla="*/ 106 w 133"/>
                <a:gd name="T79" fmla="*/ 0 h 133"/>
                <a:gd name="T80" fmla="*/ 110 w 133"/>
                <a:gd name="T81" fmla="*/ 0 h 133"/>
                <a:gd name="T82" fmla="*/ 114 w 133"/>
                <a:gd name="T83" fmla="*/ 1 h 133"/>
                <a:gd name="T84" fmla="*/ 117 w 133"/>
                <a:gd name="T85" fmla="*/ 2 h 133"/>
                <a:gd name="T86" fmla="*/ 120 w 133"/>
                <a:gd name="T87" fmla="*/ 4 h 133"/>
                <a:gd name="T88" fmla="*/ 123 w 133"/>
                <a:gd name="T89" fmla="*/ 5 h 133"/>
                <a:gd name="T90" fmla="*/ 125 w 133"/>
                <a:gd name="T91" fmla="*/ 8 h 133"/>
                <a:gd name="T92" fmla="*/ 127 w 133"/>
                <a:gd name="T93" fmla="*/ 10 h 133"/>
                <a:gd name="T94" fmla="*/ 129 w 133"/>
                <a:gd name="T95" fmla="*/ 13 h 133"/>
                <a:gd name="T96" fmla="*/ 131 w 133"/>
                <a:gd name="T97" fmla="*/ 16 h 133"/>
                <a:gd name="T98" fmla="*/ 132 w 133"/>
                <a:gd name="T99" fmla="*/ 19 h 133"/>
                <a:gd name="T100" fmla="*/ 133 w 133"/>
                <a:gd name="T101" fmla="*/ 23 h 133"/>
                <a:gd name="T102" fmla="*/ 133 w 133"/>
                <a:gd name="T103" fmla="*/ 27 h 133"/>
                <a:gd name="T104" fmla="*/ 133 w 133"/>
                <a:gd name="T105" fmla="*/ 107 h 133"/>
                <a:gd name="T106" fmla="*/ 133 w 133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107"/>
                  </a:moveTo>
                  <a:lnTo>
                    <a:pt x="133" y="110"/>
                  </a:lnTo>
                  <a:lnTo>
                    <a:pt x="132" y="114"/>
                  </a:lnTo>
                  <a:lnTo>
                    <a:pt x="131" y="116"/>
                  </a:lnTo>
                  <a:lnTo>
                    <a:pt x="129" y="120"/>
                  </a:lnTo>
                  <a:lnTo>
                    <a:pt x="127" y="122"/>
                  </a:lnTo>
                  <a:lnTo>
                    <a:pt x="125" y="125"/>
                  </a:lnTo>
                  <a:lnTo>
                    <a:pt x="123" y="127"/>
                  </a:lnTo>
                  <a:lnTo>
                    <a:pt x="120" y="129"/>
                  </a:lnTo>
                  <a:lnTo>
                    <a:pt x="117" y="131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06" y="133"/>
                  </a:lnTo>
                  <a:lnTo>
                    <a:pt x="27" y="133"/>
                  </a:lnTo>
                  <a:lnTo>
                    <a:pt x="23" y="133"/>
                  </a:lnTo>
                  <a:lnTo>
                    <a:pt x="20" y="132"/>
                  </a:lnTo>
                  <a:lnTo>
                    <a:pt x="17" y="131"/>
                  </a:lnTo>
                  <a:lnTo>
                    <a:pt x="13" y="129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6" y="122"/>
                  </a:lnTo>
                  <a:lnTo>
                    <a:pt x="4" y="120"/>
                  </a:lnTo>
                  <a:lnTo>
                    <a:pt x="3" y="116"/>
                  </a:lnTo>
                  <a:lnTo>
                    <a:pt x="1" y="114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5" y="8"/>
                  </a:lnTo>
                  <a:lnTo>
                    <a:pt x="127" y="10"/>
                  </a:lnTo>
                  <a:lnTo>
                    <a:pt x="129" y="13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3" y="23"/>
                  </a:lnTo>
                  <a:lnTo>
                    <a:pt x="133" y="27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096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123" y="4243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4943" y="4427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916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5 w 133"/>
                <a:gd name="T27" fmla="*/ 1 h 134"/>
                <a:gd name="T28" fmla="*/ 72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2 w 133"/>
                <a:gd name="T79" fmla="*/ 133 h 134"/>
                <a:gd name="T80" fmla="*/ 85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2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5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2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73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473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55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419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437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437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419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4582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40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4041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83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8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68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0 w 78"/>
                <a:gd name="T49" fmla="*/ 20 h 78"/>
                <a:gd name="T50" fmla="*/ 1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1 w 78"/>
                <a:gd name="T57" fmla="*/ 51 h 78"/>
                <a:gd name="T58" fmla="*/ 1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5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474" y="4216"/>
              <a:ext cx="132" cy="132"/>
            </a:xfrm>
            <a:custGeom>
              <a:avLst/>
              <a:gdLst>
                <a:gd name="T0" fmla="*/ 132 w 132"/>
                <a:gd name="T1" fmla="*/ 106 h 132"/>
                <a:gd name="T2" fmla="*/ 132 w 132"/>
                <a:gd name="T3" fmla="*/ 109 h 132"/>
                <a:gd name="T4" fmla="*/ 131 w 132"/>
                <a:gd name="T5" fmla="*/ 113 h 132"/>
                <a:gd name="T6" fmla="*/ 130 w 132"/>
                <a:gd name="T7" fmla="*/ 116 h 132"/>
                <a:gd name="T8" fmla="*/ 128 w 132"/>
                <a:gd name="T9" fmla="*/ 119 h 132"/>
                <a:gd name="T10" fmla="*/ 127 w 132"/>
                <a:gd name="T11" fmla="*/ 122 h 132"/>
                <a:gd name="T12" fmla="*/ 124 w 132"/>
                <a:gd name="T13" fmla="*/ 124 h 132"/>
                <a:gd name="T14" fmla="*/ 122 w 132"/>
                <a:gd name="T15" fmla="*/ 127 h 132"/>
                <a:gd name="T16" fmla="*/ 119 w 132"/>
                <a:gd name="T17" fmla="*/ 128 h 132"/>
                <a:gd name="T18" fmla="*/ 116 w 132"/>
                <a:gd name="T19" fmla="*/ 130 h 132"/>
                <a:gd name="T20" fmla="*/ 113 w 132"/>
                <a:gd name="T21" fmla="*/ 131 h 132"/>
                <a:gd name="T22" fmla="*/ 109 w 132"/>
                <a:gd name="T23" fmla="*/ 132 h 132"/>
                <a:gd name="T24" fmla="*/ 106 w 132"/>
                <a:gd name="T25" fmla="*/ 132 h 132"/>
                <a:gd name="T26" fmla="*/ 26 w 132"/>
                <a:gd name="T27" fmla="*/ 132 h 132"/>
                <a:gd name="T28" fmla="*/ 22 w 132"/>
                <a:gd name="T29" fmla="*/ 132 h 132"/>
                <a:gd name="T30" fmla="*/ 19 w 132"/>
                <a:gd name="T31" fmla="*/ 131 h 132"/>
                <a:gd name="T32" fmla="*/ 16 w 132"/>
                <a:gd name="T33" fmla="*/ 130 h 132"/>
                <a:gd name="T34" fmla="*/ 13 w 132"/>
                <a:gd name="T35" fmla="*/ 128 h 132"/>
                <a:gd name="T36" fmla="*/ 10 w 132"/>
                <a:gd name="T37" fmla="*/ 127 h 132"/>
                <a:gd name="T38" fmla="*/ 7 w 132"/>
                <a:gd name="T39" fmla="*/ 124 h 132"/>
                <a:gd name="T40" fmla="*/ 5 w 132"/>
                <a:gd name="T41" fmla="*/ 122 h 132"/>
                <a:gd name="T42" fmla="*/ 3 w 132"/>
                <a:gd name="T43" fmla="*/ 119 h 132"/>
                <a:gd name="T44" fmla="*/ 2 w 132"/>
                <a:gd name="T45" fmla="*/ 116 h 132"/>
                <a:gd name="T46" fmla="*/ 0 w 132"/>
                <a:gd name="T47" fmla="*/ 113 h 132"/>
                <a:gd name="T48" fmla="*/ 0 w 132"/>
                <a:gd name="T49" fmla="*/ 109 h 132"/>
                <a:gd name="T50" fmla="*/ 0 w 132"/>
                <a:gd name="T51" fmla="*/ 106 h 132"/>
                <a:gd name="T52" fmla="*/ 0 w 132"/>
                <a:gd name="T53" fmla="*/ 26 h 132"/>
                <a:gd name="T54" fmla="*/ 0 w 132"/>
                <a:gd name="T55" fmla="*/ 22 h 132"/>
                <a:gd name="T56" fmla="*/ 0 w 132"/>
                <a:gd name="T57" fmla="*/ 19 h 132"/>
                <a:gd name="T58" fmla="*/ 2 w 132"/>
                <a:gd name="T59" fmla="*/ 16 h 132"/>
                <a:gd name="T60" fmla="*/ 3 w 132"/>
                <a:gd name="T61" fmla="*/ 13 h 132"/>
                <a:gd name="T62" fmla="*/ 5 w 132"/>
                <a:gd name="T63" fmla="*/ 10 h 132"/>
                <a:gd name="T64" fmla="*/ 7 w 132"/>
                <a:gd name="T65" fmla="*/ 7 h 132"/>
                <a:gd name="T66" fmla="*/ 10 w 132"/>
                <a:gd name="T67" fmla="*/ 5 h 132"/>
                <a:gd name="T68" fmla="*/ 13 w 132"/>
                <a:gd name="T69" fmla="*/ 3 h 132"/>
                <a:gd name="T70" fmla="*/ 16 w 132"/>
                <a:gd name="T71" fmla="*/ 2 h 132"/>
                <a:gd name="T72" fmla="*/ 19 w 132"/>
                <a:gd name="T73" fmla="*/ 1 h 132"/>
                <a:gd name="T74" fmla="*/ 22 w 132"/>
                <a:gd name="T75" fmla="*/ 0 h 132"/>
                <a:gd name="T76" fmla="*/ 26 w 132"/>
                <a:gd name="T77" fmla="*/ 0 h 132"/>
                <a:gd name="T78" fmla="*/ 106 w 132"/>
                <a:gd name="T79" fmla="*/ 0 h 132"/>
                <a:gd name="T80" fmla="*/ 109 w 132"/>
                <a:gd name="T81" fmla="*/ 0 h 132"/>
                <a:gd name="T82" fmla="*/ 113 w 132"/>
                <a:gd name="T83" fmla="*/ 1 h 132"/>
                <a:gd name="T84" fmla="*/ 116 w 132"/>
                <a:gd name="T85" fmla="*/ 2 h 132"/>
                <a:gd name="T86" fmla="*/ 119 w 132"/>
                <a:gd name="T87" fmla="*/ 3 h 132"/>
                <a:gd name="T88" fmla="*/ 122 w 132"/>
                <a:gd name="T89" fmla="*/ 5 h 132"/>
                <a:gd name="T90" fmla="*/ 124 w 132"/>
                <a:gd name="T91" fmla="*/ 7 h 132"/>
                <a:gd name="T92" fmla="*/ 127 w 132"/>
                <a:gd name="T93" fmla="*/ 10 h 132"/>
                <a:gd name="T94" fmla="*/ 128 w 132"/>
                <a:gd name="T95" fmla="*/ 13 h 132"/>
                <a:gd name="T96" fmla="*/ 130 w 132"/>
                <a:gd name="T97" fmla="*/ 16 h 132"/>
                <a:gd name="T98" fmla="*/ 131 w 132"/>
                <a:gd name="T99" fmla="*/ 19 h 132"/>
                <a:gd name="T100" fmla="*/ 132 w 132"/>
                <a:gd name="T101" fmla="*/ 22 h 132"/>
                <a:gd name="T102" fmla="*/ 132 w 132"/>
                <a:gd name="T103" fmla="*/ 26 h 132"/>
                <a:gd name="T104" fmla="*/ 132 w 132"/>
                <a:gd name="T105" fmla="*/ 106 h 132"/>
                <a:gd name="T106" fmla="*/ 132 w 132"/>
                <a:gd name="T107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2">
                  <a:moveTo>
                    <a:pt x="132" y="106"/>
                  </a:moveTo>
                  <a:lnTo>
                    <a:pt x="132" y="109"/>
                  </a:lnTo>
                  <a:lnTo>
                    <a:pt x="131" y="113"/>
                  </a:lnTo>
                  <a:lnTo>
                    <a:pt x="130" y="116"/>
                  </a:lnTo>
                  <a:lnTo>
                    <a:pt x="128" y="119"/>
                  </a:lnTo>
                  <a:lnTo>
                    <a:pt x="127" y="122"/>
                  </a:lnTo>
                  <a:lnTo>
                    <a:pt x="124" y="124"/>
                  </a:lnTo>
                  <a:lnTo>
                    <a:pt x="122" y="127"/>
                  </a:lnTo>
                  <a:lnTo>
                    <a:pt x="119" y="128"/>
                  </a:lnTo>
                  <a:lnTo>
                    <a:pt x="116" y="130"/>
                  </a:lnTo>
                  <a:lnTo>
                    <a:pt x="113" y="131"/>
                  </a:lnTo>
                  <a:lnTo>
                    <a:pt x="109" y="132"/>
                  </a:lnTo>
                  <a:lnTo>
                    <a:pt x="106" y="132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9" y="131"/>
                  </a:lnTo>
                  <a:lnTo>
                    <a:pt x="16" y="130"/>
                  </a:lnTo>
                  <a:lnTo>
                    <a:pt x="13" y="128"/>
                  </a:lnTo>
                  <a:lnTo>
                    <a:pt x="10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219 w 221"/>
                <a:gd name="T1" fmla="*/ 136 h 243"/>
                <a:gd name="T2" fmla="*/ 205 w 221"/>
                <a:gd name="T3" fmla="*/ 144 h 243"/>
                <a:gd name="T4" fmla="*/ 183 w 221"/>
                <a:gd name="T5" fmla="*/ 157 h 243"/>
                <a:gd name="T6" fmla="*/ 157 w 221"/>
                <a:gd name="T7" fmla="*/ 172 h 243"/>
                <a:gd name="T8" fmla="*/ 134 w 221"/>
                <a:gd name="T9" fmla="*/ 186 h 243"/>
                <a:gd name="T10" fmla="*/ 118 w 221"/>
                <a:gd name="T11" fmla="*/ 194 h 243"/>
                <a:gd name="T12" fmla="*/ 114 w 221"/>
                <a:gd name="T13" fmla="*/ 196 h 243"/>
                <a:gd name="T14" fmla="*/ 111 w 221"/>
                <a:gd name="T15" fmla="*/ 197 h 243"/>
                <a:gd name="T16" fmla="*/ 109 w 221"/>
                <a:gd name="T17" fmla="*/ 196 h 243"/>
                <a:gd name="T18" fmla="*/ 107 w 221"/>
                <a:gd name="T19" fmla="*/ 195 h 243"/>
                <a:gd name="T20" fmla="*/ 106 w 221"/>
                <a:gd name="T21" fmla="*/ 194 h 243"/>
                <a:gd name="T22" fmla="*/ 106 w 221"/>
                <a:gd name="T23" fmla="*/ 192 h 243"/>
                <a:gd name="T24" fmla="*/ 106 w 221"/>
                <a:gd name="T25" fmla="*/ 189 h 243"/>
                <a:gd name="T26" fmla="*/ 106 w 221"/>
                <a:gd name="T27" fmla="*/ 183 h 243"/>
                <a:gd name="T28" fmla="*/ 106 w 221"/>
                <a:gd name="T29" fmla="*/ 174 h 243"/>
                <a:gd name="T30" fmla="*/ 106 w 221"/>
                <a:gd name="T31" fmla="*/ 157 h 243"/>
                <a:gd name="T32" fmla="*/ 106 w 221"/>
                <a:gd name="T33" fmla="*/ 130 h 243"/>
                <a:gd name="T34" fmla="*/ 106 w 221"/>
                <a:gd name="T35" fmla="*/ 88 h 243"/>
                <a:gd name="T36" fmla="*/ 0 w 221"/>
                <a:gd name="T37" fmla="*/ 0 h 243"/>
                <a:gd name="T38" fmla="*/ 1 w 221"/>
                <a:gd name="T39" fmla="*/ 138 h 243"/>
                <a:gd name="T40" fmla="*/ 4 w 221"/>
                <a:gd name="T41" fmla="*/ 156 h 243"/>
                <a:gd name="T42" fmla="*/ 11 w 221"/>
                <a:gd name="T43" fmla="*/ 175 h 243"/>
                <a:gd name="T44" fmla="*/ 20 w 221"/>
                <a:gd name="T45" fmla="*/ 193 h 243"/>
                <a:gd name="T46" fmla="*/ 34 w 221"/>
                <a:gd name="T47" fmla="*/ 209 h 243"/>
                <a:gd name="T48" fmla="*/ 51 w 221"/>
                <a:gd name="T49" fmla="*/ 224 h 243"/>
                <a:gd name="T50" fmla="*/ 65 w 221"/>
                <a:gd name="T51" fmla="*/ 232 h 243"/>
                <a:gd name="T52" fmla="*/ 72 w 221"/>
                <a:gd name="T53" fmla="*/ 236 h 243"/>
                <a:gd name="T54" fmla="*/ 80 w 221"/>
                <a:gd name="T55" fmla="*/ 238 h 243"/>
                <a:gd name="T56" fmla="*/ 88 w 221"/>
                <a:gd name="T57" fmla="*/ 241 h 243"/>
                <a:gd name="T58" fmla="*/ 96 w 221"/>
                <a:gd name="T59" fmla="*/ 242 h 243"/>
                <a:gd name="T60" fmla="*/ 105 w 221"/>
                <a:gd name="T61" fmla="*/ 243 h 243"/>
                <a:gd name="T62" fmla="*/ 114 w 221"/>
                <a:gd name="T63" fmla="*/ 243 h 243"/>
                <a:gd name="T64" fmla="*/ 122 w 221"/>
                <a:gd name="T65" fmla="*/ 242 h 243"/>
                <a:gd name="T66" fmla="*/ 130 w 221"/>
                <a:gd name="T67" fmla="*/ 241 h 243"/>
                <a:gd name="T68" fmla="*/ 138 w 221"/>
                <a:gd name="T69" fmla="*/ 239 h 243"/>
                <a:gd name="T70" fmla="*/ 146 w 221"/>
                <a:gd name="T71" fmla="*/ 236 h 243"/>
                <a:gd name="T72" fmla="*/ 154 w 221"/>
                <a:gd name="T73" fmla="*/ 232 h 243"/>
                <a:gd name="T74" fmla="*/ 170 w 221"/>
                <a:gd name="T75" fmla="*/ 222 h 243"/>
                <a:gd name="T76" fmla="*/ 190 w 221"/>
                <a:gd name="T77" fmla="*/ 202 h 243"/>
                <a:gd name="T78" fmla="*/ 204 w 221"/>
                <a:gd name="T79" fmla="*/ 181 h 243"/>
                <a:gd name="T80" fmla="*/ 213 w 221"/>
                <a:gd name="T81" fmla="*/ 161 h 243"/>
                <a:gd name="T82" fmla="*/ 218 w 221"/>
                <a:gd name="T83" fmla="*/ 146 h 243"/>
                <a:gd name="T84" fmla="*/ 221 w 221"/>
                <a:gd name="T85" fmla="*/ 136 h 243"/>
                <a:gd name="T86" fmla="*/ 221 w 221"/>
                <a:gd name="T87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1" y="138"/>
                  </a:lnTo>
                  <a:lnTo>
                    <a:pt x="2" y="147"/>
                  </a:lnTo>
                  <a:lnTo>
                    <a:pt x="4" y="156"/>
                  </a:lnTo>
                  <a:lnTo>
                    <a:pt x="7" y="166"/>
                  </a:lnTo>
                  <a:lnTo>
                    <a:pt x="11" y="175"/>
                  </a:lnTo>
                  <a:lnTo>
                    <a:pt x="15" y="184"/>
                  </a:lnTo>
                  <a:lnTo>
                    <a:pt x="20" y="193"/>
                  </a:lnTo>
                  <a:lnTo>
                    <a:pt x="27" y="201"/>
                  </a:lnTo>
                  <a:lnTo>
                    <a:pt x="34" y="209"/>
                  </a:lnTo>
                  <a:lnTo>
                    <a:pt x="42" y="217"/>
                  </a:lnTo>
                  <a:lnTo>
                    <a:pt x="51" y="224"/>
                  </a:lnTo>
                  <a:lnTo>
                    <a:pt x="62" y="231"/>
                  </a:lnTo>
                  <a:lnTo>
                    <a:pt x="65" y="232"/>
                  </a:lnTo>
                  <a:lnTo>
                    <a:pt x="69" y="234"/>
                  </a:lnTo>
                  <a:lnTo>
                    <a:pt x="72" y="236"/>
                  </a:lnTo>
                  <a:lnTo>
                    <a:pt x="76" y="237"/>
                  </a:lnTo>
                  <a:lnTo>
                    <a:pt x="80" y="238"/>
                  </a:lnTo>
                  <a:lnTo>
                    <a:pt x="84" y="239"/>
                  </a:lnTo>
                  <a:lnTo>
                    <a:pt x="88" y="241"/>
                  </a:lnTo>
                  <a:lnTo>
                    <a:pt x="92" y="241"/>
                  </a:lnTo>
                  <a:lnTo>
                    <a:pt x="96" y="242"/>
                  </a:lnTo>
                  <a:lnTo>
                    <a:pt x="101" y="242"/>
                  </a:lnTo>
                  <a:lnTo>
                    <a:pt x="105" y="243"/>
                  </a:lnTo>
                  <a:lnTo>
                    <a:pt x="110" y="243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22" y="242"/>
                  </a:lnTo>
                  <a:lnTo>
                    <a:pt x="126" y="242"/>
                  </a:lnTo>
                  <a:lnTo>
                    <a:pt x="130" y="241"/>
                  </a:lnTo>
                  <a:lnTo>
                    <a:pt x="134" y="240"/>
                  </a:lnTo>
                  <a:lnTo>
                    <a:pt x="138" y="239"/>
                  </a:lnTo>
                  <a:lnTo>
                    <a:pt x="142" y="238"/>
                  </a:lnTo>
                  <a:lnTo>
                    <a:pt x="146" y="236"/>
                  </a:lnTo>
                  <a:lnTo>
                    <a:pt x="150" y="234"/>
                  </a:lnTo>
                  <a:lnTo>
                    <a:pt x="154" y="232"/>
                  </a:lnTo>
                  <a:lnTo>
                    <a:pt x="158" y="230"/>
                  </a:lnTo>
                  <a:lnTo>
                    <a:pt x="170" y="222"/>
                  </a:lnTo>
                  <a:lnTo>
                    <a:pt x="181" y="212"/>
                  </a:lnTo>
                  <a:lnTo>
                    <a:pt x="190" y="202"/>
                  </a:lnTo>
                  <a:lnTo>
                    <a:pt x="198" y="192"/>
                  </a:lnTo>
                  <a:lnTo>
                    <a:pt x="204" y="181"/>
                  </a:lnTo>
                  <a:lnTo>
                    <a:pt x="209" y="171"/>
                  </a:lnTo>
                  <a:lnTo>
                    <a:pt x="213" y="161"/>
                  </a:lnTo>
                  <a:lnTo>
                    <a:pt x="216" y="153"/>
                  </a:lnTo>
                  <a:lnTo>
                    <a:pt x="218" y="146"/>
                  </a:lnTo>
                  <a:lnTo>
                    <a:pt x="220" y="140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8 w 169"/>
                <a:gd name="T1" fmla="*/ 9 h 268"/>
                <a:gd name="T2" fmla="*/ 22 w 169"/>
                <a:gd name="T3" fmla="*/ 17 h 268"/>
                <a:gd name="T4" fmla="*/ 45 w 169"/>
                <a:gd name="T5" fmla="*/ 30 h 268"/>
                <a:gd name="T6" fmla="*/ 70 w 169"/>
                <a:gd name="T7" fmla="*/ 45 h 268"/>
                <a:gd name="T8" fmla="*/ 94 w 169"/>
                <a:gd name="T9" fmla="*/ 58 h 268"/>
                <a:gd name="T10" fmla="*/ 109 w 169"/>
                <a:gd name="T11" fmla="*/ 68 h 268"/>
                <a:gd name="T12" fmla="*/ 113 w 169"/>
                <a:gd name="T13" fmla="*/ 71 h 268"/>
                <a:gd name="T14" fmla="*/ 114 w 169"/>
                <a:gd name="T15" fmla="*/ 72 h 268"/>
                <a:gd name="T16" fmla="*/ 115 w 169"/>
                <a:gd name="T17" fmla="*/ 75 h 268"/>
                <a:gd name="T18" fmla="*/ 115 w 169"/>
                <a:gd name="T19" fmla="*/ 76 h 268"/>
                <a:gd name="T20" fmla="*/ 115 w 169"/>
                <a:gd name="T21" fmla="*/ 79 h 268"/>
                <a:gd name="T22" fmla="*/ 114 w 169"/>
                <a:gd name="T23" fmla="*/ 80 h 268"/>
                <a:gd name="T24" fmla="*/ 111 w 169"/>
                <a:gd name="T25" fmla="*/ 82 h 268"/>
                <a:gd name="T26" fmla="*/ 106 w 169"/>
                <a:gd name="T27" fmla="*/ 84 h 268"/>
                <a:gd name="T28" fmla="*/ 98 w 169"/>
                <a:gd name="T29" fmla="*/ 89 h 268"/>
                <a:gd name="T30" fmla="*/ 84 w 169"/>
                <a:gd name="T31" fmla="*/ 97 h 268"/>
                <a:gd name="T32" fmla="*/ 60 w 169"/>
                <a:gd name="T33" fmla="*/ 111 h 268"/>
                <a:gd name="T34" fmla="*/ 23 w 169"/>
                <a:gd name="T35" fmla="*/ 132 h 268"/>
                <a:gd name="T36" fmla="*/ 1 w 169"/>
                <a:gd name="T37" fmla="*/ 268 h 268"/>
                <a:gd name="T38" fmla="*/ 119 w 169"/>
                <a:gd name="T39" fmla="*/ 198 h 268"/>
                <a:gd name="T40" fmla="*/ 133 w 169"/>
                <a:gd name="T41" fmla="*/ 186 h 268"/>
                <a:gd name="T42" fmla="*/ 146 w 169"/>
                <a:gd name="T43" fmla="*/ 171 h 268"/>
                <a:gd name="T44" fmla="*/ 157 w 169"/>
                <a:gd name="T45" fmla="*/ 153 h 268"/>
                <a:gd name="T46" fmla="*/ 164 w 169"/>
                <a:gd name="T47" fmla="*/ 133 h 268"/>
                <a:gd name="T48" fmla="*/ 168 w 169"/>
                <a:gd name="T49" fmla="*/ 111 h 268"/>
                <a:gd name="T50" fmla="*/ 168 w 169"/>
                <a:gd name="T51" fmla="*/ 91 h 268"/>
                <a:gd name="T52" fmla="*/ 165 w 169"/>
                <a:gd name="T53" fmla="*/ 75 h 268"/>
                <a:gd name="T54" fmla="*/ 160 w 169"/>
                <a:gd name="T55" fmla="*/ 60 h 268"/>
                <a:gd name="T56" fmla="*/ 152 w 169"/>
                <a:gd name="T57" fmla="*/ 45 h 268"/>
                <a:gd name="T58" fmla="*/ 141 w 169"/>
                <a:gd name="T59" fmla="*/ 32 h 268"/>
                <a:gd name="T60" fmla="*/ 128 w 169"/>
                <a:gd name="T61" fmla="*/ 20 h 268"/>
                <a:gd name="T62" fmla="*/ 107 w 169"/>
                <a:gd name="T63" fmla="*/ 9 h 268"/>
                <a:gd name="T64" fmla="*/ 80 w 169"/>
                <a:gd name="T65" fmla="*/ 1 h 268"/>
                <a:gd name="T66" fmla="*/ 54 w 169"/>
                <a:gd name="T67" fmla="*/ 0 h 268"/>
                <a:gd name="T68" fmla="*/ 33 w 169"/>
                <a:gd name="T69" fmla="*/ 1 h 268"/>
                <a:gd name="T70" fmla="*/ 16 w 169"/>
                <a:gd name="T71" fmla="*/ 5 h 268"/>
                <a:gd name="T72" fmla="*/ 8 w 169"/>
                <a:gd name="T73" fmla="*/ 8 h 268"/>
                <a:gd name="T74" fmla="*/ 7 w 169"/>
                <a:gd name="T75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9" y="198"/>
                  </a:lnTo>
                  <a:lnTo>
                    <a:pt x="126" y="192"/>
                  </a:lnTo>
                  <a:lnTo>
                    <a:pt x="133" y="186"/>
                  </a:lnTo>
                  <a:lnTo>
                    <a:pt x="140" y="179"/>
                  </a:lnTo>
                  <a:lnTo>
                    <a:pt x="146" y="171"/>
                  </a:lnTo>
                  <a:lnTo>
                    <a:pt x="152" y="163"/>
                  </a:lnTo>
                  <a:lnTo>
                    <a:pt x="157" y="153"/>
                  </a:lnTo>
                  <a:lnTo>
                    <a:pt x="161" y="144"/>
                  </a:lnTo>
                  <a:lnTo>
                    <a:pt x="164" y="133"/>
                  </a:lnTo>
                  <a:lnTo>
                    <a:pt x="167" y="122"/>
                  </a:lnTo>
                  <a:lnTo>
                    <a:pt x="168" y="111"/>
                  </a:lnTo>
                  <a:lnTo>
                    <a:pt x="169" y="99"/>
                  </a:lnTo>
                  <a:lnTo>
                    <a:pt x="168" y="91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63" y="68"/>
                  </a:lnTo>
                  <a:lnTo>
                    <a:pt x="160" y="60"/>
                  </a:lnTo>
                  <a:lnTo>
                    <a:pt x="156" y="53"/>
                  </a:lnTo>
                  <a:lnTo>
                    <a:pt x="152" y="45"/>
                  </a:lnTo>
                  <a:lnTo>
                    <a:pt x="147" y="38"/>
                  </a:lnTo>
                  <a:lnTo>
                    <a:pt x="141" y="32"/>
                  </a:lnTo>
                  <a:lnTo>
                    <a:pt x="135" y="26"/>
                  </a:lnTo>
                  <a:lnTo>
                    <a:pt x="128" y="20"/>
                  </a:lnTo>
                  <a:lnTo>
                    <a:pt x="121" y="16"/>
                  </a:lnTo>
                  <a:lnTo>
                    <a:pt x="107" y="9"/>
                  </a:lnTo>
                  <a:lnTo>
                    <a:pt x="93" y="4"/>
                  </a:lnTo>
                  <a:lnTo>
                    <a:pt x="80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4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5427" y="4202"/>
              <a:ext cx="278" cy="203"/>
            </a:xfrm>
            <a:custGeom>
              <a:avLst/>
              <a:gdLst>
                <a:gd name="T0" fmla="*/ 50 w 278"/>
                <a:gd name="T1" fmla="*/ 200 h 203"/>
                <a:gd name="T2" fmla="*/ 50 w 278"/>
                <a:gd name="T3" fmla="*/ 184 h 203"/>
                <a:gd name="T4" fmla="*/ 50 w 278"/>
                <a:gd name="T5" fmla="*/ 158 h 203"/>
                <a:gd name="T6" fmla="*/ 50 w 278"/>
                <a:gd name="T7" fmla="*/ 128 h 203"/>
                <a:gd name="T8" fmla="*/ 50 w 278"/>
                <a:gd name="T9" fmla="*/ 102 h 203"/>
                <a:gd name="T10" fmla="*/ 50 w 278"/>
                <a:gd name="T11" fmla="*/ 84 h 203"/>
                <a:gd name="T12" fmla="*/ 50 w 278"/>
                <a:gd name="T13" fmla="*/ 79 h 203"/>
                <a:gd name="T14" fmla="*/ 51 w 278"/>
                <a:gd name="T15" fmla="*/ 77 h 203"/>
                <a:gd name="T16" fmla="*/ 53 w 278"/>
                <a:gd name="T17" fmla="*/ 76 h 203"/>
                <a:gd name="T18" fmla="*/ 54 w 278"/>
                <a:gd name="T19" fmla="*/ 74 h 203"/>
                <a:gd name="T20" fmla="*/ 57 w 278"/>
                <a:gd name="T21" fmla="*/ 74 h 203"/>
                <a:gd name="T22" fmla="*/ 58 w 278"/>
                <a:gd name="T23" fmla="*/ 74 h 203"/>
                <a:gd name="T24" fmla="*/ 61 w 278"/>
                <a:gd name="T25" fmla="*/ 76 h 203"/>
                <a:gd name="T26" fmla="*/ 66 w 278"/>
                <a:gd name="T27" fmla="*/ 78 h 203"/>
                <a:gd name="T28" fmla="*/ 74 w 278"/>
                <a:gd name="T29" fmla="*/ 83 h 203"/>
                <a:gd name="T30" fmla="*/ 88 w 278"/>
                <a:gd name="T31" fmla="*/ 92 h 203"/>
                <a:gd name="T32" fmla="*/ 112 w 278"/>
                <a:gd name="T33" fmla="*/ 105 h 203"/>
                <a:gd name="T34" fmla="*/ 148 w 278"/>
                <a:gd name="T35" fmla="*/ 126 h 203"/>
                <a:gd name="T36" fmla="*/ 278 w 278"/>
                <a:gd name="T37" fmla="*/ 78 h 203"/>
                <a:gd name="T38" fmla="*/ 157 w 278"/>
                <a:gd name="T39" fmla="*/ 10 h 203"/>
                <a:gd name="T40" fmla="*/ 140 w 278"/>
                <a:gd name="T41" fmla="*/ 4 h 203"/>
                <a:gd name="T42" fmla="*/ 121 w 278"/>
                <a:gd name="T43" fmla="*/ 0 h 203"/>
                <a:gd name="T44" fmla="*/ 100 w 278"/>
                <a:gd name="T45" fmla="*/ 0 h 203"/>
                <a:gd name="T46" fmla="*/ 79 w 278"/>
                <a:gd name="T47" fmla="*/ 3 h 203"/>
                <a:gd name="T48" fmla="*/ 57 w 278"/>
                <a:gd name="T49" fmla="*/ 11 h 203"/>
                <a:gd name="T50" fmla="*/ 40 w 278"/>
                <a:gd name="T51" fmla="*/ 21 h 203"/>
                <a:gd name="T52" fmla="*/ 28 w 278"/>
                <a:gd name="T53" fmla="*/ 31 h 203"/>
                <a:gd name="T54" fmla="*/ 18 w 278"/>
                <a:gd name="T55" fmla="*/ 44 h 203"/>
                <a:gd name="T56" fmla="*/ 9 w 278"/>
                <a:gd name="T57" fmla="*/ 58 h 203"/>
                <a:gd name="T58" fmla="*/ 3 w 278"/>
                <a:gd name="T59" fmla="*/ 74 h 203"/>
                <a:gd name="T60" fmla="*/ 0 w 278"/>
                <a:gd name="T61" fmla="*/ 91 h 203"/>
                <a:gd name="T62" fmla="*/ 0 w 278"/>
                <a:gd name="T63" fmla="*/ 115 h 203"/>
                <a:gd name="T64" fmla="*/ 7 w 278"/>
                <a:gd name="T65" fmla="*/ 142 h 203"/>
                <a:gd name="T66" fmla="*/ 19 w 278"/>
                <a:gd name="T67" fmla="*/ 165 h 203"/>
                <a:gd name="T68" fmla="*/ 31 w 278"/>
                <a:gd name="T69" fmla="*/ 183 h 203"/>
                <a:gd name="T70" fmla="*/ 42 w 278"/>
                <a:gd name="T71" fmla="*/ 196 h 203"/>
                <a:gd name="T72" fmla="*/ 49 w 278"/>
                <a:gd name="T73" fmla="*/ 202 h 203"/>
                <a:gd name="T74" fmla="*/ 50 w 278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03">
                  <a:moveTo>
                    <a:pt x="50" y="203"/>
                  </a:moveTo>
                  <a:lnTo>
                    <a:pt x="50" y="200"/>
                  </a:lnTo>
                  <a:lnTo>
                    <a:pt x="50" y="194"/>
                  </a:lnTo>
                  <a:lnTo>
                    <a:pt x="50" y="184"/>
                  </a:lnTo>
                  <a:lnTo>
                    <a:pt x="50" y="172"/>
                  </a:lnTo>
                  <a:lnTo>
                    <a:pt x="50" y="158"/>
                  </a:lnTo>
                  <a:lnTo>
                    <a:pt x="50" y="143"/>
                  </a:lnTo>
                  <a:lnTo>
                    <a:pt x="50" y="128"/>
                  </a:lnTo>
                  <a:lnTo>
                    <a:pt x="50" y="115"/>
                  </a:lnTo>
                  <a:lnTo>
                    <a:pt x="50" y="102"/>
                  </a:lnTo>
                  <a:lnTo>
                    <a:pt x="50" y="91"/>
                  </a:lnTo>
                  <a:lnTo>
                    <a:pt x="50" y="84"/>
                  </a:lnTo>
                  <a:lnTo>
                    <a:pt x="50" y="81"/>
                  </a:lnTo>
                  <a:lnTo>
                    <a:pt x="50" y="79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5"/>
                  </a:lnTo>
                  <a:lnTo>
                    <a:pt x="61" y="76"/>
                  </a:lnTo>
                  <a:lnTo>
                    <a:pt x="64" y="77"/>
                  </a:lnTo>
                  <a:lnTo>
                    <a:pt x="66" y="78"/>
                  </a:lnTo>
                  <a:lnTo>
                    <a:pt x="69" y="81"/>
                  </a:lnTo>
                  <a:lnTo>
                    <a:pt x="74" y="83"/>
                  </a:lnTo>
                  <a:lnTo>
                    <a:pt x="80" y="87"/>
                  </a:lnTo>
                  <a:lnTo>
                    <a:pt x="88" y="92"/>
                  </a:lnTo>
                  <a:lnTo>
                    <a:pt x="99" y="97"/>
                  </a:lnTo>
                  <a:lnTo>
                    <a:pt x="112" y="105"/>
                  </a:lnTo>
                  <a:lnTo>
                    <a:pt x="129" y="115"/>
                  </a:lnTo>
                  <a:lnTo>
                    <a:pt x="148" y="126"/>
                  </a:lnTo>
                  <a:lnTo>
                    <a:pt x="172" y="141"/>
                  </a:lnTo>
                  <a:lnTo>
                    <a:pt x="278" y="78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7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3"/>
                  </a:lnTo>
                  <a:lnTo>
                    <a:pt x="68" y="6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1"/>
                  </a:lnTo>
                  <a:lnTo>
                    <a:pt x="34" y="26"/>
                  </a:lnTo>
                  <a:lnTo>
                    <a:pt x="28" y="31"/>
                  </a:lnTo>
                  <a:lnTo>
                    <a:pt x="23" y="38"/>
                  </a:lnTo>
                  <a:lnTo>
                    <a:pt x="18" y="44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5" y="66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15"/>
                  </a:lnTo>
                  <a:lnTo>
                    <a:pt x="3" y="129"/>
                  </a:lnTo>
                  <a:lnTo>
                    <a:pt x="7" y="142"/>
                  </a:lnTo>
                  <a:lnTo>
                    <a:pt x="12" y="154"/>
                  </a:lnTo>
                  <a:lnTo>
                    <a:pt x="19" y="165"/>
                  </a:lnTo>
                  <a:lnTo>
                    <a:pt x="25" y="175"/>
                  </a:lnTo>
                  <a:lnTo>
                    <a:pt x="31" y="183"/>
                  </a:lnTo>
                  <a:lnTo>
                    <a:pt x="37" y="190"/>
                  </a:lnTo>
                  <a:lnTo>
                    <a:pt x="42" y="196"/>
                  </a:lnTo>
                  <a:lnTo>
                    <a:pt x="46" y="200"/>
                  </a:lnTo>
                  <a:lnTo>
                    <a:pt x="49" y="202"/>
                  </a:lnTo>
                  <a:lnTo>
                    <a:pt x="50" y="203"/>
                  </a:lnTo>
                  <a:lnTo>
                    <a:pt x="50" y="20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111 w 221"/>
                <a:gd name="T1" fmla="*/ 197 h 243"/>
                <a:gd name="T2" fmla="*/ 106 w 221"/>
                <a:gd name="T3" fmla="*/ 157 h 243"/>
                <a:gd name="T4" fmla="*/ 1 w 221"/>
                <a:gd name="T5" fmla="*/ 132 h 243"/>
                <a:gd name="T6" fmla="*/ 1 w 221"/>
                <a:gd name="T7" fmla="*/ 136 h 243"/>
                <a:gd name="T8" fmla="*/ 1 w 221"/>
                <a:gd name="T9" fmla="*/ 141 h 243"/>
                <a:gd name="T10" fmla="*/ 1 w 221"/>
                <a:gd name="T11" fmla="*/ 145 h 243"/>
                <a:gd name="T12" fmla="*/ 3 w 221"/>
                <a:gd name="T13" fmla="*/ 150 h 243"/>
                <a:gd name="T14" fmla="*/ 3 w 221"/>
                <a:gd name="T15" fmla="*/ 154 h 243"/>
                <a:gd name="T16" fmla="*/ 4 w 221"/>
                <a:gd name="T17" fmla="*/ 159 h 243"/>
                <a:gd name="T18" fmla="*/ 6 w 221"/>
                <a:gd name="T19" fmla="*/ 163 h 243"/>
                <a:gd name="T20" fmla="*/ 8 w 221"/>
                <a:gd name="T21" fmla="*/ 168 h 243"/>
                <a:gd name="T22" fmla="*/ 9 w 221"/>
                <a:gd name="T23" fmla="*/ 173 h 243"/>
                <a:gd name="T24" fmla="*/ 12 w 221"/>
                <a:gd name="T25" fmla="*/ 177 h 243"/>
                <a:gd name="T26" fmla="*/ 14 w 221"/>
                <a:gd name="T27" fmla="*/ 182 h 243"/>
                <a:gd name="T28" fmla="*/ 16 w 221"/>
                <a:gd name="T29" fmla="*/ 186 h 243"/>
                <a:gd name="T30" fmla="*/ 19 w 221"/>
                <a:gd name="T31" fmla="*/ 191 h 243"/>
                <a:gd name="T32" fmla="*/ 22 w 221"/>
                <a:gd name="T33" fmla="*/ 195 h 243"/>
                <a:gd name="T34" fmla="*/ 25 w 221"/>
                <a:gd name="T35" fmla="*/ 200 h 243"/>
                <a:gd name="T36" fmla="*/ 28 w 221"/>
                <a:gd name="T37" fmla="*/ 204 h 243"/>
                <a:gd name="T38" fmla="*/ 32 w 221"/>
                <a:gd name="T39" fmla="*/ 208 h 243"/>
                <a:gd name="T40" fmla="*/ 36 w 221"/>
                <a:gd name="T41" fmla="*/ 212 h 243"/>
                <a:gd name="T42" fmla="*/ 40 w 221"/>
                <a:gd name="T43" fmla="*/ 216 h 243"/>
                <a:gd name="T44" fmla="*/ 45 w 221"/>
                <a:gd name="T45" fmla="*/ 219 h 243"/>
                <a:gd name="T46" fmla="*/ 49 w 221"/>
                <a:gd name="T47" fmla="*/ 223 h 243"/>
                <a:gd name="T48" fmla="*/ 54 w 221"/>
                <a:gd name="T49" fmla="*/ 226 h 243"/>
                <a:gd name="T50" fmla="*/ 59 w 221"/>
                <a:gd name="T51" fmla="*/ 230 h 243"/>
                <a:gd name="T52" fmla="*/ 65 w 221"/>
                <a:gd name="T53" fmla="*/ 233 h 243"/>
                <a:gd name="T54" fmla="*/ 73 w 221"/>
                <a:gd name="T55" fmla="*/ 236 h 243"/>
                <a:gd name="T56" fmla="*/ 81 w 221"/>
                <a:gd name="T57" fmla="*/ 239 h 243"/>
                <a:gd name="T58" fmla="*/ 89 w 221"/>
                <a:gd name="T59" fmla="*/ 241 h 243"/>
                <a:gd name="T60" fmla="*/ 97 w 221"/>
                <a:gd name="T61" fmla="*/ 242 h 243"/>
                <a:gd name="T62" fmla="*/ 106 w 221"/>
                <a:gd name="T63" fmla="*/ 243 h 243"/>
                <a:gd name="T64" fmla="*/ 114 w 221"/>
                <a:gd name="T65" fmla="*/ 243 h 243"/>
                <a:gd name="T66" fmla="*/ 122 w 221"/>
                <a:gd name="T67" fmla="*/ 242 h 243"/>
                <a:gd name="T68" fmla="*/ 130 w 221"/>
                <a:gd name="T69" fmla="*/ 241 h 243"/>
                <a:gd name="T70" fmla="*/ 138 w 221"/>
                <a:gd name="T71" fmla="*/ 238 h 243"/>
                <a:gd name="T72" fmla="*/ 146 w 221"/>
                <a:gd name="T73" fmla="*/ 235 h 243"/>
                <a:gd name="T74" fmla="*/ 154 w 221"/>
                <a:gd name="T75" fmla="*/ 232 h 243"/>
                <a:gd name="T76" fmla="*/ 161 w 221"/>
                <a:gd name="T77" fmla="*/ 228 h 243"/>
                <a:gd name="T78" fmla="*/ 167 w 221"/>
                <a:gd name="T79" fmla="*/ 224 h 243"/>
                <a:gd name="T80" fmla="*/ 173 w 221"/>
                <a:gd name="T81" fmla="*/ 219 h 243"/>
                <a:gd name="T82" fmla="*/ 179 w 221"/>
                <a:gd name="T83" fmla="*/ 215 h 243"/>
                <a:gd name="T84" fmla="*/ 184 w 221"/>
                <a:gd name="T85" fmla="*/ 209 h 243"/>
                <a:gd name="T86" fmla="*/ 188 w 221"/>
                <a:gd name="T87" fmla="*/ 204 h 243"/>
                <a:gd name="T88" fmla="*/ 192 w 221"/>
                <a:gd name="T89" fmla="*/ 199 h 243"/>
                <a:gd name="T90" fmla="*/ 196 w 221"/>
                <a:gd name="T91" fmla="*/ 194 h 243"/>
                <a:gd name="T92" fmla="*/ 200 w 221"/>
                <a:gd name="T93" fmla="*/ 189 h 243"/>
                <a:gd name="T94" fmla="*/ 203 w 221"/>
                <a:gd name="T95" fmla="*/ 184 h 243"/>
                <a:gd name="T96" fmla="*/ 206 w 221"/>
                <a:gd name="T97" fmla="*/ 178 h 243"/>
                <a:gd name="T98" fmla="*/ 209 w 221"/>
                <a:gd name="T99" fmla="*/ 173 h 243"/>
                <a:gd name="T100" fmla="*/ 211 w 221"/>
                <a:gd name="T101" fmla="*/ 168 h 243"/>
                <a:gd name="T102" fmla="*/ 213 w 221"/>
                <a:gd name="T103" fmla="*/ 163 h 243"/>
                <a:gd name="T104" fmla="*/ 214 w 221"/>
                <a:gd name="T105" fmla="*/ 159 h 243"/>
                <a:gd name="T106" fmla="*/ 216 w 221"/>
                <a:gd name="T107" fmla="*/ 154 h 243"/>
                <a:gd name="T108" fmla="*/ 218 w 221"/>
                <a:gd name="T109" fmla="*/ 150 h 243"/>
                <a:gd name="T110" fmla="*/ 218 w 221"/>
                <a:gd name="T111" fmla="*/ 147 h 243"/>
                <a:gd name="T112" fmla="*/ 219 w 221"/>
                <a:gd name="T113" fmla="*/ 143 h 243"/>
                <a:gd name="T114" fmla="*/ 220 w 221"/>
                <a:gd name="T115" fmla="*/ 141 h 243"/>
                <a:gd name="T116" fmla="*/ 220 w 221"/>
                <a:gd name="T117" fmla="*/ 138 h 243"/>
                <a:gd name="T118" fmla="*/ 221 w 221"/>
                <a:gd name="T119" fmla="*/ 137 h 243"/>
                <a:gd name="T120" fmla="*/ 221 w 221"/>
                <a:gd name="T121" fmla="*/ 135 h 243"/>
                <a:gd name="T122" fmla="*/ 221 w 221"/>
                <a:gd name="T123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7"/>
                  </a:lnTo>
                  <a:lnTo>
                    <a:pt x="12" y="177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8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8" y="18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9" y="190"/>
                  </a:lnTo>
                  <a:lnTo>
                    <a:pt x="19" y="190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3" y="196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1" y="206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5" y="219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6" y="220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8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9"/>
                  </a:lnTo>
                  <a:lnTo>
                    <a:pt x="59" y="229"/>
                  </a:lnTo>
                  <a:lnTo>
                    <a:pt x="59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3" y="231"/>
                  </a:lnTo>
                  <a:lnTo>
                    <a:pt x="63" y="231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9" y="234"/>
                  </a:lnTo>
                  <a:lnTo>
                    <a:pt x="69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1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5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7" y="238"/>
                  </a:lnTo>
                  <a:lnTo>
                    <a:pt x="77" y="238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80" y="238"/>
                  </a:lnTo>
                  <a:lnTo>
                    <a:pt x="80" y="238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84" y="239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6" y="240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90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3" y="242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99" y="242"/>
                  </a:lnTo>
                  <a:lnTo>
                    <a:pt x="99" y="242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0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05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9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3"/>
                  </a:lnTo>
                  <a:lnTo>
                    <a:pt x="113" y="243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6" y="243"/>
                  </a:lnTo>
                  <a:lnTo>
                    <a:pt x="116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20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3" y="242"/>
                  </a:lnTo>
                  <a:lnTo>
                    <a:pt x="123" y="242"/>
                  </a:lnTo>
                  <a:lnTo>
                    <a:pt x="124" y="242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6" y="242"/>
                  </a:lnTo>
                  <a:lnTo>
                    <a:pt x="126" y="242"/>
                  </a:lnTo>
                  <a:lnTo>
                    <a:pt x="127" y="242"/>
                  </a:lnTo>
                  <a:lnTo>
                    <a:pt x="127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2" y="241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9"/>
                  </a:lnTo>
                  <a:lnTo>
                    <a:pt x="135" y="239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8" y="239"/>
                  </a:lnTo>
                  <a:lnTo>
                    <a:pt x="138" y="238"/>
                  </a:lnTo>
                  <a:lnTo>
                    <a:pt x="139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3" y="237"/>
                  </a:lnTo>
                  <a:lnTo>
                    <a:pt x="144" y="237"/>
                  </a:lnTo>
                  <a:lnTo>
                    <a:pt x="144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7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4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51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3"/>
                  </a:lnTo>
                  <a:lnTo>
                    <a:pt x="153" y="233"/>
                  </a:lnTo>
                  <a:lnTo>
                    <a:pt x="153" y="232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5" y="232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9"/>
                  </a:lnTo>
                  <a:lnTo>
                    <a:pt x="160" y="229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2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4" y="22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5" y="226"/>
                  </a:lnTo>
                  <a:lnTo>
                    <a:pt x="165" y="226"/>
                  </a:lnTo>
                  <a:lnTo>
                    <a:pt x="165" y="225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8" y="224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2"/>
                  </a:lnTo>
                  <a:lnTo>
                    <a:pt x="171" y="221"/>
                  </a:lnTo>
                  <a:lnTo>
                    <a:pt x="171" y="221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19"/>
                  </a:lnTo>
                  <a:lnTo>
                    <a:pt x="175" y="218"/>
                  </a:lnTo>
                  <a:lnTo>
                    <a:pt x="175" y="217"/>
                  </a:lnTo>
                  <a:lnTo>
                    <a:pt x="175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82" y="212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3" y="211"/>
                  </a:lnTo>
                  <a:lnTo>
                    <a:pt x="183" y="210"/>
                  </a:lnTo>
                  <a:lnTo>
                    <a:pt x="184" y="210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8"/>
                  </a:lnTo>
                  <a:lnTo>
                    <a:pt x="185" y="208"/>
                  </a:lnTo>
                  <a:lnTo>
                    <a:pt x="185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2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3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4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196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198" y="191"/>
                  </a:lnTo>
                  <a:lnTo>
                    <a:pt x="198" y="191"/>
                  </a:lnTo>
                  <a:lnTo>
                    <a:pt x="198" y="190"/>
                  </a:lnTo>
                  <a:lnTo>
                    <a:pt x="199" y="190"/>
                  </a:lnTo>
                  <a:lnTo>
                    <a:pt x="199" y="19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0" y="189"/>
                  </a:lnTo>
                  <a:lnTo>
                    <a:pt x="200" y="188"/>
                  </a:lnTo>
                  <a:lnTo>
                    <a:pt x="200" y="188"/>
                  </a:lnTo>
                  <a:lnTo>
                    <a:pt x="201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6"/>
                  </a:lnTo>
                  <a:lnTo>
                    <a:pt x="202" y="186"/>
                  </a:lnTo>
                  <a:lnTo>
                    <a:pt x="202" y="186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4"/>
                  </a:lnTo>
                  <a:lnTo>
                    <a:pt x="202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3"/>
                  </a:lnTo>
                  <a:lnTo>
                    <a:pt x="203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5" y="181"/>
                  </a:lnTo>
                  <a:lnTo>
                    <a:pt x="205" y="181"/>
                  </a:lnTo>
                  <a:lnTo>
                    <a:pt x="205" y="180"/>
                  </a:lnTo>
                  <a:lnTo>
                    <a:pt x="205" y="180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6" y="179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10" y="171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6"/>
                  </a:lnTo>
                  <a:lnTo>
                    <a:pt x="211" y="166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4" y="162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8"/>
                  </a:lnTo>
                  <a:lnTo>
                    <a:pt x="215" y="158"/>
                  </a:lnTo>
                  <a:lnTo>
                    <a:pt x="215" y="158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5"/>
                  </a:lnTo>
                  <a:lnTo>
                    <a:pt x="215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9" y="146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112 w 169"/>
                <a:gd name="T1" fmla="*/ 70 h 268"/>
                <a:gd name="T2" fmla="*/ 111 w 169"/>
                <a:gd name="T3" fmla="*/ 82 h 268"/>
                <a:gd name="T4" fmla="*/ 112 w 169"/>
                <a:gd name="T5" fmla="*/ 202 h 268"/>
                <a:gd name="T6" fmla="*/ 118 w 169"/>
                <a:gd name="T7" fmla="*/ 198 h 268"/>
                <a:gd name="T8" fmla="*/ 124 w 169"/>
                <a:gd name="T9" fmla="*/ 194 h 268"/>
                <a:gd name="T10" fmla="*/ 130 w 169"/>
                <a:gd name="T11" fmla="*/ 189 h 268"/>
                <a:gd name="T12" fmla="*/ 135 w 169"/>
                <a:gd name="T13" fmla="*/ 184 h 268"/>
                <a:gd name="T14" fmla="*/ 140 w 169"/>
                <a:gd name="T15" fmla="*/ 178 h 268"/>
                <a:gd name="T16" fmla="*/ 145 w 169"/>
                <a:gd name="T17" fmla="*/ 172 h 268"/>
                <a:gd name="T18" fmla="*/ 150 w 169"/>
                <a:gd name="T19" fmla="*/ 165 h 268"/>
                <a:gd name="T20" fmla="*/ 154 w 169"/>
                <a:gd name="T21" fmla="*/ 158 h 268"/>
                <a:gd name="T22" fmla="*/ 158 w 169"/>
                <a:gd name="T23" fmla="*/ 151 h 268"/>
                <a:gd name="T24" fmla="*/ 161 w 169"/>
                <a:gd name="T25" fmla="*/ 142 h 268"/>
                <a:gd name="T26" fmla="*/ 164 w 169"/>
                <a:gd name="T27" fmla="*/ 134 h 268"/>
                <a:gd name="T28" fmla="*/ 167 w 169"/>
                <a:gd name="T29" fmla="*/ 125 h 268"/>
                <a:gd name="T30" fmla="*/ 168 w 169"/>
                <a:gd name="T31" fmla="*/ 115 h 268"/>
                <a:gd name="T32" fmla="*/ 169 w 169"/>
                <a:gd name="T33" fmla="*/ 106 h 268"/>
                <a:gd name="T34" fmla="*/ 169 w 169"/>
                <a:gd name="T35" fmla="*/ 97 h 268"/>
                <a:gd name="T36" fmla="*/ 168 w 169"/>
                <a:gd name="T37" fmla="*/ 91 h 268"/>
                <a:gd name="T38" fmla="*/ 168 w 169"/>
                <a:gd name="T39" fmla="*/ 84 h 268"/>
                <a:gd name="T40" fmla="*/ 166 w 169"/>
                <a:gd name="T41" fmla="*/ 78 h 268"/>
                <a:gd name="T42" fmla="*/ 165 w 169"/>
                <a:gd name="T43" fmla="*/ 72 h 268"/>
                <a:gd name="T44" fmla="*/ 163 w 169"/>
                <a:gd name="T45" fmla="*/ 65 h 268"/>
                <a:gd name="T46" fmla="*/ 160 w 169"/>
                <a:gd name="T47" fmla="*/ 60 h 268"/>
                <a:gd name="T48" fmla="*/ 156 w 169"/>
                <a:gd name="T49" fmla="*/ 53 h 268"/>
                <a:gd name="T50" fmla="*/ 153 w 169"/>
                <a:gd name="T51" fmla="*/ 48 h 268"/>
                <a:gd name="T52" fmla="*/ 150 w 169"/>
                <a:gd name="T53" fmla="*/ 42 h 268"/>
                <a:gd name="T54" fmla="*/ 145 w 169"/>
                <a:gd name="T55" fmla="*/ 37 h 268"/>
                <a:gd name="T56" fmla="*/ 140 w 169"/>
                <a:gd name="T57" fmla="*/ 31 h 268"/>
                <a:gd name="T58" fmla="*/ 135 w 169"/>
                <a:gd name="T59" fmla="*/ 26 h 268"/>
                <a:gd name="T60" fmla="*/ 129 w 169"/>
                <a:gd name="T61" fmla="*/ 22 h 268"/>
                <a:gd name="T62" fmla="*/ 123 w 169"/>
                <a:gd name="T63" fmla="*/ 18 h 268"/>
                <a:gd name="T64" fmla="*/ 118 w 169"/>
                <a:gd name="T65" fmla="*/ 14 h 268"/>
                <a:gd name="T66" fmla="*/ 112 w 169"/>
                <a:gd name="T67" fmla="*/ 11 h 268"/>
                <a:gd name="T68" fmla="*/ 107 w 169"/>
                <a:gd name="T69" fmla="*/ 9 h 268"/>
                <a:gd name="T70" fmla="*/ 102 w 169"/>
                <a:gd name="T71" fmla="*/ 7 h 268"/>
                <a:gd name="T72" fmla="*/ 96 w 169"/>
                <a:gd name="T73" fmla="*/ 5 h 268"/>
                <a:gd name="T74" fmla="*/ 90 w 169"/>
                <a:gd name="T75" fmla="*/ 4 h 268"/>
                <a:gd name="T76" fmla="*/ 85 w 169"/>
                <a:gd name="T77" fmla="*/ 3 h 268"/>
                <a:gd name="T78" fmla="*/ 80 w 169"/>
                <a:gd name="T79" fmla="*/ 1 h 268"/>
                <a:gd name="T80" fmla="*/ 74 w 169"/>
                <a:gd name="T81" fmla="*/ 1 h 268"/>
                <a:gd name="T82" fmla="*/ 69 w 169"/>
                <a:gd name="T83" fmla="*/ 0 h 268"/>
                <a:gd name="T84" fmla="*/ 64 w 169"/>
                <a:gd name="T85" fmla="*/ 0 h 268"/>
                <a:gd name="T86" fmla="*/ 59 w 169"/>
                <a:gd name="T87" fmla="*/ 0 h 268"/>
                <a:gd name="T88" fmla="*/ 54 w 169"/>
                <a:gd name="T89" fmla="*/ 0 h 268"/>
                <a:gd name="T90" fmla="*/ 49 w 169"/>
                <a:gd name="T91" fmla="*/ 0 h 268"/>
                <a:gd name="T92" fmla="*/ 45 w 169"/>
                <a:gd name="T93" fmla="*/ 0 h 268"/>
                <a:gd name="T94" fmla="*/ 40 w 169"/>
                <a:gd name="T95" fmla="*/ 1 h 268"/>
                <a:gd name="T96" fmla="*/ 36 w 169"/>
                <a:gd name="T97" fmla="*/ 1 h 268"/>
                <a:gd name="T98" fmla="*/ 32 w 169"/>
                <a:gd name="T99" fmla="*/ 1 h 268"/>
                <a:gd name="T100" fmla="*/ 28 w 169"/>
                <a:gd name="T101" fmla="*/ 3 h 268"/>
                <a:gd name="T102" fmla="*/ 24 w 169"/>
                <a:gd name="T103" fmla="*/ 3 h 268"/>
                <a:gd name="T104" fmla="*/ 22 w 169"/>
                <a:gd name="T105" fmla="*/ 4 h 268"/>
                <a:gd name="T106" fmla="*/ 18 w 169"/>
                <a:gd name="T107" fmla="*/ 5 h 268"/>
                <a:gd name="T108" fmla="*/ 16 w 169"/>
                <a:gd name="T109" fmla="*/ 5 h 268"/>
                <a:gd name="T110" fmla="*/ 13 w 169"/>
                <a:gd name="T111" fmla="*/ 6 h 268"/>
                <a:gd name="T112" fmla="*/ 11 w 169"/>
                <a:gd name="T113" fmla="*/ 7 h 268"/>
                <a:gd name="T114" fmla="*/ 9 w 169"/>
                <a:gd name="T115" fmla="*/ 7 h 268"/>
                <a:gd name="T116" fmla="*/ 8 w 169"/>
                <a:gd name="T117" fmla="*/ 8 h 268"/>
                <a:gd name="T118" fmla="*/ 7 w 169"/>
                <a:gd name="T119" fmla="*/ 8 h 268"/>
                <a:gd name="T120" fmla="*/ 7 w 169"/>
                <a:gd name="T121" fmla="*/ 8 h 268"/>
                <a:gd name="T122" fmla="*/ 7 w 169"/>
                <a:gd name="T123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6" y="200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7" y="199"/>
                  </a:lnTo>
                  <a:lnTo>
                    <a:pt x="118" y="199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9" y="198"/>
                  </a:lnTo>
                  <a:lnTo>
                    <a:pt x="119" y="197"/>
                  </a:lnTo>
                  <a:lnTo>
                    <a:pt x="120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22" y="196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2"/>
                  </a:lnTo>
                  <a:lnTo>
                    <a:pt x="127" y="192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8" y="191"/>
                  </a:lnTo>
                  <a:lnTo>
                    <a:pt x="129" y="191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6" y="183"/>
                  </a:lnTo>
                  <a:lnTo>
                    <a:pt x="137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9" y="180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40" y="178"/>
                  </a:lnTo>
                  <a:lnTo>
                    <a:pt x="141" y="178"/>
                  </a:lnTo>
                  <a:lnTo>
                    <a:pt x="141" y="177"/>
                  </a:lnTo>
                  <a:lnTo>
                    <a:pt x="142" y="177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46" y="171"/>
                  </a:lnTo>
                  <a:lnTo>
                    <a:pt x="146" y="171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7" y="169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2" y="16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55" y="156"/>
                  </a:lnTo>
                  <a:lnTo>
                    <a:pt x="156" y="156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6" y="153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59" y="149"/>
                  </a:lnTo>
                  <a:lnTo>
                    <a:pt x="159" y="148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1" y="145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1" y="143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3" y="141"/>
                  </a:lnTo>
                  <a:lnTo>
                    <a:pt x="163" y="140"/>
                  </a:lnTo>
                  <a:lnTo>
                    <a:pt x="163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1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28"/>
                  </a:lnTo>
                  <a:lnTo>
                    <a:pt x="166" y="127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4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8" y="119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4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9" y="108"/>
                  </a:lnTo>
                  <a:lnTo>
                    <a:pt x="169" y="107"/>
                  </a:lnTo>
                  <a:lnTo>
                    <a:pt x="169" y="106"/>
                  </a:lnTo>
                  <a:lnTo>
                    <a:pt x="169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69" y="102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9" y="99"/>
                  </a:lnTo>
                  <a:lnTo>
                    <a:pt x="169" y="99"/>
                  </a:lnTo>
                  <a:lnTo>
                    <a:pt x="168" y="98"/>
                  </a:lnTo>
                  <a:lnTo>
                    <a:pt x="169" y="98"/>
                  </a:lnTo>
                  <a:lnTo>
                    <a:pt x="169" y="97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9" y="96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69" y="94"/>
                  </a:lnTo>
                  <a:lnTo>
                    <a:pt x="168" y="94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89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6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7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7" y="82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7" y="79"/>
                  </a:lnTo>
                  <a:lnTo>
                    <a:pt x="166" y="79"/>
                  </a:lnTo>
                  <a:lnTo>
                    <a:pt x="166" y="78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4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3" y="68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6"/>
                  </a:lnTo>
                  <a:lnTo>
                    <a:pt x="163" y="65"/>
                  </a:lnTo>
                  <a:lnTo>
                    <a:pt x="162" y="65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7" y="55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1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54" y="50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9" y="42"/>
                  </a:lnTo>
                  <a:lnTo>
                    <a:pt x="149" y="41"/>
                  </a:lnTo>
                  <a:lnTo>
                    <a:pt x="148" y="41"/>
                  </a:lnTo>
                  <a:lnTo>
                    <a:pt x="148" y="40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7" y="39"/>
                  </a:lnTo>
                  <a:lnTo>
                    <a:pt x="147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2" y="34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9" y="30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7" y="28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3" y="2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5" y="19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0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3" y="12"/>
                  </a:lnTo>
                  <a:lnTo>
                    <a:pt x="112" y="12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1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5426" y="4202"/>
              <a:ext cx="279" cy="203"/>
            </a:xfrm>
            <a:custGeom>
              <a:avLst/>
              <a:gdLst>
                <a:gd name="T0" fmla="*/ 51 w 279"/>
                <a:gd name="T1" fmla="*/ 81 h 203"/>
                <a:gd name="T2" fmla="*/ 62 w 279"/>
                <a:gd name="T3" fmla="*/ 76 h 203"/>
                <a:gd name="T4" fmla="*/ 166 w 279"/>
                <a:gd name="T5" fmla="*/ 15 h 203"/>
                <a:gd name="T6" fmla="*/ 160 w 279"/>
                <a:gd name="T7" fmla="*/ 11 h 203"/>
                <a:gd name="T8" fmla="*/ 153 w 279"/>
                <a:gd name="T9" fmla="*/ 8 h 203"/>
                <a:gd name="T10" fmla="*/ 146 w 279"/>
                <a:gd name="T11" fmla="*/ 6 h 203"/>
                <a:gd name="T12" fmla="*/ 138 w 279"/>
                <a:gd name="T13" fmla="*/ 3 h 203"/>
                <a:gd name="T14" fmla="*/ 131 w 279"/>
                <a:gd name="T15" fmla="*/ 2 h 203"/>
                <a:gd name="T16" fmla="*/ 123 w 279"/>
                <a:gd name="T17" fmla="*/ 1 h 203"/>
                <a:gd name="T18" fmla="*/ 115 w 279"/>
                <a:gd name="T19" fmla="*/ 0 h 203"/>
                <a:gd name="T20" fmla="*/ 107 w 279"/>
                <a:gd name="T21" fmla="*/ 0 h 203"/>
                <a:gd name="T22" fmla="*/ 98 w 279"/>
                <a:gd name="T23" fmla="*/ 0 h 203"/>
                <a:gd name="T24" fmla="*/ 89 w 279"/>
                <a:gd name="T25" fmla="*/ 1 h 203"/>
                <a:gd name="T26" fmla="*/ 81 w 279"/>
                <a:gd name="T27" fmla="*/ 3 h 203"/>
                <a:gd name="T28" fmla="*/ 72 w 279"/>
                <a:gd name="T29" fmla="*/ 6 h 203"/>
                <a:gd name="T30" fmla="*/ 63 w 279"/>
                <a:gd name="T31" fmla="*/ 9 h 203"/>
                <a:gd name="T32" fmla="*/ 54 w 279"/>
                <a:gd name="T33" fmla="*/ 13 h 203"/>
                <a:gd name="T34" fmla="*/ 47 w 279"/>
                <a:gd name="T35" fmla="*/ 17 h 203"/>
                <a:gd name="T36" fmla="*/ 42 w 279"/>
                <a:gd name="T37" fmla="*/ 21 h 203"/>
                <a:gd name="T38" fmla="*/ 36 w 279"/>
                <a:gd name="T39" fmla="*/ 25 h 203"/>
                <a:gd name="T40" fmla="*/ 32 w 279"/>
                <a:gd name="T41" fmla="*/ 29 h 203"/>
                <a:gd name="T42" fmla="*/ 27 w 279"/>
                <a:gd name="T43" fmla="*/ 34 h 203"/>
                <a:gd name="T44" fmla="*/ 23 w 279"/>
                <a:gd name="T45" fmla="*/ 39 h 203"/>
                <a:gd name="T46" fmla="*/ 19 w 279"/>
                <a:gd name="T47" fmla="*/ 44 h 203"/>
                <a:gd name="T48" fmla="*/ 14 w 279"/>
                <a:gd name="T49" fmla="*/ 50 h 203"/>
                <a:gd name="T50" fmla="*/ 11 w 279"/>
                <a:gd name="T51" fmla="*/ 56 h 203"/>
                <a:gd name="T52" fmla="*/ 9 w 279"/>
                <a:gd name="T53" fmla="*/ 62 h 203"/>
                <a:gd name="T54" fmla="*/ 6 w 279"/>
                <a:gd name="T55" fmla="*/ 68 h 203"/>
                <a:gd name="T56" fmla="*/ 4 w 279"/>
                <a:gd name="T57" fmla="*/ 75 h 203"/>
                <a:gd name="T58" fmla="*/ 2 w 279"/>
                <a:gd name="T59" fmla="*/ 82 h 203"/>
                <a:gd name="T60" fmla="*/ 1 w 279"/>
                <a:gd name="T61" fmla="*/ 89 h 203"/>
                <a:gd name="T62" fmla="*/ 0 w 279"/>
                <a:gd name="T63" fmla="*/ 96 h 203"/>
                <a:gd name="T64" fmla="*/ 1 w 279"/>
                <a:gd name="T65" fmla="*/ 103 h 203"/>
                <a:gd name="T66" fmla="*/ 1 w 279"/>
                <a:gd name="T67" fmla="*/ 109 h 203"/>
                <a:gd name="T68" fmla="*/ 1 w 279"/>
                <a:gd name="T69" fmla="*/ 115 h 203"/>
                <a:gd name="T70" fmla="*/ 2 w 279"/>
                <a:gd name="T71" fmla="*/ 121 h 203"/>
                <a:gd name="T72" fmla="*/ 4 w 279"/>
                <a:gd name="T73" fmla="*/ 127 h 203"/>
                <a:gd name="T74" fmla="*/ 5 w 279"/>
                <a:gd name="T75" fmla="*/ 133 h 203"/>
                <a:gd name="T76" fmla="*/ 7 w 279"/>
                <a:gd name="T77" fmla="*/ 138 h 203"/>
                <a:gd name="T78" fmla="*/ 9 w 279"/>
                <a:gd name="T79" fmla="*/ 143 h 203"/>
                <a:gd name="T80" fmla="*/ 10 w 279"/>
                <a:gd name="T81" fmla="*/ 148 h 203"/>
                <a:gd name="T82" fmla="*/ 13 w 279"/>
                <a:gd name="T83" fmla="*/ 153 h 203"/>
                <a:gd name="T84" fmla="*/ 15 w 279"/>
                <a:gd name="T85" fmla="*/ 157 h 203"/>
                <a:gd name="T86" fmla="*/ 17 w 279"/>
                <a:gd name="T87" fmla="*/ 161 h 203"/>
                <a:gd name="T88" fmla="*/ 20 w 279"/>
                <a:gd name="T89" fmla="*/ 166 h 203"/>
                <a:gd name="T90" fmla="*/ 23 w 279"/>
                <a:gd name="T91" fmla="*/ 170 h 203"/>
                <a:gd name="T92" fmla="*/ 25 w 279"/>
                <a:gd name="T93" fmla="*/ 174 h 203"/>
                <a:gd name="T94" fmla="*/ 28 w 279"/>
                <a:gd name="T95" fmla="*/ 177 h 203"/>
                <a:gd name="T96" fmla="*/ 30 w 279"/>
                <a:gd name="T97" fmla="*/ 181 h 203"/>
                <a:gd name="T98" fmla="*/ 32 w 279"/>
                <a:gd name="T99" fmla="*/ 184 h 203"/>
                <a:gd name="T100" fmla="*/ 35 w 279"/>
                <a:gd name="T101" fmla="*/ 187 h 203"/>
                <a:gd name="T102" fmla="*/ 38 w 279"/>
                <a:gd name="T103" fmla="*/ 189 h 203"/>
                <a:gd name="T104" fmla="*/ 39 w 279"/>
                <a:gd name="T105" fmla="*/ 192 h 203"/>
                <a:gd name="T106" fmla="*/ 42 w 279"/>
                <a:gd name="T107" fmla="*/ 194 h 203"/>
                <a:gd name="T108" fmla="*/ 43 w 279"/>
                <a:gd name="T109" fmla="*/ 196 h 203"/>
                <a:gd name="T110" fmla="*/ 46 w 279"/>
                <a:gd name="T111" fmla="*/ 198 h 203"/>
                <a:gd name="T112" fmla="*/ 47 w 279"/>
                <a:gd name="T113" fmla="*/ 199 h 203"/>
                <a:gd name="T114" fmla="*/ 48 w 279"/>
                <a:gd name="T115" fmla="*/ 200 h 203"/>
                <a:gd name="T116" fmla="*/ 50 w 279"/>
                <a:gd name="T117" fmla="*/ 202 h 203"/>
                <a:gd name="T118" fmla="*/ 50 w 279"/>
                <a:gd name="T119" fmla="*/ 202 h 203"/>
                <a:gd name="T120" fmla="*/ 51 w 279"/>
                <a:gd name="T121" fmla="*/ 203 h 203"/>
                <a:gd name="T122" fmla="*/ 51 w 279"/>
                <a:gd name="T12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9" h="203">
                  <a:moveTo>
                    <a:pt x="51" y="203"/>
                  </a:moveTo>
                  <a:lnTo>
                    <a:pt x="51" y="200"/>
                  </a:lnTo>
                  <a:lnTo>
                    <a:pt x="51" y="194"/>
                  </a:lnTo>
                  <a:lnTo>
                    <a:pt x="51" y="184"/>
                  </a:lnTo>
                  <a:lnTo>
                    <a:pt x="51" y="172"/>
                  </a:lnTo>
                  <a:lnTo>
                    <a:pt x="51" y="158"/>
                  </a:lnTo>
                  <a:lnTo>
                    <a:pt x="51" y="143"/>
                  </a:lnTo>
                  <a:lnTo>
                    <a:pt x="51" y="128"/>
                  </a:lnTo>
                  <a:lnTo>
                    <a:pt x="51" y="115"/>
                  </a:lnTo>
                  <a:lnTo>
                    <a:pt x="51" y="102"/>
                  </a:lnTo>
                  <a:lnTo>
                    <a:pt x="51" y="91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5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75" y="83"/>
                  </a:lnTo>
                  <a:lnTo>
                    <a:pt x="81" y="87"/>
                  </a:lnTo>
                  <a:lnTo>
                    <a:pt x="89" y="92"/>
                  </a:lnTo>
                  <a:lnTo>
                    <a:pt x="100" y="97"/>
                  </a:lnTo>
                  <a:lnTo>
                    <a:pt x="113" y="105"/>
                  </a:lnTo>
                  <a:lnTo>
                    <a:pt x="130" y="115"/>
                  </a:lnTo>
                  <a:lnTo>
                    <a:pt x="149" y="126"/>
                  </a:lnTo>
                  <a:lnTo>
                    <a:pt x="173" y="141"/>
                  </a:lnTo>
                  <a:lnTo>
                    <a:pt x="279" y="78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2" y="8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6" y="6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4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1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8" y="139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1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1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4" y="154"/>
                  </a:lnTo>
                  <a:lnTo>
                    <a:pt x="14" y="155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6" y="160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1"/>
                  </a:lnTo>
                  <a:lnTo>
                    <a:pt x="30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6"/>
                  </a:lnTo>
                  <a:lnTo>
                    <a:pt x="35" y="186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70" name="Freeform 74"/>
            <p:cNvSpPr>
              <a:spLocks noEditPoints="1"/>
            </p:cNvSpPr>
            <p:nvPr/>
          </p:nvSpPr>
          <p:spPr bwMode="auto">
            <a:xfrm>
              <a:off x="5839" y="4253"/>
              <a:ext cx="667" cy="229"/>
            </a:xfrm>
            <a:custGeom>
              <a:avLst/>
              <a:gdLst>
                <a:gd name="T0" fmla="*/ 531 w 667"/>
                <a:gd name="T1" fmla="*/ 108 h 229"/>
                <a:gd name="T2" fmla="*/ 503 w 667"/>
                <a:gd name="T3" fmla="*/ 94 h 229"/>
                <a:gd name="T4" fmla="*/ 594 w 667"/>
                <a:gd name="T5" fmla="*/ 117 h 229"/>
                <a:gd name="T6" fmla="*/ 575 w 667"/>
                <a:gd name="T7" fmla="*/ 137 h 229"/>
                <a:gd name="T8" fmla="*/ 618 w 667"/>
                <a:gd name="T9" fmla="*/ 105 h 229"/>
                <a:gd name="T10" fmla="*/ 614 w 667"/>
                <a:gd name="T11" fmla="*/ 96 h 229"/>
                <a:gd name="T12" fmla="*/ 28 w 667"/>
                <a:gd name="T13" fmla="*/ 216 h 229"/>
                <a:gd name="T14" fmla="*/ 20 w 667"/>
                <a:gd name="T15" fmla="*/ 185 h 229"/>
                <a:gd name="T16" fmla="*/ 140 w 667"/>
                <a:gd name="T17" fmla="*/ 193 h 229"/>
                <a:gd name="T18" fmla="*/ 128 w 667"/>
                <a:gd name="T19" fmla="*/ 214 h 229"/>
                <a:gd name="T20" fmla="*/ 145 w 667"/>
                <a:gd name="T21" fmla="*/ 187 h 229"/>
                <a:gd name="T22" fmla="*/ 168 w 667"/>
                <a:gd name="T23" fmla="*/ 204 h 229"/>
                <a:gd name="T24" fmla="*/ 197 w 667"/>
                <a:gd name="T25" fmla="*/ 198 h 229"/>
                <a:gd name="T26" fmla="*/ 220 w 667"/>
                <a:gd name="T27" fmla="*/ 204 h 229"/>
                <a:gd name="T28" fmla="*/ 264 w 667"/>
                <a:gd name="T29" fmla="*/ 202 h 229"/>
                <a:gd name="T30" fmla="*/ 250 w 667"/>
                <a:gd name="T31" fmla="*/ 198 h 229"/>
                <a:gd name="T32" fmla="*/ 313 w 667"/>
                <a:gd name="T33" fmla="*/ 188 h 229"/>
                <a:gd name="T34" fmla="*/ 350 w 667"/>
                <a:gd name="T35" fmla="*/ 172 h 229"/>
                <a:gd name="T36" fmla="*/ 347 w 667"/>
                <a:gd name="T37" fmla="*/ 201 h 229"/>
                <a:gd name="T38" fmla="*/ 349 w 667"/>
                <a:gd name="T39" fmla="*/ 215 h 229"/>
                <a:gd name="T40" fmla="*/ 343 w 667"/>
                <a:gd name="T41" fmla="*/ 182 h 229"/>
                <a:gd name="T42" fmla="*/ 405 w 667"/>
                <a:gd name="T43" fmla="*/ 182 h 229"/>
                <a:gd name="T44" fmla="*/ 480 w 667"/>
                <a:gd name="T45" fmla="*/ 200 h 229"/>
                <a:gd name="T46" fmla="*/ 464 w 667"/>
                <a:gd name="T47" fmla="*/ 202 h 229"/>
                <a:gd name="T48" fmla="*/ 34 w 667"/>
                <a:gd name="T49" fmla="*/ 7 h 229"/>
                <a:gd name="T50" fmla="*/ 24 w 667"/>
                <a:gd name="T51" fmla="*/ 40 h 229"/>
                <a:gd name="T52" fmla="*/ 8 w 667"/>
                <a:gd name="T53" fmla="*/ 58 h 229"/>
                <a:gd name="T54" fmla="*/ 17 w 667"/>
                <a:gd name="T55" fmla="*/ 22 h 229"/>
                <a:gd name="T56" fmla="*/ 92 w 667"/>
                <a:gd name="T57" fmla="*/ 42 h 229"/>
                <a:gd name="T58" fmla="*/ 74 w 667"/>
                <a:gd name="T59" fmla="*/ 49 h 229"/>
                <a:gd name="T60" fmla="*/ 100 w 667"/>
                <a:gd name="T61" fmla="*/ 28 h 229"/>
                <a:gd name="T62" fmla="*/ 137 w 667"/>
                <a:gd name="T63" fmla="*/ 25 h 229"/>
                <a:gd name="T64" fmla="*/ 113 w 667"/>
                <a:gd name="T65" fmla="*/ 31 h 229"/>
                <a:gd name="T66" fmla="*/ 210 w 667"/>
                <a:gd name="T67" fmla="*/ 40 h 229"/>
                <a:gd name="T68" fmla="*/ 195 w 667"/>
                <a:gd name="T69" fmla="*/ 61 h 229"/>
                <a:gd name="T70" fmla="*/ 229 w 667"/>
                <a:gd name="T71" fmla="*/ 44 h 229"/>
                <a:gd name="T72" fmla="*/ 222 w 667"/>
                <a:gd name="T73" fmla="*/ 23 h 229"/>
                <a:gd name="T74" fmla="*/ 278 w 667"/>
                <a:gd name="T75" fmla="*/ 33 h 229"/>
                <a:gd name="T76" fmla="*/ 293 w 667"/>
                <a:gd name="T77" fmla="*/ 17 h 229"/>
                <a:gd name="T78" fmla="*/ 323 w 667"/>
                <a:gd name="T79" fmla="*/ 60 h 229"/>
                <a:gd name="T80" fmla="*/ 343 w 667"/>
                <a:gd name="T81" fmla="*/ 37 h 229"/>
                <a:gd name="T82" fmla="*/ 388 w 667"/>
                <a:gd name="T83" fmla="*/ 21 h 229"/>
                <a:gd name="T84" fmla="*/ 380 w 667"/>
                <a:gd name="T85" fmla="*/ 46 h 229"/>
                <a:gd name="T86" fmla="*/ 378 w 667"/>
                <a:gd name="T87" fmla="*/ 61 h 229"/>
                <a:gd name="T88" fmla="*/ 374 w 667"/>
                <a:gd name="T89" fmla="*/ 27 h 229"/>
                <a:gd name="T90" fmla="*/ 45 w 667"/>
                <a:gd name="T91" fmla="*/ 102 h 229"/>
                <a:gd name="T92" fmla="*/ 18 w 667"/>
                <a:gd name="T93" fmla="*/ 121 h 229"/>
                <a:gd name="T94" fmla="*/ 72 w 667"/>
                <a:gd name="T95" fmla="*/ 95 h 229"/>
                <a:gd name="T96" fmla="*/ 102 w 667"/>
                <a:gd name="T97" fmla="*/ 137 h 229"/>
                <a:gd name="T98" fmla="*/ 114 w 667"/>
                <a:gd name="T99" fmla="*/ 119 h 229"/>
                <a:gd name="T100" fmla="*/ 193 w 667"/>
                <a:gd name="T101" fmla="*/ 137 h 229"/>
                <a:gd name="T102" fmla="*/ 218 w 667"/>
                <a:gd name="T103" fmla="*/ 105 h 229"/>
                <a:gd name="T104" fmla="*/ 247 w 667"/>
                <a:gd name="T105" fmla="*/ 94 h 229"/>
                <a:gd name="T106" fmla="*/ 258 w 667"/>
                <a:gd name="T107" fmla="*/ 112 h 229"/>
                <a:gd name="T108" fmla="*/ 293 w 667"/>
                <a:gd name="T109" fmla="*/ 108 h 229"/>
                <a:gd name="T110" fmla="*/ 300 w 667"/>
                <a:gd name="T111" fmla="*/ 94 h 229"/>
                <a:gd name="T112" fmla="*/ 345 w 667"/>
                <a:gd name="T113" fmla="*/ 138 h 229"/>
                <a:gd name="T114" fmla="*/ 339 w 667"/>
                <a:gd name="T115" fmla="*/ 108 h 229"/>
                <a:gd name="T116" fmla="*/ 402 w 667"/>
                <a:gd name="T117" fmla="*/ 137 h 229"/>
                <a:gd name="T118" fmla="*/ 405 w 667"/>
                <a:gd name="T119" fmla="*/ 154 h 229"/>
                <a:gd name="T120" fmla="*/ 396 w 667"/>
                <a:gd name="T121" fmla="*/ 126 h 229"/>
                <a:gd name="T122" fmla="*/ 443 w 667"/>
                <a:gd name="T123" fmla="*/ 123 h 229"/>
                <a:gd name="T124" fmla="*/ 432 w 667"/>
                <a:gd name="T125" fmla="*/ 1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229">
                  <a:moveTo>
                    <a:pt x="481" y="137"/>
                  </a:moveTo>
                  <a:lnTo>
                    <a:pt x="493" y="137"/>
                  </a:lnTo>
                  <a:lnTo>
                    <a:pt x="493" y="114"/>
                  </a:lnTo>
                  <a:lnTo>
                    <a:pt x="493" y="113"/>
                  </a:lnTo>
                  <a:lnTo>
                    <a:pt x="493" y="113"/>
                  </a:lnTo>
                  <a:lnTo>
                    <a:pt x="493" y="112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4" y="110"/>
                  </a:lnTo>
                  <a:lnTo>
                    <a:pt x="494" y="110"/>
                  </a:lnTo>
                  <a:lnTo>
                    <a:pt x="494" y="109"/>
                  </a:lnTo>
                  <a:lnTo>
                    <a:pt x="494" y="109"/>
                  </a:lnTo>
                  <a:lnTo>
                    <a:pt x="495" y="108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98" y="105"/>
                  </a:lnTo>
                  <a:lnTo>
                    <a:pt x="498" y="105"/>
                  </a:lnTo>
                  <a:lnTo>
                    <a:pt x="499" y="105"/>
                  </a:lnTo>
                  <a:lnTo>
                    <a:pt x="499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1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3" y="105"/>
                  </a:lnTo>
                  <a:lnTo>
                    <a:pt x="503" y="106"/>
                  </a:lnTo>
                  <a:lnTo>
                    <a:pt x="503" y="106"/>
                  </a:lnTo>
                  <a:lnTo>
                    <a:pt x="504" y="106"/>
                  </a:lnTo>
                  <a:lnTo>
                    <a:pt x="504" y="106"/>
                  </a:lnTo>
                  <a:lnTo>
                    <a:pt x="504" y="107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505" y="108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06" y="111"/>
                  </a:lnTo>
                  <a:lnTo>
                    <a:pt x="506" y="111"/>
                  </a:lnTo>
                  <a:lnTo>
                    <a:pt x="506" y="112"/>
                  </a:lnTo>
                  <a:lnTo>
                    <a:pt x="506" y="113"/>
                  </a:lnTo>
                  <a:lnTo>
                    <a:pt x="507" y="114"/>
                  </a:lnTo>
                  <a:lnTo>
                    <a:pt x="507" y="137"/>
                  </a:lnTo>
                  <a:lnTo>
                    <a:pt x="519" y="137"/>
                  </a:lnTo>
                  <a:lnTo>
                    <a:pt x="519" y="114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2"/>
                  </a:lnTo>
                  <a:lnTo>
                    <a:pt x="519" y="112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5"/>
                  </a:lnTo>
                  <a:lnTo>
                    <a:pt x="523" y="105"/>
                  </a:lnTo>
                  <a:lnTo>
                    <a:pt x="524" y="105"/>
                  </a:lnTo>
                  <a:lnTo>
                    <a:pt x="524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4"/>
                  </a:lnTo>
                  <a:lnTo>
                    <a:pt x="532" y="114"/>
                  </a:lnTo>
                  <a:lnTo>
                    <a:pt x="533" y="114"/>
                  </a:lnTo>
                  <a:lnTo>
                    <a:pt x="533" y="137"/>
                  </a:lnTo>
                  <a:lnTo>
                    <a:pt x="545" y="137"/>
                  </a:lnTo>
                  <a:lnTo>
                    <a:pt x="545" y="114"/>
                  </a:lnTo>
                  <a:lnTo>
                    <a:pt x="545" y="113"/>
                  </a:lnTo>
                  <a:lnTo>
                    <a:pt x="545" y="113"/>
                  </a:lnTo>
                  <a:lnTo>
                    <a:pt x="545" y="112"/>
                  </a:lnTo>
                  <a:lnTo>
                    <a:pt x="545" y="111"/>
                  </a:lnTo>
                  <a:lnTo>
                    <a:pt x="545" y="111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09"/>
                  </a:lnTo>
                  <a:lnTo>
                    <a:pt x="545" y="109"/>
                  </a:lnTo>
                  <a:lnTo>
                    <a:pt x="545" y="108"/>
                  </a:lnTo>
                  <a:lnTo>
                    <a:pt x="545" y="108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4"/>
                  </a:lnTo>
                  <a:lnTo>
                    <a:pt x="544" y="104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2"/>
                  </a:lnTo>
                  <a:lnTo>
                    <a:pt x="544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2" y="100"/>
                  </a:lnTo>
                  <a:lnTo>
                    <a:pt x="542" y="100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39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5" y="94"/>
                  </a:lnTo>
                  <a:lnTo>
                    <a:pt x="534" y="94"/>
                  </a:lnTo>
                  <a:lnTo>
                    <a:pt x="534" y="94"/>
                  </a:lnTo>
                  <a:lnTo>
                    <a:pt x="533" y="94"/>
                  </a:lnTo>
                  <a:lnTo>
                    <a:pt x="533" y="94"/>
                  </a:lnTo>
                  <a:lnTo>
                    <a:pt x="532" y="94"/>
                  </a:lnTo>
                  <a:lnTo>
                    <a:pt x="532" y="94"/>
                  </a:lnTo>
                  <a:lnTo>
                    <a:pt x="531" y="94"/>
                  </a:lnTo>
                  <a:lnTo>
                    <a:pt x="530" y="94"/>
                  </a:lnTo>
                  <a:lnTo>
                    <a:pt x="530" y="94"/>
                  </a:lnTo>
                  <a:lnTo>
                    <a:pt x="529" y="94"/>
                  </a:lnTo>
                  <a:lnTo>
                    <a:pt x="529" y="94"/>
                  </a:lnTo>
                  <a:lnTo>
                    <a:pt x="528" y="94"/>
                  </a:lnTo>
                  <a:lnTo>
                    <a:pt x="528" y="94"/>
                  </a:lnTo>
                  <a:lnTo>
                    <a:pt x="527" y="94"/>
                  </a:lnTo>
                  <a:lnTo>
                    <a:pt x="526" y="94"/>
                  </a:lnTo>
                  <a:lnTo>
                    <a:pt x="526" y="94"/>
                  </a:lnTo>
                  <a:lnTo>
                    <a:pt x="525" y="94"/>
                  </a:lnTo>
                  <a:lnTo>
                    <a:pt x="525" y="94"/>
                  </a:lnTo>
                  <a:lnTo>
                    <a:pt x="524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2" y="95"/>
                  </a:lnTo>
                  <a:lnTo>
                    <a:pt x="522" y="95"/>
                  </a:lnTo>
                  <a:lnTo>
                    <a:pt x="521" y="95"/>
                  </a:lnTo>
                  <a:lnTo>
                    <a:pt x="521" y="96"/>
                  </a:lnTo>
                  <a:lnTo>
                    <a:pt x="520" y="96"/>
                  </a:lnTo>
                  <a:lnTo>
                    <a:pt x="519" y="96"/>
                  </a:lnTo>
                  <a:lnTo>
                    <a:pt x="519" y="97"/>
                  </a:lnTo>
                  <a:lnTo>
                    <a:pt x="518" y="98"/>
                  </a:lnTo>
                  <a:lnTo>
                    <a:pt x="518" y="98"/>
                  </a:lnTo>
                  <a:lnTo>
                    <a:pt x="518" y="99"/>
                  </a:lnTo>
                  <a:lnTo>
                    <a:pt x="517" y="99"/>
                  </a:lnTo>
                  <a:lnTo>
                    <a:pt x="517" y="100"/>
                  </a:lnTo>
                  <a:lnTo>
                    <a:pt x="516" y="101"/>
                  </a:lnTo>
                  <a:lnTo>
                    <a:pt x="516" y="101"/>
                  </a:lnTo>
                  <a:lnTo>
                    <a:pt x="515" y="100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4" y="98"/>
                  </a:lnTo>
                  <a:lnTo>
                    <a:pt x="514" y="98"/>
                  </a:lnTo>
                  <a:lnTo>
                    <a:pt x="514" y="97"/>
                  </a:lnTo>
                  <a:lnTo>
                    <a:pt x="513" y="97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2" y="96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10" y="95"/>
                  </a:lnTo>
                  <a:lnTo>
                    <a:pt x="510" y="95"/>
                  </a:lnTo>
                  <a:lnTo>
                    <a:pt x="509" y="94"/>
                  </a:lnTo>
                  <a:lnTo>
                    <a:pt x="509" y="94"/>
                  </a:lnTo>
                  <a:lnTo>
                    <a:pt x="508" y="94"/>
                  </a:lnTo>
                  <a:lnTo>
                    <a:pt x="507" y="94"/>
                  </a:lnTo>
                  <a:lnTo>
                    <a:pt x="507" y="94"/>
                  </a:lnTo>
                  <a:lnTo>
                    <a:pt x="506" y="94"/>
                  </a:lnTo>
                  <a:lnTo>
                    <a:pt x="506" y="94"/>
                  </a:lnTo>
                  <a:lnTo>
                    <a:pt x="505" y="94"/>
                  </a:lnTo>
                  <a:lnTo>
                    <a:pt x="504" y="94"/>
                  </a:lnTo>
                  <a:lnTo>
                    <a:pt x="504" y="94"/>
                  </a:lnTo>
                  <a:lnTo>
                    <a:pt x="503" y="94"/>
                  </a:lnTo>
                  <a:lnTo>
                    <a:pt x="503" y="94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1" y="94"/>
                  </a:lnTo>
                  <a:lnTo>
                    <a:pt x="500" y="94"/>
                  </a:lnTo>
                  <a:lnTo>
                    <a:pt x="500" y="94"/>
                  </a:lnTo>
                  <a:lnTo>
                    <a:pt x="499" y="94"/>
                  </a:lnTo>
                  <a:lnTo>
                    <a:pt x="499" y="94"/>
                  </a:lnTo>
                  <a:lnTo>
                    <a:pt x="498" y="94"/>
                  </a:lnTo>
                  <a:lnTo>
                    <a:pt x="498" y="94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6" y="95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4" y="96"/>
                  </a:lnTo>
                  <a:lnTo>
                    <a:pt x="494" y="97"/>
                  </a:lnTo>
                  <a:lnTo>
                    <a:pt x="494" y="98"/>
                  </a:lnTo>
                  <a:lnTo>
                    <a:pt x="493" y="98"/>
                  </a:lnTo>
                  <a:lnTo>
                    <a:pt x="492" y="99"/>
                  </a:lnTo>
                  <a:lnTo>
                    <a:pt x="492" y="99"/>
                  </a:lnTo>
                  <a:lnTo>
                    <a:pt x="492" y="95"/>
                  </a:lnTo>
                  <a:lnTo>
                    <a:pt x="481" y="95"/>
                  </a:lnTo>
                  <a:lnTo>
                    <a:pt x="481" y="137"/>
                  </a:lnTo>
                  <a:lnTo>
                    <a:pt x="481" y="137"/>
                  </a:lnTo>
                  <a:close/>
                  <a:moveTo>
                    <a:pt x="579" y="124"/>
                  </a:move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7" y="125"/>
                  </a:lnTo>
                  <a:lnTo>
                    <a:pt x="577" y="125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7"/>
                  </a:lnTo>
                  <a:lnTo>
                    <a:pt x="575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8"/>
                  </a:lnTo>
                  <a:lnTo>
                    <a:pt x="573" y="127"/>
                  </a:lnTo>
                  <a:lnTo>
                    <a:pt x="573" y="128"/>
                  </a:lnTo>
                  <a:lnTo>
                    <a:pt x="573" y="128"/>
                  </a:lnTo>
                  <a:lnTo>
                    <a:pt x="572" y="127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69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6" y="126"/>
                  </a:lnTo>
                  <a:lnTo>
                    <a:pt x="566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65" y="125"/>
                  </a:lnTo>
                  <a:lnTo>
                    <a:pt x="565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93" y="120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3" y="114"/>
                  </a:lnTo>
                  <a:lnTo>
                    <a:pt x="593" y="113"/>
                  </a:lnTo>
                  <a:lnTo>
                    <a:pt x="593" y="112"/>
                  </a:lnTo>
                  <a:lnTo>
                    <a:pt x="593" y="111"/>
                  </a:lnTo>
                  <a:lnTo>
                    <a:pt x="593" y="111"/>
                  </a:lnTo>
                  <a:lnTo>
                    <a:pt x="593" y="110"/>
                  </a:lnTo>
                  <a:lnTo>
                    <a:pt x="593" y="109"/>
                  </a:lnTo>
                  <a:lnTo>
                    <a:pt x="592" y="109"/>
                  </a:lnTo>
                  <a:lnTo>
                    <a:pt x="592" y="108"/>
                  </a:lnTo>
                  <a:lnTo>
                    <a:pt x="592" y="107"/>
                  </a:lnTo>
                  <a:lnTo>
                    <a:pt x="591" y="106"/>
                  </a:lnTo>
                  <a:lnTo>
                    <a:pt x="591" y="106"/>
                  </a:lnTo>
                  <a:lnTo>
                    <a:pt x="591" y="105"/>
                  </a:lnTo>
                  <a:lnTo>
                    <a:pt x="590" y="105"/>
                  </a:lnTo>
                  <a:lnTo>
                    <a:pt x="590" y="104"/>
                  </a:lnTo>
                  <a:lnTo>
                    <a:pt x="590" y="103"/>
                  </a:lnTo>
                  <a:lnTo>
                    <a:pt x="589" y="103"/>
                  </a:lnTo>
                  <a:lnTo>
                    <a:pt x="589" y="102"/>
                  </a:lnTo>
                  <a:lnTo>
                    <a:pt x="589" y="102"/>
                  </a:lnTo>
                  <a:lnTo>
                    <a:pt x="588" y="101"/>
                  </a:lnTo>
                  <a:lnTo>
                    <a:pt x="587" y="101"/>
                  </a:lnTo>
                  <a:lnTo>
                    <a:pt x="587" y="100"/>
                  </a:lnTo>
                  <a:lnTo>
                    <a:pt x="586" y="99"/>
                  </a:lnTo>
                  <a:lnTo>
                    <a:pt x="586" y="99"/>
                  </a:lnTo>
                  <a:lnTo>
                    <a:pt x="586" y="98"/>
                  </a:lnTo>
                  <a:lnTo>
                    <a:pt x="584" y="98"/>
                  </a:lnTo>
                  <a:lnTo>
                    <a:pt x="584" y="97"/>
                  </a:lnTo>
                  <a:lnTo>
                    <a:pt x="584" y="97"/>
                  </a:lnTo>
                  <a:lnTo>
                    <a:pt x="583" y="96"/>
                  </a:lnTo>
                  <a:lnTo>
                    <a:pt x="583" y="96"/>
                  </a:lnTo>
                  <a:lnTo>
                    <a:pt x="582" y="96"/>
                  </a:lnTo>
                  <a:lnTo>
                    <a:pt x="581" y="96"/>
                  </a:lnTo>
                  <a:lnTo>
                    <a:pt x="581" y="95"/>
                  </a:lnTo>
                  <a:lnTo>
                    <a:pt x="580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78" y="94"/>
                  </a:lnTo>
                  <a:lnTo>
                    <a:pt x="577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5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4"/>
                  </a:lnTo>
                  <a:lnTo>
                    <a:pt x="572" y="94"/>
                  </a:lnTo>
                  <a:lnTo>
                    <a:pt x="571" y="94"/>
                  </a:lnTo>
                  <a:lnTo>
                    <a:pt x="570" y="94"/>
                  </a:lnTo>
                  <a:lnTo>
                    <a:pt x="570" y="94"/>
                  </a:lnTo>
                  <a:lnTo>
                    <a:pt x="569" y="94"/>
                  </a:lnTo>
                  <a:lnTo>
                    <a:pt x="568" y="94"/>
                  </a:lnTo>
                  <a:lnTo>
                    <a:pt x="567" y="94"/>
                  </a:lnTo>
                  <a:lnTo>
                    <a:pt x="567" y="94"/>
                  </a:lnTo>
                  <a:lnTo>
                    <a:pt x="566" y="94"/>
                  </a:lnTo>
                  <a:lnTo>
                    <a:pt x="565" y="94"/>
                  </a:lnTo>
                  <a:lnTo>
                    <a:pt x="565" y="94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1" y="96"/>
                  </a:lnTo>
                  <a:lnTo>
                    <a:pt x="561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59" y="97"/>
                  </a:lnTo>
                  <a:lnTo>
                    <a:pt x="559" y="98"/>
                  </a:lnTo>
                  <a:lnTo>
                    <a:pt x="558" y="98"/>
                  </a:lnTo>
                  <a:lnTo>
                    <a:pt x="557" y="98"/>
                  </a:lnTo>
                  <a:lnTo>
                    <a:pt x="557" y="99"/>
                  </a:lnTo>
                  <a:lnTo>
                    <a:pt x="556" y="99"/>
                  </a:lnTo>
                  <a:lnTo>
                    <a:pt x="556" y="100"/>
                  </a:lnTo>
                  <a:lnTo>
                    <a:pt x="556" y="101"/>
                  </a:lnTo>
                  <a:lnTo>
                    <a:pt x="555" y="101"/>
                  </a:lnTo>
                  <a:lnTo>
                    <a:pt x="555" y="102"/>
                  </a:lnTo>
                  <a:lnTo>
                    <a:pt x="554" y="102"/>
                  </a:lnTo>
                  <a:lnTo>
                    <a:pt x="553" y="103"/>
                  </a:lnTo>
                  <a:lnTo>
                    <a:pt x="553" y="103"/>
                  </a:lnTo>
                  <a:lnTo>
                    <a:pt x="553" y="104"/>
                  </a:lnTo>
                  <a:lnTo>
                    <a:pt x="552" y="105"/>
                  </a:lnTo>
                  <a:lnTo>
                    <a:pt x="552" y="105"/>
                  </a:lnTo>
                  <a:lnTo>
                    <a:pt x="552" y="106"/>
                  </a:lnTo>
                  <a:lnTo>
                    <a:pt x="551" y="106"/>
                  </a:lnTo>
                  <a:lnTo>
                    <a:pt x="551" y="107"/>
                  </a:lnTo>
                  <a:lnTo>
                    <a:pt x="551" y="108"/>
                  </a:lnTo>
                  <a:lnTo>
                    <a:pt x="551" y="109"/>
                  </a:lnTo>
                  <a:lnTo>
                    <a:pt x="550" y="109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1"/>
                  </a:lnTo>
                  <a:lnTo>
                    <a:pt x="550" y="112"/>
                  </a:lnTo>
                  <a:lnTo>
                    <a:pt x="550" y="113"/>
                  </a:lnTo>
                  <a:lnTo>
                    <a:pt x="550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0" y="116"/>
                  </a:lnTo>
                  <a:lnTo>
                    <a:pt x="550" y="117"/>
                  </a:lnTo>
                  <a:lnTo>
                    <a:pt x="550" y="117"/>
                  </a:lnTo>
                  <a:lnTo>
                    <a:pt x="550" y="118"/>
                  </a:lnTo>
                  <a:lnTo>
                    <a:pt x="550" y="118"/>
                  </a:lnTo>
                  <a:lnTo>
                    <a:pt x="550" y="119"/>
                  </a:lnTo>
                  <a:lnTo>
                    <a:pt x="550" y="120"/>
                  </a:lnTo>
                  <a:lnTo>
                    <a:pt x="550" y="121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1" y="123"/>
                  </a:lnTo>
                  <a:lnTo>
                    <a:pt x="551" y="124"/>
                  </a:lnTo>
                  <a:lnTo>
                    <a:pt x="551" y="125"/>
                  </a:lnTo>
                  <a:lnTo>
                    <a:pt x="551" y="125"/>
                  </a:lnTo>
                  <a:lnTo>
                    <a:pt x="552" y="126"/>
                  </a:lnTo>
                  <a:lnTo>
                    <a:pt x="552" y="126"/>
                  </a:lnTo>
                  <a:lnTo>
                    <a:pt x="552" y="127"/>
                  </a:lnTo>
                  <a:lnTo>
                    <a:pt x="553" y="128"/>
                  </a:lnTo>
                  <a:lnTo>
                    <a:pt x="553" y="128"/>
                  </a:lnTo>
                  <a:lnTo>
                    <a:pt x="553" y="129"/>
                  </a:lnTo>
                  <a:lnTo>
                    <a:pt x="554" y="129"/>
                  </a:lnTo>
                  <a:lnTo>
                    <a:pt x="555" y="130"/>
                  </a:lnTo>
                  <a:lnTo>
                    <a:pt x="555" y="130"/>
                  </a:lnTo>
                  <a:lnTo>
                    <a:pt x="556" y="131"/>
                  </a:lnTo>
                  <a:lnTo>
                    <a:pt x="556" y="132"/>
                  </a:lnTo>
                  <a:lnTo>
                    <a:pt x="556" y="132"/>
                  </a:lnTo>
                  <a:lnTo>
                    <a:pt x="557" y="132"/>
                  </a:lnTo>
                  <a:lnTo>
                    <a:pt x="557" y="133"/>
                  </a:lnTo>
                  <a:lnTo>
                    <a:pt x="558" y="133"/>
                  </a:lnTo>
                  <a:lnTo>
                    <a:pt x="559" y="134"/>
                  </a:lnTo>
                  <a:lnTo>
                    <a:pt x="559" y="134"/>
                  </a:lnTo>
                  <a:lnTo>
                    <a:pt x="560" y="134"/>
                  </a:lnTo>
                  <a:lnTo>
                    <a:pt x="560" y="135"/>
                  </a:lnTo>
                  <a:lnTo>
                    <a:pt x="561" y="136"/>
                  </a:lnTo>
                  <a:lnTo>
                    <a:pt x="561" y="136"/>
                  </a:lnTo>
                  <a:lnTo>
                    <a:pt x="562" y="136"/>
                  </a:lnTo>
                  <a:lnTo>
                    <a:pt x="563" y="137"/>
                  </a:lnTo>
                  <a:lnTo>
                    <a:pt x="564" y="137"/>
                  </a:lnTo>
                  <a:lnTo>
                    <a:pt x="564" y="137"/>
                  </a:lnTo>
                  <a:lnTo>
                    <a:pt x="565" y="137"/>
                  </a:lnTo>
                  <a:lnTo>
                    <a:pt x="565" y="137"/>
                  </a:lnTo>
                  <a:lnTo>
                    <a:pt x="566" y="137"/>
                  </a:lnTo>
                  <a:lnTo>
                    <a:pt x="567" y="137"/>
                  </a:lnTo>
                  <a:lnTo>
                    <a:pt x="568" y="137"/>
                  </a:lnTo>
                  <a:lnTo>
                    <a:pt x="568" y="137"/>
                  </a:lnTo>
                  <a:lnTo>
                    <a:pt x="569" y="137"/>
                  </a:lnTo>
                  <a:lnTo>
                    <a:pt x="570" y="137"/>
                  </a:lnTo>
                  <a:lnTo>
                    <a:pt x="571" y="137"/>
                  </a:lnTo>
                  <a:lnTo>
                    <a:pt x="572" y="138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4" y="137"/>
                  </a:lnTo>
                  <a:lnTo>
                    <a:pt x="574" y="137"/>
                  </a:lnTo>
                  <a:lnTo>
                    <a:pt x="575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7" y="137"/>
                  </a:lnTo>
                  <a:lnTo>
                    <a:pt x="578" y="137"/>
                  </a:lnTo>
                  <a:lnTo>
                    <a:pt x="578" y="137"/>
                  </a:lnTo>
                  <a:lnTo>
                    <a:pt x="579" y="137"/>
                  </a:lnTo>
                  <a:lnTo>
                    <a:pt x="580" y="137"/>
                  </a:lnTo>
                  <a:lnTo>
                    <a:pt x="580" y="136"/>
                  </a:lnTo>
                  <a:lnTo>
                    <a:pt x="581" y="136"/>
                  </a:lnTo>
                  <a:lnTo>
                    <a:pt x="582" y="136"/>
                  </a:lnTo>
                  <a:lnTo>
                    <a:pt x="582" y="135"/>
                  </a:lnTo>
                  <a:lnTo>
                    <a:pt x="583" y="134"/>
                  </a:lnTo>
                  <a:lnTo>
                    <a:pt x="583" y="134"/>
                  </a:lnTo>
                  <a:lnTo>
                    <a:pt x="584" y="134"/>
                  </a:lnTo>
                  <a:lnTo>
                    <a:pt x="584" y="133"/>
                  </a:lnTo>
                  <a:lnTo>
                    <a:pt x="585" y="133"/>
                  </a:lnTo>
                  <a:lnTo>
                    <a:pt x="586" y="132"/>
                  </a:lnTo>
                  <a:lnTo>
                    <a:pt x="586" y="132"/>
                  </a:lnTo>
                  <a:lnTo>
                    <a:pt x="587" y="132"/>
                  </a:lnTo>
                  <a:lnTo>
                    <a:pt x="587" y="130"/>
                  </a:lnTo>
                  <a:lnTo>
                    <a:pt x="588" y="130"/>
                  </a:lnTo>
                  <a:lnTo>
                    <a:pt x="589" y="129"/>
                  </a:lnTo>
                  <a:lnTo>
                    <a:pt x="589" y="129"/>
                  </a:lnTo>
                  <a:lnTo>
                    <a:pt x="589" y="128"/>
                  </a:lnTo>
                  <a:lnTo>
                    <a:pt x="590" y="128"/>
                  </a:lnTo>
                  <a:lnTo>
                    <a:pt x="590" y="127"/>
                  </a:lnTo>
                  <a:lnTo>
                    <a:pt x="590" y="126"/>
                  </a:lnTo>
                  <a:lnTo>
                    <a:pt x="591" y="126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92" y="124"/>
                  </a:lnTo>
                  <a:lnTo>
                    <a:pt x="579" y="124"/>
                  </a:lnTo>
                  <a:lnTo>
                    <a:pt x="579" y="124"/>
                  </a:lnTo>
                  <a:close/>
                  <a:moveTo>
                    <a:pt x="562" y="111"/>
                  </a:moveTo>
                  <a:lnTo>
                    <a:pt x="562" y="111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63" y="109"/>
                  </a:lnTo>
                  <a:lnTo>
                    <a:pt x="563" y="109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6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8" y="104"/>
                  </a:lnTo>
                  <a:lnTo>
                    <a:pt x="568" y="104"/>
                  </a:lnTo>
                  <a:lnTo>
                    <a:pt x="569" y="104"/>
                  </a:lnTo>
                  <a:lnTo>
                    <a:pt x="570" y="104"/>
                  </a:lnTo>
                  <a:lnTo>
                    <a:pt x="570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3" y="104"/>
                  </a:lnTo>
                  <a:lnTo>
                    <a:pt x="574" y="104"/>
                  </a:lnTo>
                  <a:lnTo>
                    <a:pt x="574" y="104"/>
                  </a:lnTo>
                  <a:lnTo>
                    <a:pt x="574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8"/>
                  </a:lnTo>
                  <a:lnTo>
                    <a:pt x="580" y="108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1"/>
                  </a:lnTo>
                  <a:lnTo>
                    <a:pt x="581" y="111"/>
                  </a:lnTo>
                  <a:lnTo>
                    <a:pt x="562" y="111"/>
                  </a:lnTo>
                  <a:lnTo>
                    <a:pt x="562" y="111"/>
                  </a:lnTo>
                  <a:close/>
                  <a:moveTo>
                    <a:pt x="600" y="137"/>
                  </a:moveTo>
                  <a:lnTo>
                    <a:pt x="613" y="137"/>
                  </a:lnTo>
                  <a:lnTo>
                    <a:pt x="613" y="114"/>
                  </a:lnTo>
                  <a:lnTo>
                    <a:pt x="612" y="113"/>
                  </a:lnTo>
                  <a:lnTo>
                    <a:pt x="613" y="113"/>
                  </a:lnTo>
                  <a:lnTo>
                    <a:pt x="613" y="113"/>
                  </a:lnTo>
                  <a:lnTo>
                    <a:pt x="612" y="113"/>
                  </a:lnTo>
                  <a:lnTo>
                    <a:pt x="612" y="112"/>
                  </a:lnTo>
                  <a:lnTo>
                    <a:pt x="613" y="112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4" y="108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9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7" y="111"/>
                  </a:lnTo>
                  <a:lnTo>
                    <a:pt x="626" y="112"/>
                  </a:lnTo>
                  <a:lnTo>
                    <a:pt x="626" y="112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7" y="137"/>
                  </a:lnTo>
                  <a:lnTo>
                    <a:pt x="639" y="137"/>
                  </a:lnTo>
                  <a:lnTo>
                    <a:pt x="639" y="111"/>
                  </a:lnTo>
                  <a:lnTo>
                    <a:pt x="639" y="110"/>
                  </a:lnTo>
                  <a:lnTo>
                    <a:pt x="639" y="110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9" y="108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6"/>
                  </a:lnTo>
                  <a:lnTo>
                    <a:pt x="639" y="106"/>
                  </a:lnTo>
                  <a:lnTo>
                    <a:pt x="639" y="105"/>
                  </a:lnTo>
                  <a:lnTo>
                    <a:pt x="639" y="105"/>
                  </a:lnTo>
                  <a:lnTo>
                    <a:pt x="638" y="105"/>
                  </a:lnTo>
                  <a:lnTo>
                    <a:pt x="638" y="104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0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5" y="99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4" y="97"/>
                  </a:lnTo>
                  <a:lnTo>
                    <a:pt x="633" y="97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2" y="96"/>
                  </a:lnTo>
                  <a:lnTo>
                    <a:pt x="632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29" y="94"/>
                  </a:lnTo>
                  <a:lnTo>
                    <a:pt x="629" y="94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7" y="94"/>
                  </a:lnTo>
                  <a:lnTo>
                    <a:pt x="627" y="94"/>
                  </a:lnTo>
                  <a:lnTo>
                    <a:pt x="626" y="94"/>
                  </a:lnTo>
                  <a:lnTo>
                    <a:pt x="625" y="94"/>
                  </a:lnTo>
                  <a:lnTo>
                    <a:pt x="625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3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1" y="94"/>
                  </a:lnTo>
                  <a:lnTo>
                    <a:pt x="621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19" y="94"/>
                  </a:lnTo>
                  <a:lnTo>
                    <a:pt x="619" y="94"/>
                  </a:lnTo>
                  <a:lnTo>
                    <a:pt x="618" y="94"/>
                  </a:lnTo>
                  <a:lnTo>
                    <a:pt x="618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5" y="95"/>
                  </a:lnTo>
                  <a:lnTo>
                    <a:pt x="615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3" y="97"/>
                  </a:lnTo>
                  <a:lnTo>
                    <a:pt x="613" y="97"/>
                  </a:lnTo>
                  <a:lnTo>
                    <a:pt x="613" y="98"/>
                  </a:lnTo>
                  <a:lnTo>
                    <a:pt x="613" y="98"/>
                  </a:lnTo>
                  <a:lnTo>
                    <a:pt x="612" y="98"/>
                  </a:lnTo>
                  <a:lnTo>
                    <a:pt x="612" y="98"/>
                  </a:lnTo>
                  <a:lnTo>
                    <a:pt x="612" y="99"/>
                  </a:lnTo>
                  <a:lnTo>
                    <a:pt x="612" y="99"/>
                  </a:lnTo>
                  <a:lnTo>
                    <a:pt x="612" y="95"/>
                  </a:lnTo>
                  <a:lnTo>
                    <a:pt x="600" y="95"/>
                  </a:lnTo>
                  <a:lnTo>
                    <a:pt x="600" y="137"/>
                  </a:lnTo>
                  <a:lnTo>
                    <a:pt x="600" y="137"/>
                  </a:lnTo>
                  <a:close/>
                  <a:moveTo>
                    <a:pt x="661" y="81"/>
                  </a:moveTo>
                  <a:lnTo>
                    <a:pt x="648" y="81"/>
                  </a:lnTo>
                  <a:lnTo>
                    <a:pt x="648" y="95"/>
                  </a:lnTo>
                  <a:lnTo>
                    <a:pt x="642" y="95"/>
                  </a:lnTo>
                  <a:lnTo>
                    <a:pt x="642" y="105"/>
                  </a:lnTo>
                  <a:lnTo>
                    <a:pt x="648" y="105"/>
                  </a:lnTo>
                  <a:lnTo>
                    <a:pt x="648" y="137"/>
                  </a:lnTo>
                  <a:lnTo>
                    <a:pt x="661" y="137"/>
                  </a:lnTo>
                  <a:lnTo>
                    <a:pt x="661" y="105"/>
                  </a:lnTo>
                  <a:lnTo>
                    <a:pt x="667" y="105"/>
                  </a:lnTo>
                  <a:lnTo>
                    <a:pt x="667" y="95"/>
                  </a:lnTo>
                  <a:lnTo>
                    <a:pt x="661" y="95"/>
                  </a:lnTo>
                  <a:lnTo>
                    <a:pt x="661" y="81"/>
                  </a:lnTo>
                  <a:lnTo>
                    <a:pt x="661" y="81"/>
                  </a:lnTo>
                  <a:close/>
                  <a:moveTo>
                    <a:pt x="48" y="173"/>
                  </a:moveTo>
                  <a:lnTo>
                    <a:pt x="37" y="173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4" y="175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28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7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5" y="173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3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0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8" y="177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7" y="178"/>
                  </a:lnTo>
                  <a:lnTo>
                    <a:pt x="7" y="179"/>
                  </a:lnTo>
                  <a:lnTo>
                    <a:pt x="6" y="179"/>
                  </a:lnTo>
                  <a:lnTo>
                    <a:pt x="6" y="180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5" y="182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5"/>
                  </a:lnTo>
                  <a:lnTo>
                    <a:pt x="3" y="185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7"/>
                  </a:lnTo>
                  <a:lnTo>
                    <a:pt x="3" y="188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3" y="200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4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6"/>
                  </a:lnTo>
                  <a:lnTo>
                    <a:pt x="6" y="206"/>
                  </a:lnTo>
                  <a:lnTo>
                    <a:pt x="6" y="207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7" y="209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9" y="210"/>
                  </a:lnTo>
                  <a:lnTo>
                    <a:pt x="10" y="211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7" y="215"/>
                  </a:lnTo>
                  <a:lnTo>
                    <a:pt x="18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1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3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29" y="216"/>
                  </a:lnTo>
                  <a:lnTo>
                    <a:pt x="29" y="215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1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4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6" y="210"/>
                  </a:lnTo>
                  <a:lnTo>
                    <a:pt x="37" y="210"/>
                  </a:lnTo>
                  <a:lnTo>
                    <a:pt x="37" y="215"/>
                  </a:lnTo>
                  <a:lnTo>
                    <a:pt x="48" y="215"/>
                  </a:lnTo>
                  <a:lnTo>
                    <a:pt x="48" y="173"/>
                  </a:lnTo>
                  <a:lnTo>
                    <a:pt x="48" y="173"/>
                  </a:lnTo>
                  <a:close/>
                  <a:moveTo>
                    <a:pt x="25" y="183"/>
                  </a:moveTo>
                  <a:lnTo>
                    <a:pt x="25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2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9"/>
                  </a:lnTo>
                  <a:lnTo>
                    <a:pt x="35" y="189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9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2" y="201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8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1" y="204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5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2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8"/>
                  </a:lnTo>
                  <a:lnTo>
                    <a:pt x="16" y="188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4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5" y="183"/>
                  </a:lnTo>
                  <a:lnTo>
                    <a:pt x="25" y="183"/>
                  </a:lnTo>
                  <a:close/>
                  <a:moveTo>
                    <a:pt x="77" y="215"/>
                  </a:moveTo>
                  <a:lnTo>
                    <a:pt x="90" y="215"/>
                  </a:lnTo>
                  <a:lnTo>
                    <a:pt x="90" y="159"/>
                  </a:lnTo>
                  <a:lnTo>
                    <a:pt x="77" y="159"/>
                  </a:lnTo>
                  <a:lnTo>
                    <a:pt x="77" y="215"/>
                  </a:lnTo>
                  <a:lnTo>
                    <a:pt x="77" y="215"/>
                  </a:lnTo>
                  <a:close/>
                  <a:moveTo>
                    <a:pt x="126" y="202"/>
                  </a:move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18" y="206"/>
                  </a:lnTo>
                  <a:lnTo>
                    <a:pt x="118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6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3"/>
                  </a:lnTo>
                  <a:lnTo>
                    <a:pt x="111" y="203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40" y="198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0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40" y="188"/>
                  </a:lnTo>
                  <a:lnTo>
                    <a:pt x="140" y="187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1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5" y="179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2" y="176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30" y="174"/>
                  </a:lnTo>
                  <a:lnTo>
                    <a:pt x="129" y="174"/>
                  </a:lnTo>
                  <a:lnTo>
                    <a:pt x="128" y="174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5" y="172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7" y="171"/>
                  </a:lnTo>
                  <a:lnTo>
                    <a:pt x="117" y="171"/>
                  </a:lnTo>
                  <a:lnTo>
                    <a:pt x="116" y="171"/>
                  </a:lnTo>
                  <a:lnTo>
                    <a:pt x="115" y="171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3" y="172"/>
                  </a:lnTo>
                  <a:lnTo>
                    <a:pt x="113" y="172"/>
                  </a:lnTo>
                  <a:lnTo>
                    <a:pt x="112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0" y="173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08" y="174"/>
                  </a:lnTo>
                  <a:lnTo>
                    <a:pt x="107" y="174"/>
                  </a:lnTo>
                  <a:lnTo>
                    <a:pt x="107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1" y="180"/>
                  </a:lnTo>
                  <a:lnTo>
                    <a:pt x="100" y="181"/>
                  </a:lnTo>
                  <a:lnTo>
                    <a:pt x="100" y="181"/>
                  </a:lnTo>
                  <a:lnTo>
                    <a:pt x="100" y="182"/>
                  </a:lnTo>
                  <a:lnTo>
                    <a:pt x="99" y="182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8"/>
                  </a:lnTo>
                  <a:lnTo>
                    <a:pt x="98" y="199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9" y="202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100" y="205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101" y="207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3" y="209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4" y="210"/>
                  </a:lnTo>
                  <a:lnTo>
                    <a:pt x="104" y="211"/>
                  </a:lnTo>
                  <a:lnTo>
                    <a:pt x="105" y="211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8" y="213"/>
                  </a:lnTo>
                  <a:lnTo>
                    <a:pt x="109" y="213"/>
                  </a:lnTo>
                  <a:lnTo>
                    <a:pt x="109" y="214"/>
                  </a:lnTo>
                  <a:lnTo>
                    <a:pt x="110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2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6" y="216"/>
                  </a:lnTo>
                  <a:lnTo>
                    <a:pt x="117" y="216"/>
                  </a:lnTo>
                  <a:lnTo>
                    <a:pt x="118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2" y="216"/>
                  </a:lnTo>
                  <a:lnTo>
                    <a:pt x="123" y="216"/>
                  </a:lnTo>
                  <a:lnTo>
                    <a:pt x="123" y="215"/>
                  </a:lnTo>
                  <a:lnTo>
                    <a:pt x="124" y="215"/>
                  </a:lnTo>
                  <a:lnTo>
                    <a:pt x="125" y="215"/>
                  </a:lnTo>
                  <a:lnTo>
                    <a:pt x="125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8" y="214"/>
                  </a:lnTo>
                  <a:lnTo>
                    <a:pt x="128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1" y="212"/>
                  </a:lnTo>
                  <a:lnTo>
                    <a:pt x="132" y="211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09"/>
                  </a:lnTo>
                  <a:lnTo>
                    <a:pt x="134" y="209"/>
                  </a:lnTo>
                  <a:lnTo>
                    <a:pt x="134" y="209"/>
                  </a:lnTo>
                  <a:lnTo>
                    <a:pt x="135" y="208"/>
                  </a:lnTo>
                  <a:lnTo>
                    <a:pt x="136" y="208"/>
                  </a:lnTo>
                  <a:lnTo>
                    <a:pt x="136" y="207"/>
                  </a:lnTo>
                  <a:lnTo>
                    <a:pt x="136" y="206"/>
                  </a:lnTo>
                  <a:lnTo>
                    <a:pt x="137" y="206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4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39" y="202"/>
                  </a:lnTo>
                  <a:lnTo>
                    <a:pt x="126" y="202"/>
                  </a:lnTo>
                  <a:lnTo>
                    <a:pt x="126" y="202"/>
                  </a:lnTo>
                  <a:close/>
                  <a:moveTo>
                    <a:pt x="109" y="189"/>
                  </a:moveTo>
                  <a:lnTo>
                    <a:pt x="109" y="189"/>
                  </a:lnTo>
                  <a:lnTo>
                    <a:pt x="109" y="188"/>
                  </a:lnTo>
                  <a:lnTo>
                    <a:pt x="109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2" y="184"/>
                  </a:lnTo>
                  <a:lnTo>
                    <a:pt x="113" y="184"/>
                  </a:lnTo>
                  <a:lnTo>
                    <a:pt x="113" y="183"/>
                  </a:lnTo>
                  <a:lnTo>
                    <a:pt x="113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5" y="182"/>
                  </a:lnTo>
                  <a:lnTo>
                    <a:pt x="115" y="182"/>
                  </a:lnTo>
                  <a:lnTo>
                    <a:pt x="116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8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8" y="187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09" y="189"/>
                  </a:lnTo>
                  <a:lnTo>
                    <a:pt x="109" y="189"/>
                  </a:lnTo>
                  <a:close/>
                  <a:moveTo>
                    <a:pt x="191" y="173"/>
                  </a:moveTo>
                  <a:lnTo>
                    <a:pt x="179" y="173"/>
                  </a:lnTo>
                  <a:lnTo>
                    <a:pt x="179" y="177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8" y="175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6" y="174"/>
                  </a:lnTo>
                  <a:lnTo>
                    <a:pt x="176" y="174"/>
                  </a:lnTo>
                  <a:lnTo>
                    <a:pt x="175" y="174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3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1" y="172"/>
                  </a:lnTo>
                  <a:lnTo>
                    <a:pt x="171" y="171"/>
                  </a:lnTo>
                  <a:lnTo>
                    <a:pt x="170" y="171"/>
                  </a:lnTo>
                  <a:lnTo>
                    <a:pt x="170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6" y="171"/>
                  </a:lnTo>
                  <a:lnTo>
                    <a:pt x="165" y="171"/>
                  </a:lnTo>
                  <a:lnTo>
                    <a:pt x="164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9" y="172"/>
                  </a:lnTo>
                  <a:lnTo>
                    <a:pt x="159" y="172"/>
                  </a:lnTo>
                  <a:lnTo>
                    <a:pt x="158" y="172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4" y="174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51" y="176"/>
                  </a:lnTo>
                  <a:lnTo>
                    <a:pt x="151" y="177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49" y="178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80"/>
                  </a:lnTo>
                  <a:lnTo>
                    <a:pt x="148" y="181"/>
                  </a:lnTo>
                  <a:lnTo>
                    <a:pt x="147" y="181"/>
                  </a:lnTo>
                  <a:lnTo>
                    <a:pt x="147" y="182"/>
                  </a:lnTo>
                  <a:lnTo>
                    <a:pt x="147" y="182"/>
                  </a:lnTo>
                  <a:lnTo>
                    <a:pt x="147" y="183"/>
                  </a:lnTo>
                  <a:lnTo>
                    <a:pt x="146" y="183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90"/>
                  </a:lnTo>
                  <a:lnTo>
                    <a:pt x="144" y="191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4" y="197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5" y="199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2"/>
                  </a:lnTo>
                  <a:lnTo>
                    <a:pt x="146" y="203"/>
                  </a:lnTo>
                  <a:lnTo>
                    <a:pt x="146" y="204"/>
                  </a:lnTo>
                  <a:lnTo>
                    <a:pt x="147" y="204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47" y="206"/>
                  </a:lnTo>
                  <a:lnTo>
                    <a:pt x="148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9" y="208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2" y="211"/>
                  </a:lnTo>
                  <a:lnTo>
                    <a:pt x="152" y="212"/>
                  </a:lnTo>
                  <a:lnTo>
                    <a:pt x="153" y="212"/>
                  </a:lnTo>
                  <a:lnTo>
                    <a:pt x="153" y="212"/>
                  </a:lnTo>
                  <a:lnTo>
                    <a:pt x="154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6" y="213"/>
                  </a:lnTo>
                  <a:lnTo>
                    <a:pt x="156" y="214"/>
                  </a:lnTo>
                  <a:lnTo>
                    <a:pt x="157" y="214"/>
                  </a:lnTo>
                  <a:lnTo>
                    <a:pt x="157" y="214"/>
                  </a:lnTo>
                  <a:lnTo>
                    <a:pt x="158" y="214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0" y="215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3" y="215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5" y="214"/>
                  </a:lnTo>
                  <a:lnTo>
                    <a:pt x="175" y="214"/>
                  </a:lnTo>
                  <a:lnTo>
                    <a:pt x="175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79" y="215"/>
                  </a:lnTo>
                  <a:lnTo>
                    <a:pt x="191" y="215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167" y="183"/>
                  </a:move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7" y="189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8" y="191"/>
                  </a:lnTo>
                  <a:lnTo>
                    <a:pt x="178" y="192"/>
                  </a:lnTo>
                  <a:lnTo>
                    <a:pt x="178" y="193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6" y="199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5" y="200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69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2" y="203"/>
                  </a:lnTo>
                  <a:lnTo>
                    <a:pt x="162" y="203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8" y="199"/>
                  </a:lnTo>
                  <a:lnTo>
                    <a:pt x="158" y="198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6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2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2" y="185"/>
                  </a:lnTo>
                  <a:lnTo>
                    <a:pt x="162" y="184"/>
                  </a:lnTo>
                  <a:lnTo>
                    <a:pt x="163" y="184"/>
                  </a:lnTo>
                  <a:lnTo>
                    <a:pt x="163" y="183"/>
                  </a:lnTo>
                  <a:lnTo>
                    <a:pt x="163" y="183"/>
                  </a:lnTo>
                  <a:lnTo>
                    <a:pt x="164" y="183"/>
                  </a:lnTo>
                  <a:lnTo>
                    <a:pt x="164" y="183"/>
                  </a:lnTo>
                  <a:lnTo>
                    <a:pt x="165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3"/>
                  </a:lnTo>
                  <a:close/>
                  <a:moveTo>
                    <a:pt x="243" y="159"/>
                  </a:moveTo>
                  <a:lnTo>
                    <a:pt x="231" y="159"/>
                  </a:lnTo>
                  <a:lnTo>
                    <a:pt x="231" y="176"/>
                  </a:lnTo>
                  <a:lnTo>
                    <a:pt x="230" y="176"/>
                  </a:lnTo>
                  <a:lnTo>
                    <a:pt x="229" y="175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4"/>
                  </a:lnTo>
                  <a:lnTo>
                    <a:pt x="227" y="174"/>
                  </a:lnTo>
                  <a:lnTo>
                    <a:pt x="227" y="174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4" y="172"/>
                  </a:lnTo>
                  <a:lnTo>
                    <a:pt x="224" y="172"/>
                  </a:lnTo>
                  <a:lnTo>
                    <a:pt x="223" y="172"/>
                  </a:lnTo>
                  <a:lnTo>
                    <a:pt x="222" y="172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9" y="171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7" y="171"/>
                  </a:lnTo>
                  <a:lnTo>
                    <a:pt x="216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2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1" y="172"/>
                  </a:lnTo>
                  <a:lnTo>
                    <a:pt x="210" y="172"/>
                  </a:lnTo>
                  <a:lnTo>
                    <a:pt x="210" y="173"/>
                  </a:lnTo>
                  <a:lnTo>
                    <a:pt x="209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6" y="174"/>
                  </a:lnTo>
                  <a:lnTo>
                    <a:pt x="206" y="175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04" y="176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8"/>
                  </a:lnTo>
                  <a:lnTo>
                    <a:pt x="202" y="178"/>
                  </a:lnTo>
                  <a:lnTo>
                    <a:pt x="202" y="179"/>
                  </a:lnTo>
                  <a:lnTo>
                    <a:pt x="201" y="179"/>
                  </a:lnTo>
                  <a:lnTo>
                    <a:pt x="201" y="180"/>
                  </a:lnTo>
                  <a:lnTo>
                    <a:pt x="201" y="181"/>
                  </a:lnTo>
                  <a:lnTo>
                    <a:pt x="200" y="181"/>
                  </a:lnTo>
                  <a:lnTo>
                    <a:pt x="200" y="182"/>
                  </a:lnTo>
                  <a:lnTo>
                    <a:pt x="199" y="182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98" y="186"/>
                  </a:lnTo>
                  <a:lnTo>
                    <a:pt x="198" y="186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8"/>
                  </a:lnTo>
                  <a:lnTo>
                    <a:pt x="197" y="189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1"/>
                  </a:lnTo>
                  <a:lnTo>
                    <a:pt x="197" y="192"/>
                  </a:lnTo>
                  <a:lnTo>
                    <a:pt x="197" y="193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7" y="195"/>
                  </a:lnTo>
                  <a:lnTo>
                    <a:pt x="197" y="196"/>
                  </a:lnTo>
                  <a:lnTo>
                    <a:pt x="197" y="197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8" y="199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199" y="203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1" y="207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4" y="211"/>
                  </a:lnTo>
                  <a:lnTo>
                    <a:pt x="205" y="211"/>
                  </a:lnTo>
                  <a:lnTo>
                    <a:pt x="205" y="212"/>
                  </a:lnTo>
                  <a:lnTo>
                    <a:pt x="206" y="212"/>
                  </a:lnTo>
                  <a:lnTo>
                    <a:pt x="206" y="213"/>
                  </a:lnTo>
                  <a:lnTo>
                    <a:pt x="207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9" y="214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1" y="214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3" y="215"/>
                  </a:lnTo>
                  <a:lnTo>
                    <a:pt x="213" y="216"/>
                  </a:lnTo>
                  <a:lnTo>
                    <a:pt x="214" y="216"/>
                  </a:lnTo>
                  <a:lnTo>
                    <a:pt x="215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7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9" y="216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3" y="216"/>
                  </a:lnTo>
                  <a:lnTo>
                    <a:pt x="223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7" y="214"/>
                  </a:lnTo>
                  <a:lnTo>
                    <a:pt x="227" y="214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15"/>
                  </a:lnTo>
                  <a:lnTo>
                    <a:pt x="243" y="215"/>
                  </a:lnTo>
                  <a:lnTo>
                    <a:pt x="243" y="159"/>
                  </a:lnTo>
                  <a:lnTo>
                    <a:pt x="243" y="159"/>
                  </a:lnTo>
                  <a:close/>
                  <a:moveTo>
                    <a:pt x="220" y="183"/>
                  </a:move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5" y="184"/>
                  </a:lnTo>
                  <a:lnTo>
                    <a:pt x="225" y="184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29" y="188"/>
                  </a:lnTo>
                  <a:lnTo>
                    <a:pt x="229" y="189"/>
                  </a:lnTo>
                  <a:lnTo>
                    <a:pt x="230" y="189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31" y="192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6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29" y="198"/>
                  </a:lnTo>
                  <a:lnTo>
                    <a:pt x="229" y="198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7" y="201"/>
                  </a:lnTo>
                  <a:lnTo>
                    <a:pt x="227" y="202"/>
                  </a:lnTo>
                  <a:lnTo>
                    <a:pt x="227" y="202"/>
                  </a:lnTo>
                  <a:lnTo>
                    <a:pt x="226" y="202"/>
                  </a:lnTo>
                  <a:lnTo>
                    <a:pt x="226" y="203"/>
                  </a:lnTo>
                  <a:lnTo>
                    <a:pt x="225" y="203"/>
                  </a:lnTo>
                  <a:lnTo>
                    <a:pt x="225" y="203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3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1" y="204"/>
                  </a:lnTo>
                  <a:lnTo>
                    <a:pt x="221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19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3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lnTo>
                    <a:pt x="211" y="200"/>
                  </a:lnTo>
                  <a:lnTo>
                    <a:pt x="211" y="200"/>
                  </a:lnTo>
                  <a:lnTo>
                    <a:pt x="210" y="199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6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210" y="192"/>
                  </a:lnTo>
                  <a:lnTo>
                    <a:pt x="210" y="191"/>
                  </a:lnTo>
                  <a:lnTo>
                    <a:pt x="210" y="191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0" y="188"/>
                  </a:lnTo>
                  <a:lnTo>
                    <a:pt x="211" y="188"/>
                  </a:lnTo>
                  <a:lnTo>
                    <a:pt x="211" y="187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4" y="185"/>
                  </a:lnTo>
                  <a:lnTo>
                    <a:pt x="215" y="185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3"/>
                  </a:lnTo>
                  <a:lnTo>
                    <a:pt x="216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9" y="183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0" y="183"/>
                  </a:lnTo>
                  <a:close/>
                  <a:moveTo>
                    <a:pt x="279" y="202"/>
                  </a:move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7" y="202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5"/>
                  </a:lnTo>
                  <a:lnTo>
                    <a:pt x="275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6"/>
                  </a:lnTo>
                  <a:lnTo>
                    <a:pt x="270" y="205"/>
                  </a:lnTo>
                  <a:lnTo>
                    <a:pt x="270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8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6" y="205"/>
                  </a:lnTo>
                  <a:lnTo>
                    <a:pt x="266" y="205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4" y="204"/>
                  </a:lnTo>
                  <a:lnTo>
                    <a:pt x="264" y="203"/>
                  </a:lnTo>
                  <a:lnTo>
                    <a:pt x="264" y="203"/>
                  </a:lnTo>
                  <a:lnTo>
                    <a:pt x="264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1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93" y="198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3"/>
                  </a:lnTo>
                  <a:lnTo>
                    <a:pt x="293" y="193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3" y="190"/>
                  </a:lnTo>
                  <a:lnTo>
                    <a:pt x="293" y="189"/>
                  </a:lnTo>
                  <a:lnTo>
                    <a:pt x="292" y="189"/>
                  </a:lnTo>
                  <a:lnTo>
                    <a:pt x="292" y="188"/>
                  </a:lnTo>
                  <a:lnTo>
                    <a:pt x="292" y="187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2" y="185"/>
                  </a:lnTo>
                  <a:lnTo>
                    <a:pt x="291" y="184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2"/>
                  </a:lnTo>
                  <a:lnTo>
                    <a:pt x="290" y="182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88" y="180"/>
                  </a:lnTo>
                  <a:lnTo>
                    <a:pt x="288" y="179"/>
                  </a:lnTo>
                  <a:lnTo>
                    <a:pt x="288" y="179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86" y="178"/>
                  </a:lnTo>
                  <a:lnTo>
                    <a:pt x="286" y="177"/>
                  </a:lnTo>
                  <a:lnTo>
                    <a:pt x="285" y="176"/>
                  </a:lnTo>
                  <a:lnTo>
                    <a:pt x="285" y="176"/>
                  </a:lnTo>
                  <a:lnTo>
                    <a:pt x="284" y="175"/>
                  </a:lnTo>
                  <a:lnTo>
                    <a:pt x="283" y="175"/>
                  </a:lnTo>
                  <a:lnTo>
                    <a:pt x="283" y="175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1" y="174"/>
                  </a:lnTo>
                  <a:lnTo>
                    <a:pt x="281" y="173"/>
                  </a:lnTo>
                  <a:lnTo>
                    <a:pt x="280" y="173"/>
                  </a:lnTo>
                  <a:lnTo>
                    <a:pt x="279" y="172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7" y="172"/>
                  </a:lnTo>
                  <a:lnTo>
                    <a:pt x="276" y="172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4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2"/>
                  </a:lnTo>
                  <a:lnTo>
                    <a:pt x="265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63" y="172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1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9" y="175"/>
                  </a:lnTo>
                  <a:lnTo>
                    <a:pt x="259" y="175"/>
                  </a:lnTo>
                  <a:lnTo>
                    <a:pt x="258" y="175"/>
                  </a:lnTo>
                  <a:lnTo>
                    <a:pt x="258" y="176"/>
                  </a:lnTo>
                  <a:lnTo>
                    <a:pt x="257" y="176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4" y="179"/>
                  </a:lnTo>
                  <a:lnTo>
                    <a:pt x="254" y="180"/>
                  </a:lnTo>
                  <a:lnTo>
                    <a:pt x="253" y="181"/>
                  </a:lnTo>
                  <a:lnTo>
                    <a:pt x="253" y="181"/>
                  </a:lnTo>
                  <a:lnTo>
                    <a:pt x="252" y="182"/>
                  </a:lnTo>
                  <a:lnTo>
                    <a:pt x="252" y="182"/>
                  </a:lnTo>
                  <a:lnTo>
                    <a:pt x="252" y="183"/>
                  </a:lnTo>
                  <a:lnTo>
                    <a:pt x="252" y="183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6"/>
                  </a:lnTo>
                  <a:lnTo>
                    <a:pt x="251" y="186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9"/>
                  </a:lnTo>
                  <a:lnTo>
                    <a:pt x="250" y="190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2"/>
                  </a:lnTo>
                  <a:lnTo>
                    <a:pt x="250" y="193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0" y="196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50" y="198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1" y="201"/>
                  </a:lnTo>
                  <a:lnTo>
                    <a:pt x="251" y="201"/>
                  </a:lnTo>
                  <a:lnTo>
                    <a:pt x="251" y="202"/>
                  </a:lnTo>
                  <a:lnTo>
                    <a:pt x="251" y="203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3" y="206"/>
                  </a:lnTo>
                  <a:lnTo>
                    <a:pt x="254" y="206"/>
                  </a:lnTo>
                  <a:lnTo>
                    <a:pt x="254" y="207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5" y="209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7" y="211"/>
                  </a:lnTo>
                  <a:lnTo>
                    <a:pt x="258" y="211"/>
                  </a:lnTo>
                  <a:lnTo>
                    <a:pt x="258" y="212"/>
                  </a:lnTo>
                  <a:lnTo>
                    <a:pt x="259" y="212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1" y="213"/>
                  </a:lnTo>
                  <a:lnTo>
                    <a:pt x="262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lnTo>
                    <a:pt x="264" y="215"/>
                  </a:lnTo>
                  <a:lnTo>
                    <a:pt x="265" y="215"/>
                  </a:lnTo>
                  <a:lnTo>
                    <a:pt x="266" y="215"/>
                  </a:lnTo>
                  <a:lnTo>
                    <a:pt x="267" y="216"/>
                  </a:lnTo>
                  <a:lnTo>
                    <a:pt x="267" y="216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1" y="216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5" y="216"/>
                  </a:lnTo>
                  <a:lnTo>
                    <a:pt x="275" y="216"/>
                  </a:lnTo>
                  <a:lnTo>
                    <a:pt x="276" y="215"/>
                  </a:lnTo>
                  <a:lnTo>
                    <a:pt x="277" y="215"/>
                  </a:lnTo>
                  <a:lnTo>
                    <a:pt x="278" y="215"/>
                  </a:lnTo>
                  <a:lnTo>
                    <a:pt x="278" y="214"/>
                  </a:lnTo>
                  <a:lnTo>
                    <a:pt x="279" y="214"/>
                  </a:lnTo>
                  <a:lnTo>
                    <a:pt x="280" y="214"/>
                  </a:lnTo>
                  <a:lnTo>
                    <a:pt x="280" y="214"/>
                  </a:lnTo>
                  <a:lnTo>
                    <a:pt x="281" y="213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2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5" y="211"/>
                  </a:lnTo>
                  <a:lnTo>
                    <a:pt x="285" y="210"/>
                  </a:lnTo>
                  <a:lnTo>
                    <a:pt x="285" y="210"/>
                  </a:lnTo>
                  <a:lnTo>
                    <a:pt x="286" y="209"/>
                  </a:lnTo>
                  <a:lnTo>
                    <a:pt x="287" y="209"/>
                  </a:lnTo>
                  <a:lnTo>
                    <a:pt x="287" y="209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07"/>
                  </a:lnTo>
                  <a:lnTo>
                    <a:pt x="289" y="206"/>
                  </a:lnTo>
                  <a:lnTo>
                    <a:pt x="289" y="206"/>
                  </a:lnTo>
                  <a:lnTo>
                    <a:pt x="290" y="205"/>
                  </a:lnTo>
                  <a:lnTo>
                    <a:pt x="290" y="204"/>
                  </a:lnTo>
                  <a:lnTo>
                    <a:pt x="290" y="204"/>
                  </a:lnTo>
                  <a:lnTo>
                    <a:pt x="291" y="203"/>
                  </a:lnTo>
                  <a:lnTo>
                    <a:pt x="292" y="202"/>
                  </a:lnTo>
                  <a:lnTo>
                    <a:pt x="292" y="202"/>
                  </a:lnTo>
                  <a:lnTo>
                    <a:pt x="279" y="202"/>
                  </a:lnTo>
                  <a:lnTo>
                    <a:pt x="279" y="202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2" y="187"/>
                  </a:lnTo>
                  <a:lnTo>
                    <a:pt x="262" y="187"/>
                  </a:lnTo>
                  <a:lnTo>
                    <a:pt x="262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4" y="185"/>
                  </a:lnTo>
                  <a:lnTo>
                    <a:pt x="264" y="184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7" y="183"/>
                  </a:lnTo>
                  <a:lnTo>
                    <a:pt x="267" y="183"/>
                  </a:lnTo>
                  <a:lnTo>
                    <a:pt x="267" y="182"/>
                  </a:lnTo>
                  <a:lnTo>
                    <a:pt x="268" y="182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5" y="182"/>
                  </a:lnTo>
                  <a:lnTo>
                    <a:pt x="275" y="183"/>
                  </a:lnTo>
                  <a:lnTo>
                    <a:pt x="275" y="183"/>
                  </a:lnTo>
                  <a:lnTo>
                    <a:pt x="276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78" y="184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7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9"/>
                  </a:lnTo>
                  <a:lnTo>
                    <a:pt x="281" y="189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301" y="215"/>
                  </a:moveTo>
                  <a:lnTo>
                    <a:pt x="313" y="215"/>
                  </a:lnTo>
                  <a:lnTo>
                    <a:pt x="313" y="191"/>
                  </a:lnTo>
                  <a:lnTo>
                    <a:pt x="313" y="191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13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9" y="185"/>
                  </a:lnTo>
                  <a:lnTo>
                    <a:pt x="319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1" y="184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3" y="184"/>
                  </a:lnTo>
                  <a:lnTo>
                    <a:pt x="323" y="184"/>
                  </a:lnTo>
                  <a:lnTo>
                    <a:pt x="323" y="171"/>
                  </a:lnTo>
                  <a:lnTo>
                    <a:pt x="323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8" y="172"/>
                  </a:lnTo>
                  <a:lnTo>
                    <a:pt x="318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7"/>
                  </a:lnTo>
                  <a:lnTo>
                    <a:pt x="312" y="173"/>
                  </a:lnTo>
                  <a:lnTo>
                    <a:pt x="301" y="173"/>
                  </a:lnTo>
                  <a:lnTo>
                    <a:pt x="301" y="215"/>
                  </a:lnTo>
                  <a:lnTo>
                    <a:pt x="301" y="215"/>
                  </a:lnTo>
                  <a:close/>
                  <a:moveTo>
                    <a:pt x="359" y="185"/>
                  </a:moveTo>
                  <a:lnTo>
                    <a:pt x="359" y="184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4" y="175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3" y="174"/>
                  </a:lnTo>
                  <a:lnTo>
                    <a:pt x="353" y="174"/>
                  </a:lnTo>
                  <a:lnTo>
                    <a:pt x="352" y="173"/>
                  </a:lnTo>
                  <a:lnTo>
                    <a:pt x="351" y="173"/>
                  </a:lnTo>
                  <a:lnTo>
                    <a:pt x="351" y="173"/>
                  </a:lnTo>
                  <a:lnTo>
                    <a:pt x="350" y="172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7" y="171"/>
                  </a:lnTo>
                  <a:lnTo>
                    <a:pt x="347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5" y="171"/>
                  </a:lnTo>
                  <a:lnTo>
                    <a:pt x="344" y="171"/>
                  </a:lnTo>
                  <a:lnTo>
                    <a:pt x="344" y="171"/>
                  </a:lnTo>
                  <a:lnTo>
                    <a:pt x="343" y="171"/>
                  </a:lnTo>
                  <a:lnTo>
                    <a:pt x="343" y="171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40" y="171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7" y="172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3" y="174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30" y="178"/>
                  </a:lnTo>
                  <a:lnTo>
                    <a:pt x="329" y="178"/>
                  </a:lnTo>
                  <a:lnTo>
                    <a:pt x="328" y="179"/>
                  </a:lnTo>
                  <a:lnTo>
                    <a:pt x="328" y="179"/>
                  </a:lnTo>
                  <a:lnTo>
                    <a:pt x="328" y="180"/>
                  </a:lnTo>
                  <a:lnTo>
                    <a:pt x="328" y="180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4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8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1"/>
                  </a:lnTo>
                  <a:lnTo>
                    <a:pt x="328" y="191"/>
                  </a:lnTo>
                  <a:lnTo>
                    <a:pt x="329" y="191"/>
                  </a:lnTo>
                  <a:lnTo>
                    <a:pt x="329" y="192"/>
                  </a:lnTo>
                  <a:lnTo>
                    <a:pt x="330" y="192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1" y="193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2" y="194"/>
                  </a:lnTo>
                  <a:lnTo>
                    <a:pt x="332" y="195"/>
                  </a:lnTo>
                  <a:lnTo>
                    <a:pt x="332" y="195"/>
                  </a:lnTo>
                  <a:lnTo>
                    <a:pt x="333" y="195"/>
                  </a:lnTo>
                  <a:lnTo>
                    <a:pt x="334" y="195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5" y="196"/>
                  </a:lnTo>
                  <a:lnTo>
                    <a:pt x="335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7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40" y="197"/>
                  </a:lnTo>
                  <a:lnTo>
                    <a:pt x="340" y="19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9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5"/>
                  </a:lnTo>
                  <a:lnTo>
                    <a:pt x="341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3"/>
                  </a:lnTo>
                  <a:lnTo>
                    <a:pt x="339" y="203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27" y="202"/>
                  </a:lnTo>
                  <a:lnTo>
                    <a:pt x="327" y="202"/>
                  </a:lnTo>
                  <a:lnTo>
                    <a:pt x="327" y="203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7"/>
                  </a:lnTo>
                  <a:lnTo>
                    <a:pt x="328" y="207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1"/>
                  </a:lnTo>
                  <a:lnTo>
                    <a:pt x="331" y="211"/>
                  </a:lnTo>
                  <a:lnTo>
                    <a:pt x="331" y="211"/>
                  </a:lnTo>
                  <a:lnTo>
                    <a:pt x="331" y="212"/>
                  </a:lnTo>
                  <a:lnTo>
                    <a:pt x="331" y="212"/>
                  </a:lnTo>
                  <a:lnTo>
                    <a:pt x="332" y="212"/>
                  </a:lnTo>
                  <a:lnTo>
                    <a:pt x="332" y="213"/>
                  </a:lnTo>
                  <a:lnTo>
                    <a:pt x="332" y="213"/>
                  </a:lnTo>
                  <a:lnTo>
                    <a:pt x="333" y="213"/>
                  </a:lnTo>
                  <a:lnTo>
                    <a:pt x="334" y="213"/>
                  </a:lnTo>
                  <a:lnTo>
                    <a:pt x="334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6" y="214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9" y="21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41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45" y="216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8" y="215"/>
                  </a:lnTo>
                  <a:lnTo>
                    <a:pt x="349" y="215"/>
                  </a:lnTo>
                  <a:lnTo>
                    <a:pt x="349" y="215"/>
                  </a:lnTo>
                  <a:lnTo>
                    <a:pt x="350" y="215"/>
                  </a:lnTo>
                  <a:lnTo>
                    <a:pt x="350" y="215"/>
                  </a:lnTo>
                  <a:lnTo>
                    <a:pt x="350" y="214"/>
                  </a:lnTo>
                  <a:lnTo>
                    <a:pt x="351" y="214"/>
                  </a:lnTo>
                  <a:lnTo>
                    <a:pt x="351" y="214"/>
                  </a:lnTo>
                  <a:lnTo>
                    <a:pt x="352" y="214"/>
                  </a:lnTo>
                  <a:lnTo>
                    <a:pt x="353" y="214"/>
                  </a:lnTo>
                  <a:lnTo>
                    <a:pt x="353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5" y="212"/>
                  </a:lnTo>
                  <a:lnTo>
                    <a:pt x="355" y="212"/>
                  </a:lnTo>
                  <a:lnTo>
                    <a:pt x="356" y="212"/>
                  </a:lnTo>
                  <a:lnTo>
                    <a:pt x="356" y="212"/>
                  </a:lnTo>
                  <a:lnTo>
                    <a:pt x="357" y="211"/>
                  </a:lnTo>
                  <a:lnTo>
                    <a:pt x="357" y="211"/>
                  </a:lnTo>
                  <a:lnTo>
                    <a:pt x="357" y="210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8" y="209"/>
                  </a:lnTo>
                  <a:lnTo>
                    <a:pt x="358" y="209"/>
                  </a:lnTo>
                  <a:lnTo>
                    <a:pt x="359" y="209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7"/>
                  </a:lnTo>
                  <a:lnTo>
                    <a:pt x="359" y="206"/>
                  </a:lnTo>
                  <a:lnTo>
                    <a:pt x="360" y="206"/>
                  </a:lnTo>
                  <a:lnTo>
                    <a:pt x="360" y="205"/>
                  </a:lnTo>
                  <a:lnTo>
                    <a:pt x="360" y="205"/>
                  </a:lnTo>
                  <a:lnTo>
                    <a:pt x="361" y="205"/>
                  </a:lnTo>
                  <a:lnTo>
                    <a:pt x="361" y="204"/>
                  </a:lnTo>
                  <a:lnTo>
                    <a:pt x="361" y="204"/>
                  </a:lnTo>
                  <a:lnTo>
                    <a:pt x="361" y="203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1"/>
                  </a:lnTo>
                  <a:lnTo>
                    <a:pt x="361" y="201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199"/>
                  </a:lnTo>
                  <a:lnTo>
                    <a:pt x="361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7"/>
                  </a:lnTo>
                  <a:lnTo>
                    <a:pt x="360" y="197"/>
                  </a:lnTo>
                  <a:lnTo>
                    <a:pt x="359" y="197"/>
                  </a:lnTo>
                  <a:lnTo>
                    <a:pt x="359" y="196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8" y="195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2"/>
                  </a:lnTo>
                  <a:lnTo>
                    <a:pt x="356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2" y="190"/>
                  </a:lnTo>
                  <a:lnTo>
                    <a:pt x="352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8" y="189"/>
                  </a:lnTo>
                  <a:lnTo>
                    <a:pt x="348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46" y="188"/>
                  </a:lnTo>
                  <a:lnTo>
                    <a:pt x="345" y="188"/>
                  </a:lnTo>
                  <a:lnTo>
                    <a:pt x="344" y="188"/>
                  </a:lnTo>
                  <a:lnTo>
                    <a:pt x="344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4"/>
                  </a:lnTo>
                  <a:lnTo>
                    <a:pt x="347" y="184"/>
                  </a:lnTo>
                  <a:lnTo>
                    <a:pt x="347" y="185"/>
                  </a:lnTo>
                  <a:lnTo>
                    <a:pt x="359" y="185"/>
                  </a:lnTo>
                  <a:lnTo>
                    <a:pt x="359" y="185"/>
                  </a:lnTo>
                  <a:close/>
                  <a:moveTo>
                    <a:pt x="367" y="215"/>
                  </a:moveTo>
                  <a:lnTo>
                    <a:pt x="380" y="215"/>
                  </a:lnTo>
                  <a:lnTo>
                    <a:pt x="380" y="191"/>
                  </a:lnTo>
                  <a:lnTo>
                    <a:pt x="379" y="191"/>
                  </a:lnTo>
                  <a:lnTo>
                    <a:pt x="380" y="191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79" y="189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2" y="185"/>
                  </a:lnTo>
                  <a:lnTo>
                    <a:pt x="382" y="185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3" y="184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1" y="185"/>
                  </a:lnTo>
                  <a:lnTo>
                    <a:pt x="391" y="185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7"/>
                  </a:lnTo>
                  <a:lnTo>
                    <a:pt x="392" y="187"/>
                  </a:lnTo>
                  <a:lnTo>
                    <a:pt x="393" y="188"/>
                  </a:lnTo>
                  <a:lnTo>
                    <a:pt x="393" y="189"/>
                  </a:lnTo>
                  <a:lnTo>
                    <a:pt x="393" y="189"/>
                  </a:lnTo>
                  <a:lnTo>
                    <a:pt x="393" y="190"/>
                  </a:lnTo>
                  <a:lnTo>
                    <a:pt x="393" y="190"/>
                  </a:lnTo>
                  <a:lnTo>
                    <a:pt x="393" y="191"/>
                  </a:lnTo>
                  <a:lnTo>
                    <a:pt x="393" y="192"/>
                  </a:lnTo>
                  <a:lnTo>
                    <a:pt x="393" y="215"/>
                  </a:lnTo>
                  <a:lnTo>
                    <a:pt x="406" y="215"/>
                  </a:lnTo>
                  <a:lnTo>
                    <a:pt x="406" y="191"/>
                  </a:lnTo>
                  <a:lnTo>
                    <a:pt x="405" y="191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8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399" y="174"/>
                  </a:lnTo>
                  <a:lnTo>
                    <a:pt x="399" y="173"/>
                  </a:lnTo>
                  <a:lnTo>
                    <a:pt x="398" y="173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6" y="172"/>
                  </a:lnTo>
                  <a:lnTo>
                    <a:pt x="396" y="172"/>
                  </a:lnTo>
                  <a:lnTo>
                    <a:pt x="395" y="172"/>
                  </a:lnTo>
                  <a:lnTo>
                    <a:pt x="395" y="172"/>
                  </a:lnTo>
                  <a:lnTo>
                    <a:pt x="394" y="171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0" y="171"/>
                  </a:lnTo>
                  <a:lnTo>
                    <a:pt x="389" y="171"/>
                  </a:lnTo>
                  <a:lnTo>
                    <a:pt x="389" y="171"/>
                  </a:lnTo>
                  <a:lnTo>
                    <a:pt x="388" y="171"/>
                  </a:lnTo>
                  <a:lnTo>
                    <a:pt x="388" y="171"/>
                  </a:lnTo>
                  <a:lnTo>
                    <a:pt x="387" y="171"/>
                  </a:lnTo>
                  <a:lnTo>
                    <a:pt x="387" y="171"/>
                  </a:lnTo>
                  <a:lnTo>
                    <a:pt x="386" y="172"/>
                  </a:lnTo>
                  <a:lnTo>
                    <a:pt x="385" y="172"/>
                  </a:lnTo>
                  <a:lnTo>
                    <a:pt x="385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3" y="173"/>
                  </a:lnTo>
                  <a:lnTo>
                    <a:pt x="382" y="173"/>
                  </a:lnTo>
                  <a:lnTo>
                    <a:pt x="382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5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80" y="176"/>
                  </a:lnTo>
                  <a:lnTo>
                    <a:pt x="380" y="176"/>
                  </a:lnTo>
                  <a:lnTo>
                    <a:pt x="380" y="159"/>
                  </a:lnTo>
                  <a:lnTo>
                    <a:pt x="367" y="159"/>
                  </a:lnTo>
                  <a:lnTo>
                    <a:pt x="367" y="215"/>
                  </a:lnTo>
                  <a:lnTo>
                    <a:pt x="367" y="215"/>
                  </a:lnTo>
                  <a:close/>
                  <a:moveTo>
                    <a:pt x="427" y="173"/>
                  </a:moveTo>
                  <a:lnTo>
                    <a:pt x="414" y="173"/>
                  </a:lnTo>
                  <a:lnTo>
                    <a:pt x="414" y="215"/>
                  </a:lnTo>
                  <a:lnTo>
                    <a:pt x="427" y="215"/>
                  </a:lnTo>
                  <a:lnTo>
                    <a:pt x="427" y="173"/>
                  </a:lnTo>
                  <a:lnTo>
                    <a:pt x="427" y="173"/>
                  </a:lnTo>
                  <a:close/>
                  <a:moveTo>
                    <a:pt x="427" y="159"/>
                  </a:moveTo>
                  <a:lnTo>
                    <a:pt x="414" y="159"/>
                  </a:lnTo>
                  <a:lnTo>
                    <a:pt x="414" y="168"/>
                  </a:lnTo>
                  <a:lnTo>
                    <a:pt x="427" y="168"/>
                  </a:lnTo>
                  <a:lnTo>
                    <a:pt x="427" y="159"/>
                  </a:lnTo>
                  <a:lnTo>
                    <a:pt x="427" y="159"/>
                  </a:lnTo>
                  <a:close/>
                  <a:moveTo>
                    <a:pt x="435" y="229"/>
                  </a:moveTo>
                  <a:lnTo>
                    <a:pt x="448" y="229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49" y="213"/>
                  </a:lnTo>
                  <a:lnTo>
                    <a:pt x="450" y="213"/>
                  </a:lnTo>
                  <a:lnTo>
                    <a:pt x="450" y="213"/>
                  </a:lnTo>
                  <a:lnTo>
                    <a:pt x="451" y="213"/>
                  </a:lnTo>
                  <a:lnTo>
                    <a:pt x="452" y="214"/>
                  </a:lnTo>
                  <a:lnTo>
                    <a:pt x="452" y="214"/>
                  </a:lnTo>
                  <a:lnTo>
                    <a:pt x="453" y="214"/>
                  </a:lnTo>
                  <a:lnTo>
                    <a:pt x="453" y="215"/>
                  </a:lnTo>
                  <a:lnTo>
                    <a:pt x="453" y="215"/>
                  </a:lnTo>
                  <a:lnTo>
                    <a:pt x="454" y="215"/>
                  </a:lnTo>
                  <a:lnTo>
                    <a:pt x="454" y="215"/>
                  </a:lnTo>
                  <a:lnTo>
                    <a:pt x="455" y="215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7" y="216"/>
                  </a:lnTo>
                  <a:lnTo>
                    <a:pt x="457" y="216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16"/>
                  </a:lnTo>
                  <a:lnTo>
                    <a:pt x="462" y="216"/>
                  </a:lnTo>
                  <a:lnTo>
                    <a:pt x="462" y="216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5" y="215"/>
                  </a:lnTo>
                  <a:lnTo>
                    <a:pt x="465" y="215"/>
                  </a:lnTo>
                  <a:lnTo>
                    <a:pt x="466" y="215"/>
                  </a:lnTo>
                  <a:lnTo>
                    <a:pt x="467" y="214"/>
                  </a:lnTo>
                  <a:lnTo>
                    <a:pt x="467" y="214"/>
                  </a:lnTo>
                  <a:lnTo>
                    <a:pt x="468" y="214"/>
                  </a:lnTo>
                  <a:lnTo>
                    <a:pt x="469" y="214"/>
                  </a:lnTo>
                  <a:lnTo>
                    <a:pt x="469" y="213"/>
                  </a:lnTo>
                  <a:lnTo>
                    <a:pt x="470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2" y="212"/>
                  </a:lnTo>
                  <a:lnTo>
                    <a:pt x="472" y="212"/>
                  </a:lnTo>
                  <a:lnTo>
                    <a:pt x="472" y="211"/>
                  </a:lnTo>
                  <a:lnTo>
                    <a:pt x="473" y="211"/>
                  </a:lnTo>
                  <a:lnTo>
                    <a:pt x="473" y="210"/>
                  </a:lnTo>
                  <a:lnTo>
                    <a:pt x="474" y="210"/>
                  </a:lnTo>
                  <a:lnTo>
                    <a:pt x="475" y="210"/>
                  </a:lnTo>
                  <a:lnTo>
                    <a:pt x="475" y="209"/>
                  </a:lnTo>
                  <a:lnTo>
                    <a:pt x="475" y="209"/>
                  </a:lnTo>
                  <a:lnTo>
                    <a:pt x="476" y="208"/>
                  </a:lnTo>
                  <a:lnTo>
                    <a:pt x="476" y="208"/>
                  </a:lnTo>
                  <a:lnTo>
                    <a:pt x="477" y="207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8" y="204"/>
                  </a:lnTo>
                  <a:lnTo>
                    <a:pt x="479" y="204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200"/>
                  </a:lnTo>
                  <a:lnTo>
                    <a:pt x="480" y="199"/>
                  </a:lnTo>
                  <a:lnTo>
                    <a:pt x="480" y="198"/>
                  </a:lnTo>
                  <a:lnTo>
                    <a:pt x="480" y="198"/>
                  </a:lnTo>
                  <a:lnTo>
                    <a:pt x="480" y="197"/>
                  </a:lnTo>
                  <a:lnTo>
                    <a:pt x="480" y="196"/>
                  </a:lnTo>
                  <a:lnTo>
                    <a:pt x="480" y="195"/>
                  </a:lnTo>
                  <a:lnTo>
                    <a:pt x="480" y="195"/>
                  </a:lnTo>
                  <a:lnTo>
                    <a:pt x="481" y="194"/>
                  </a:lnTo>
                  <a:lnTo>
                    <a:pt x="480" y="194"/>
                  </a:lnTo>
                  <a:lnTo>
                    <a:pt x="480" y="193"/>
                  </a:lnTo>
                  <a:lnTo>
                    <a:pt x="480" y="193"/>
                  </a:lnTo>
                  <a:lnTo>
                    <a:pt x="480" y="192"/>
                  </a:lnTo>
                  <a:lnTo>
                    <a:pt x="480" y="191"/>
                  </a:lnTo>
                  <a:lnTo>
                    <a:pt x="480" y="191"/>
                  </a:lnTo>
                  <a:lnTo>
                    <a:pt x="480" y="190"/>
                  </a:lnTo>
                  <a:lnTo>
                    <a:pt x="480" y="190"/>
                  </a:lnTo>
                  <a:lnTo>
                    <a:pt x="480" y="189"/>
                  </a:lnTo>
                  <a:lnTo>
                    <a:pt x="480" y="189"/>
                  </a:lnTo>
                  <a:lnTo>
                    <a:pt x="480" y="188"/>
                  </a:lnTo>
                  <a:lnTo>
                    <a:pt x="480" y="188"/>
                  </a:lnTo>
                  <a:lnTo>
                    <a:pt x="479" y="187"/>
                  </a:lnTo>
                  <a:lnTo>
                    <a:pt x="479" y="187"/>
                  </a:lnTo>
                  <a:lnTo>
                    <a:pt x="479" y="186"/>
                  </a:lnTo>
                  <a:lnTo>
                    <a:pt x="479" y="186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4"/>
                  </a:lnTo>
                  <a:lnTo>
                    <a:pt x="479" y="184"/>
                  </a:lnTo>
                  <a:lnTo>
                    <a:pt x="478" y="183"/>
                  </a:lnTo>
                  <a:lnTo>
                    <a:pt x="478" y="183"/>
                  </a:lnTo>
                  <a:lnTo>
                    <a:pt x="478" y="182"/>
                  </a:lnTo>
                  <a:lnTo>
                    <a:pt x="478" y="182"/>
                  </a:lnTo>
                  <a:lnTo>
                    <a:pt x="477" y="182"/>
                  </a:lnTo>
                  <a:lnTo>
                    <a:pt x="477" y="181"/>
                  </a:lnTo>
                  <a:lnTo>
                    <a:pt x="477" y="181"/>
                  </a:lnTo>
                  <a:lnTo>
                    <a:pt x="476" y="181"/>
                  </a:lnTo>
                  <a:lnTo>
                    <a:pt x="476" y="180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4" y="177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2" y="175"/>
                  </a:lnTo>
                  <a:lnTo>
                    <a:pt x="472" y="175"/>
                  </a:lnTo>
                  <a:lnTo>
                    <a:pt x="471" y="174"/>
                  </a:lnTo>
                  <a:lnTo>
                    <a:pt x="471" y="174"/>
                  </a:lnTo>
                  <a:lnTo>
                    <a:pt x="470" y="174"/>
                  </a:lnTo>
                  <a:lnTo>
                    <a:pt x="469" y="174"/>
                  </a:lnTo>
                  <a:lnTo>
                    <a:pt x="469" y="173"/>
                  </a:lnTo>
                  <a:lnTo>
                    <a:pt x="468" y="173"/>
                  </a:lnTo>
                  <a:lnTo>
                    <a:pt x="468" y="173"/>
                  </a:lnTo>
                  <a:lnTo>
                    <a:pt x="467" y="172"/>
                  </a:lnTo>
                  <a:lnTo>
                    <a:pt x="467" y="172"/>
                  </a:lnTo>
                  <a:lnTo>
                    <a:pt x="466" y="172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4" y="171"/>
                  </a:lnTo>
                  <a:lnTo>
                    <a:pt x="464" y="171"/>
                  </a:lnTo>
                  <a:lnTo>
                    <a:pt x="462" y="171"/>
                  </a:lnTo>
                  <a:lnTo>
                    <a:pt x="462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0" y="171"/>
                  </a:lnTo>
                  <a:lnTo>
                    <a:pt x="459" y="171"/>
                  </a:lnTo>
                  <a:lnTo>
                    <a:pt x="458" y="171"/>
                  </a:lnTo>
                  <a:lnTo>
                    <a:pt x="458" y="171"/>
                  </a:lnTo>
                  <a:lnTo>
                    <a:pt x="457" y="171"/>
                  </a:lnTo>
                  <a:lnTo>
                    <a:pt x="456" y="171"/>
                  </a:lnTo>
                  <a:lnTo>
                    <a:pt x="456" y="171"/>
                  </a:lnTo>
                  <a:lnTo>
                    <a:pt x="455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3" y="172"/>
                  </a:lnTo>
                  <a:lnTo>
                    <a:pt x="453" y="172"/>
                  </a:lnTo>
                  <a:lnTo>
                    <a:pt x="453" y="173"/>
                  </a:lnTo>
                  <a:lnTo>
                    <a:pt x="452" y="173"/>
                  </a:lnTo>
                  <a:lnTo>
                    <a:pt x="452" y="173"/>
                  </a:lnTo>
                  <a:lnTo>
                    <a:pt x="451" y="174"/>
                  </a:lnTo>
                  <a:lnTo>
                    <a:pt x="450" y="174"/>
                  </a:lnTo>
                  <a:lnTo>
                    <a:pt x="450" y="174"/>
                  </a:lnTo>
                  <a:lnTo>
                    <a:pt x="449" y="174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7"/>
                  </a:lnTo>
                  <a:lnTo>
                    <a:pt x="447" y="178"/>
                  </a:lnTo>
                  <a:lnTo>
                    <a:pt x="447" y="173"/>
                  </a:lnTo>
                  <a:lnTo>
                    <a:pt x="435" y="173"/>
                  </a:lnTo>
                  <a:lnTo>
                    <a:pt x="435" y="229"/>
                  </a:lnTo>
                  <a:lnTo>
                    <a:pt x="435" y="229"/>
                  </a:lnTo>
                  <a:close/>
                  <a:moveTo>
                    <a:pt x="458" y="183"/>
                  </a:moveTo>
                  <a:lnTo>
                    <a:pt x="458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0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2" y="184"/>
                  </a:lnTo>
                  <a:lnTo>
                    <a:pt x="462" y="184"/>
                  </a:lnTo>
                  <a:lnTo>
                    <a:pt x="463" y="185"/>
                  </a:lnTo>
                  <a:lnTo>
                    <a:pt x="463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7" y="188"/>
                  </a:lnTo>
                  <a:lnTo>
                    <a:pt x="467" y="188"/>
                  </a:lnTo>
                  <a:lnTo>
                    <a:pt x="467" y="189"/>
                  </a:lnTo>
                  <a:lnTo>
                    <a:pt x="467" y="189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2"/>
                  </a:lnTo>
                  <a:lnTo>
                    <a:pt x="468" y="193"/>
                  </a:lnTo>
                  <a:lnTo>
                    <a:pt x="468" y="193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68" y="196"/>
                  </a:lnTo>
                  <a:lnTo>
                    <a:pt x="468" y="197"/>
                  </a:lnTo>
                  <a:lnTo>
                    <a:pt x="467" y="197"/>
                  </a:lnTo>
                  <a:lnTo>
                    <a:pt x="467" y="197"/>
                  </a:lnTo>
                  <a:lnTo>
                    <a:pt x="467" y="198"/>
                  </a:lnTo>
                  <a:lnTo>
                    <a:pt x="467" y="198"/>
                  </a:lnTo>
                  <a:lnTo>
                    <a:pt x="467" y="199"/>
                  </a:lnTo>
                  <a:lnTo>
                    <a:pt x="467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5" y="200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3" y="202"/>
                  </a:lnTo>
                  <a:lnTo>
                    <a:pt x="463" y="203"/>
                  </a:lnTo>
                  <a:lnTo>
                    <a:pt x="462" y="203"/>
                  </a:lnTo>
                  <a:lnTo>
                    <a:pt x="462" y="203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59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56" y="204"/>
                  </a:lnTo>
                  <a:lnTo>
                    <a:pt x="456" y="204"/>
                  </a:lnTo>
                  <a:lnTo>
                    <a:pt x="455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3" y="204"/>
                  </a:lnTo>
                  <a:lnTo>
                    <a:pt x="453" y="203"/>
                  </a:lnTo>
                  <a:lnTo>
                    <a:pt x="452" y="203"/>
                  </a:lnTo>
                  <a:lnTo>
                    <a:pt x="452" y="203"/>
                  </a:lnTo>
                  <a:lnTo>
                    <a:pt x="452" y="202"/>
                  </a:lnTo>
                  <a:lnTo>
                    <a:pt x="451" y="202"/>
                  </a:lnTo>
                  <a:lnTo>
                    <a:pt x="451" y="202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8" y="198"/>
                  </a:lnTo>
                  <a:lnTo>
                    <a:pt x="448" y="198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7" y="196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8" y="191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9" y="189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5"/>
                  </a:lnTo>
                  <a:lnTo>
                    <a:pt x="450" y="185"/>
                  </a:lnTo>
                  <a:lnTo>
                    <a:pt x="451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3" y="184"/>
                  </a:lnTo>
                  <a:lnTo>
                    <a:pt x="453" y="184"/>
                  </a:lnTo>
                  <a:lnTo>
                    <a:pt x="453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5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7" y="183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8" y="183"/>
                  </a:lnTo>
                  <a:close/>
                  <a:moveTo>
                    <a:pt x="41" y="21"/>
                  </a:move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41" y="21"/>
                  </a:lnTo>
                  <a:lnTo>
                    <a:pt x="41" y="21"/>
                  </a:lnTo>
                  <a:close/>
                  <a:moveTo>
                    <a:pt x="48" y="75"/>
                  </a:moveTo>
                  <a:lnTo>
                    <a:pt x="60" y="75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9" y="61"/>
                  </a:lnTo>
                  <a:lnTo>
                    <a:pt x="79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9" y="53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48" y="19"/>
                  </a:lnTo>
                  <a:lnTo>
                    <a:pt x="48" y="75"/>
                  </a:lnTo>
                  <a:lnTo>
                    <a:pt x="48" y="75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2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119" y="17"/>
                  </a:moveTo>
                  <a:lnTo>
                    <a:pt x="119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2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20"/>
                  </a:lnTo>
                  <a:lnTo>
                    <a:pt x="107" y="20"/>
                  </a:lnTo>
                  <a:lnTo>
                    <a:pt x="107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5" y="57"/>
                  </a:lnTo>
                  <a:lnTo>
                    <a:pt x="106" y="57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9" y="62"/>
                  </a:lnTo>
                  <a:lnTo>
                    <a:pt x="120" y="61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4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7" y="60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1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6"/>
                  </a:lnTo>
                  <a:lnTo>
                    <a:pt x="142" y="35"/>
                  </a:lnTo>
                  <a:lnTo>
                    <a:pt x="141" y="35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4"/>
                  </a:lnTo>
                  <a:lnTo>
                    <a:pt x="136" y="23"/>
                  </a:lnTo>
                  <a:lnTo>
                    <a:pt x="135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2" y="21"/>
                  </a:lnTo>
                  <a:lnTo>
                    <a:pt x="132" y="20"/>
                  </a:lnTo>
                  <a:lnTo>
                    <a:pt x="131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9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4" y="17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1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9" y="17"/>
                  </a:lnTo>
                  <a:close/>
                  <a:moveTo>
                    <a:pt x="120" y="29"/>
                  </a:moveTo>
                  <a:lnTo>
                    <a:pt x="120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5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4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4" y="49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9"/>
                  </a:lnTo>
                  <a:close/>
                  <a:moveTo>
                    <a:pt x="148" y="61"/>
                  </a:moveTo>
                  <a:lnTo>
                    <a:pt x="161" y="61"/>
                  </a:lnTo>
                  <a:lnTo>
                    <a:pt x="161" y="4"/>
                  </a:lnTo>
                  <a:lnTo>
                    <a:pt x="148" y="4"/>
                  </a:lnTo>
                  <a:lnTo>
                    <a:pt x="148" y="61"/>
                  </a:lnTo>
                  <a:lnTo>
                    <a:pt x="148" y="61"/>
                  </a:lnTo>
                  <a:close/>
                  <a:moveTo>
                    <a:pt x="197" y="48"/>
                  </a:move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0" y="47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210" y="44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39"/>
                  </a:lnTo>
                  <a:lnTo>
                    <a:pt x="210" y="38"/>
                  </a:lnTo>
                  <a:lnTo>
                    <a:pt x="210" y="37"/>
                  </a:lnTo>
                  <a:lnTo>
                    <a:pt x="210" y="37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3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09" y="31"/>
                  </a:lnTo>
                  <a:lnTo>
                    <a:pt x="209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8"/>
                  </a:lnTo>
                  <a:lnTo>
                    <a:pt x="208" y="27"/>
                  </a:lnTo>
                  <a:lnTo>
                    <a:pt x="207" y="27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5"/>
                  </a:lnTo>
                  <a:lnTo>
                    <a:pt x="205" y="25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2" y="22"/>
                  </a:lnTo>
                  <a:lnTo>
                    <a:pt x="202" y="21"/>
                  </a:lnTo>
                  <a:lnTo>
                    <a:pt x="201" y="21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5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2" y="17"/>
                  </a:lnTo>
                  <a:lnTo>
                    <a:pt x="191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89" y="17"/>
                  </a:lnTo>
                  <a:lnTo>
                    <a:pt x="188" y="17"/>
                  </a:lnTo>
                  <a:lnTo>
                    <a:pt x="187" y="17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1" y="18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4" y="22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3" y="24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7"/>
                  </a:lnTo>
                  <a:lnTo>
                    <a:pt x="170" y="27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9" y="30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4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7"/>
                  </a:lnTo>
                  <a:lnTo>
                    <a:pt x="167" y="37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7"/>
                  </a:lnTo>
                  <a:lnTo>
                    <a:pt x="169" y="48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0" y="51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2" y="54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7" y="58"/>
                  </a:lnTo>
                  <a:lnTo>
                    <a:pt x="178" y="58"/>
                  </a:lnTo>
                  <a:lnTo>
                    <a:pt x="178" y="59"/>
                  </a:lnTo>
                  <a:lnTo>
                    <a:pt x="179" y="59"/>
                  </a:lnTo>
                  <a:lnTo>
                    <a:pt x="179" y="60"/>
                  </a:lnTo>
                  <a:lnTo>
                    <a:pt x="180" y="60"/>
                  </a:lnTo>
                  <a:lnTo>
                    <a:pt x="181" y="60"/>
                  </a:lnTo>
                  <a:lnTo>
                    <a:pt x="182" y="60"/>
                  </a:lnTo>
                  <a:lnTo>
                    <a:pt x="182" y="61"/>
                  </a:lnTo>
                  <a:lnTo>
                    <a:pt x="183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61"/>
                  </a:lnTo>
                  <a:lnTo>
                    <a:pt x="196" y="60"/>
                  </a:lnTo>
                  <a:lnTo>
                    <a:pt x="197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199" y="58"/>
                  </a:lnTo>
                  <a:lnTo>
                    <a:pt x="200" y="58"/>
                  </a:lnTo>
                  <a:lnTo>
                    <a:pt x="201" y="58"/>
                  </a:lnTo>
                  <a:lnTo>
                    <a:pt x="201" y="57"/>
                  </a:lnTo>
                  <a:lnTo>
                    <a:pt x="202" y="57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4" y="55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52"/>
                  </a:lnTo>
                  <a:lnTo>
                    <a:pt x="207" y="52"/>
                  </a:lnTo>
                  <a:lnTo>
                    <a:pt x="208" y="51"/>
                  </a:lnTo>
                  <a:lnTo>
                    <a:pt x="208" y="50"/>
                  </a:lnTo>
                  <a:lnTo>
                    <a:pt x="208" y="49"/>
                  </a:lnTo>
                  <a:lnTo>
                    <a:pt x="209" y="49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197" y="48"/>
                  </a:lnTo>
                  <a:lnTo>
                    <a:pt x="197" y="48"/>
                  </a:lnTo>
                  <a:close/>
                  <a:moveTo>
                    <a:pt x="179" y="35"/>
                  </a:moveTo>
                  <a:lnTo>
                    <a:pt x="179" y="34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1" y="31"/>
                  </a:lnTo>
                  <a:lnTo>
                    <a:pt x="181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8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5" y="29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6" y="30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79" y="35"/>
                  </a:lnTo>
                  <a:lnTo>
                    <a:pt x="179" y="35"/>
                  </a:lnTo>
                  <a:close/>
                  <a:moveTo>
                    <a:pt x="247" y="45"/>
                  </a:moveTo>
                  <a:lnTo>
                    <a:pt x="247" y="45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6" y="45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3" y="48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2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5" y="50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34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1" y="48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0" y="46"/>
                  </a:lnTo>
                  <a:lnTo>
                    <a:pt x="229" y="46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4"/>
                  </a:lnTo>
                  <a:lnTo>
                    <a:pt x="229" y="44"/>
                  </a:lnTo>
                  <a:lnTo>
                    <a:pt x="229" y="43"/>
                  </a:lnTo>
                  <a:lnTo>
                    <a:pt x="228" y="43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0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6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1" y="32"/>
                  </a:lnTo>
                  <a:lnTo>
                    <a:pt x="231" y="32"/>
                  </a:lnTo>
                  <a:lnTo>
                    <a:pt x="231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0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5"/>
                  </a:lnTo>
                  <a:lnTo>
                    <a:pt x="260" y="35"/>
                  </a:lnTo>
                  <a:lnTo>
                    <a:pt x="259" y="3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59" y="31"/>
                  </a:lnTo>
                  <a:lnTo>
                    <a:pt x="259" y="31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7" y="28"/>
                  </a:lnTo>
                  <a:lnTo>
                    <a:pt x="257" y="27"/>
                  </a:lnTo>
                  <a:lnTo>
                    <a:pt x="256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4" y="24"/>
                  </a:lnTo>
                  <a:lnTo>
                    <a:pt x="254" y="23"/>
                  </a:lnTo>
                  <a:lnTo>
                    <a:pt x="253" y="23"/>
                  </a:lnTo>
                  <a:lnTo>
                    <a:pt x="252" y="23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49" y="20"/>
                  </a:lnTo>
                  <a:lnTo>
                    <a:pt x="248" y="20"/>
                  </a:lnTo>
                  <a:lnTo>
                    <a:pt x="248" y="19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6" y="19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2" y="17"/>
                  </a:lnTo>
                  <a:lnTo>
                    <a:pt x="241" y="17"/>
                  </a:lnTo>
                  <a:lnTo>
                    <a:pt x="241" y="17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8" y="17"/>
                  </a:lnTo>
                  <a:lnTo>
                    <a:pt x="237" y="17"/>
                  </a:lnTo>
                  <a:lnTo>
                    <a:pt x="236" y="17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20"/>
                  </a:lnTo>
                  <a:lnTo>
                    <a:pt x="225" y="20"/>
                  </a:lnTo>
                  <a:lnTo>
                    <a:pt x="225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2" y="22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1" y="24"/>
                  </a:lnTo>
                  <a:lnTo>
                    <a:pt x="221" y="25"/>
                  </a:lnTo>
                  <a:lnTo>
                    <a:pt x="220" y="25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19" y="27"/>
                  </a:lnTo>
                  <a:lnTo>
                    <a:pt x="218" y="27"/>
                  </a:lnTo>
                  <a:lnTo>
                    <a:pt x="218" y="28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7" y="30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2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5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9"/>
                  </a:lnTo>
                  <a:lnTo>
                    <a:pt x="216" y="40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6" y="42"/>
                  </a:lnTo>
                  <a:lnTo>
                    <a:pt x="216" y="43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6"/>
                  </a:lnTo>
                  <a:lnTo>
                    <a:pt x="217" y="46"/>
                  </a:lnTo>
                  <a:lnTo>
                    <a:pt x="217" y="47"/>
                  </a:lnTo>
                  <a:lnTo>
                    <a:pt x="217" y="48"/>
                  </a:lnTo>
                  <a:lnTo>
                    <a:pt x="217" y="49"/>
                  </a:lnTo>
                  <a:lnTo>
                    <a:pt x="218" y="49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5" y="57"/>
                  </a:lnTo>
                  <a:lnTo>
                    <a:pt x="225" y="58"/>
                  </a:lnTo>
                  <a:lnTo>
                    <a:pt x="226" y="58"/>
                  </a:lnTo>
                  <a:lnTo>
                    <a:pt x="227" y="58"/>
                  </a:lnTo>
                  <a:lnTo>
                    <a:pt x="227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9" y="60"/>
                  </a:lnTo>
                  <a:lnTo>
                    <a:pt x="230" y="60"/>
                  </a:lnTo>
                  <a:lnTo>
                    <a:pt x="231" y="60"/>
                  </a:lnTo>
                  <a:lnTo>
                    <a:pt x="231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3" y="61"/>
                  </a:lnTo>
                  <a:lnTo>
                    <a:pt x="234" y="61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7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2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6" y="6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7" y="59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9" y="58"/>
                  </a:lnTo>
                  <a:lnTo>
                    <a:pt x="250" y="58"/>
                  </a:lnTo>
                  <a:lnTo>
                    <a:pt x="250" y="58"/>
                  </a:lnTo>
                  <a:lnTo>
                    <a:pt x="251" y="57"/>
                  </a:lnTo>
                  <a:lnTo>
                    <a:pt x="251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3" y="56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3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7" y="52"/>
                  </a:lnTo>
                  <a:lnTo>
                    <a:pt x="257" y="50"/>
                  </a:lnTo>
                  <a:lnTo>
                    <a:pt x="258" y="50"/>
                  </a:lnTo>
                  <a:lnTo>
                    <a:pt x="258" y="50"/>
                  </a:lnTo>
                  <a:lnTo>
                    <a:pt x="258" y="49"/>
                  </a:lnTo>
                  <a:lnTo>
                    <a:pt x="258" y="48"/>
                  </a:lnTo>
                  <a:lnTo>
                    <a:pt x="259" y="48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6"/>
                  </a:lnTo>
                  <a:lnTo>
                    <a:pt x="259" y="45"/>
                  </a:lnTo>
                  <a:lnTo>
                    <a:pt x="259" y="45"/>
                  </a:lnTo>
                  <a:lnTo>
                    <a:pt x="260" y="45"/>
                  </a:lnTo>
                  <a:lnTo>
                    <a:pt x="247" y="45"/>
                  </a:lnTo>
                  <a:lnTo>
                    <a:pt x="247" y="45"/>
                  </a:lnTo>
                  <a:close/>
                  <a:moveTo>
                    <a:pt x="239" y="5"/>
                  </a:moveTo>
                  <a:lnTo>
                    <a:pt x="235" y="0"/>
                  </a:lnTo>
                  <a:lnTo>
                    <a:pt x="223" y="0"/>
                  </a:lnTo>
                  <a:lnTo>
                    <a:pt x="234" y="12"/>
                  </a:lnTo>
                  <a:lnTo>
                    <a:pt x="243" y="12"/>
                  </a:lnTo>
                  <a:lnTo>
                    <a:pt x="254" y="0"/>
                  </a:lnTo>
                  <a:lnTo>
                    <a:pt x="242" y="0"/>
                  </a:lnTo>
                  <a:lnTo>
                    <a:pt x="239" y="5"/>
                  </a:lnTo>
                  <a:lnTo>
                    <a:pt x="239" y="5"/>
                  </a:lnTo>
                  <a:close/>
                  <a:moveTo>
                    <a:pt x="266" y="61"/>
                  </a:moveTo>
                  <a:lnTo>
                    <a:pt x="278" y="61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78" y="36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80" y="31"/>
                  </a:lnTo>
                  <a:lnTo>
                    <a:pt x="280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7" y="29"/>
                  </a:lnTo>
                  <a:lnTo>
                    <a:pt x="287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8"/>
                  </a:lnTo>
                  <a:lnTo>
                    <a:pt x="292" y="61"/>
                  </a:lnTo>
                  <a:lnTo>
                    <a:pt x="305" y="61"/>
                  </a:lnTo>
                  <a:lnTo>
                    <a:pt x="305" y="34"/>
                  </a:lnTo>
                  <a:lnTo>
                    <a:pt x="304" y="34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2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8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3" y="26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7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3" y="18"/>
                  </a:lnTo>
                  <a:lnTo>
                    <a:pt x="293" y="17"/>
                  </a:lnTo>
                  <a:lnTo>
                    <a:pt x="292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7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0" y="19"/>
                  </a:lnTo>
                  <a:lnTo>
                    <a:pt x="280" y="20"/>
                  </a:lnTo>
                  <a:lnTo>
                    <a:pt x="279" y="20"/>
                  </a:lnTo>
                  <a:lnTo>
                    <a:pt x="279" y="20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3"/>
                  </a:lnTo>
                  <a:lnTo>
                    <a:pt x="278" y="19"/>
                  </a:lnTo>
                  <a:lnTo>
                    <a:pt x="266" y="19"/>
                  </a:lnTo>
                  <a:lnTo>
                    <a:pt x="266" y="61"/>
                  </a:lnTo>
                  <a:lnTo>
                    <a:pt x="266" y="61"/>
                  </a:lnTo>
                  <a:close/>
                  <a:moveTo>
                    <a:pt x="334" y="17"/>
                  </a:moveTo>
                  <a:lnTo>
                    <a:pt x="333" y="17"/>
                  </a:lnTo>
                  <a:lnTo>
                    <a:pt x="332" y="17"/>
                  </a:lnTo>
                  <a:lnTo>
                    <a:pt x="332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17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6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2" y="19"/>
                  </a:lnTo>
                  <a:lnTo>
                    <a:pt x="322" y="20"/>
                  </a:lnTo>
                  <a:lnTo>
                    <a:pt x="321" y="20"/>
                  </a:lnTo>
                  <a:lnTo>
                    <a:pt x="321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5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8"/>
                  </a:lnTo>
                  <a:lnTo>
                    <a:pt x="313" y="28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2" y="31"/>
                  </a:lnTo>
                  <a:lnTo>
                    <a:pt x="312" y="32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4"/>
                  </a:lnTo>
                  <a:lnTo>
                    <a:pt x="311" y="34"/>
                  </a:lnTo>
                  <a:lnTo>
                    <a:pt x="311" y="34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40"/>
                  </a:lnTo>
                  <a:lnTo>
                    <a:pt x="311" y="41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6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5" y="52"/>
                  </a:lnTo>
                  <a:lnTo>
                    <a:pt x="315" y="53"/>
                  </a:lnTo>
                  <a:lnTo>
                    <a:pt x="315" y="54"/>
                  </a:lnTo>
                  <a:lnTo>
                    <a:pt x="316" y="54"/>
                  </a:lnTo>
                  <a:lnTo>
                    <a:pt x="316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2" y="59"/>
                  </a:lnTo>
                  <a:lnTo>
                    <a:pt x="323" y="59"/>
                  </a:lnTo>
                  <a:lnTo>
                    <a:pt x="323" y="60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6" y="61"/>
                  </a:lnTo>
                  <a:lnTo>
                    <a:pt x="327" y="61"/>
                  </a:lnTo>
                  <a:lnTo>
                    <a:pt x="328" y="61"/>
                  </a:lnTo>
                  <a:lnTo>
                    <a:pt x="328" y="61"/>
                  </a:lnTo>
                  <a:lnTo>
                    <a:pt x="329" y="61"/>
                  </a:lnTo>
                  <a:lnTo>
                    <a:pt x="330" y="61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34" y="62"/>
                  </a:lnTo>
                  <a:lnTo>
                    <a:pt x="334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6" y="61"/>
                  </a:lnTo>
                  <a:lnTo>
                    <a:pt x="337" y="61"/>
                  </a:lnTo>
                  <a:lnTo>
                    <a:pt x="338" y="61"/>
                  </a:lnTo>
                  <a:lnTo>
                    <a:pt x="339" y="61"/>
                  </a:lnTo>
                  <a:lnTo>
                    <a:pt x="339" y="61"/>
                  </a:lnTo>
                  <a:lnTo>
                    <a:pt x="340" y="61"/>
                  </a:lnTo>
                  <a:lnTo>
                    <a:pt x="340" y="60"/>
                  </a:lnTo>
                  <a:lnTo>
                    <a:pt x="341" y="60"/>
                  </a:lnTo>
                  <a:lnTo>
                    <a:pt x="342" y="60"/>
                  </a:lnTo>
                  <a:lnTo>
                    <a:pt x="343" y="60"/>
                  </a:lnTo>
                  <a:lnTo>
                    <a:pt x="343" y="59"/>
                  </a:lnTo>
                  <a:lnTo>
                    <a:pt x="344" y="59"/>
                  </a:lnTo>
                  <a:lnTo>
                    <a:pt x="344" y="58"/>
                  </a:lnTo>
                  <a:lnTo>
                    <a:pt x="345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8" y="56"/>
                  </a:lnTo>
                  <a:lnTo>
                    <a:pt x="349" y="56"/>
                  </a:lnTo>
                  <a:lnTo>
                    <a:pt x="350" y="56"/>
                  </a:lnTo>
                  <a:lnTo>
                    <a:pt x="350" y="55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1" y="54"/>
                  </a:lnTo>
                  <a:lnTo>
                    <a:pt x="351" y="53"/>
                  </a:lnTo>
                  <a:lnTo>
                    <a:pt x="351" y="53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3" y="51"/>
                  </a:lnTo>
                  <a:lnTo>
                    <a:pt x="353" y="51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6"/>
                  </a:lnTo>
                  <a:lnTo>
                    <a:pt x="355" y="46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4"/>
                  </a:lnTo>
                  <a:lnTo>
                    <a:pt x="355" y="44"/>
                  </a:lnTo>
                  <a:lnTo>
                    <a:pt x="355" y="43"/>
                  </a:lnTo>
                  <a:lnTo>
                    <a:pt x="355" y="43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1"/>
                  </a:lnTo>
                  <a:lnTo>
                    <a:pt x="355" y="41"/>
                  </a:lnTo>
                  <a:lnTo>
                    <a:pt x="355" y="40"/>
                  </a:lnTo>
                  <a:lnTo>
                    <a:pt x="355" y="39"/>
                  </a:lnTo>
                  <a:lnTo>
                    <a:pt x="356" y="3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6"/>
                  </a:lnTo>
                  <a:lnTo>
                    <a:pt x="355" y="35"/>
                  </a:lnTo>
                  <a:lnTo>
                    <a:pt x="355" y="35"/>
                  </a:lnTo>
                  <a:lnTo>
                    <a:pt x="355" y="34"/>
                  </a:lnTo>
                  <a:lnTo>
                    <a:pt x="355" y="34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3" y="29"/>
                  </a:lnTo>
                  <a:lnTo>
                    <a:pt x="353" y="29"/>
                  </a:lnTo>
                  <a:lnTo>
                    <a:pt x="353" y="28"/>
                  </a:lnTo>
                  <a:lnTo>
                    <a:pt x="353" y="27"/>
                  </a:lnTo>
                  <a:lnTo>
                    <a:pt x="352" y="27"/>
                  </a:lnTo>
                  <a:lnTo>
                    <a:pt x="352" y="26"/>
                  </a:lnTo>
                  <a:lnTo>
                    <a:pt x="351" y="26"/>
                  </a:lnTo>
                  <a:lnTo>
                    <a:pt x="351" y="25"/>
                  </a:lnTo>
                  <a:lnTo>
                    <a:pt x="351" y="25"/>
                  </a:lnTo>
                  <a:lnTo>
                    <a:pt x="350" y="24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2"/>
                  </a:lnTo>
                  <a:lnTo>
                    <a:pt x="348" y="22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6" y="21"/>
                  </a:lnTo>
                  <a:lnTo>
                    <a:pt x="345" y="20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43" y="19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40" y="18"/>
                  </a:lnTo>
                  <a:lnTo>
                    <a:pt x="339" y="18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5" y="17"/>
                  </a:lnTo>
                  <a:lnTo>
                    <a:pt x="334" y="17"/>
                  </a:lnTo>
                  <a:lnTo>
                    <a:pt x="334" y="17"/>
                  </a:lnTo>
                  <a:lnTo>
                    <a:pt x="334" y="17"/>
                  </a:lnTo>
                  <a:close/>
                  <a:moveTo>
                    <a:pt x="334" y="29"/>
                  </a:moveTo>
                  <a:lnTo>
                    <a:pt x="334" y="29"/>
                  </a:lnTo>
                  <a:lnTo>
                    <a:pt x="334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36" y="29"/>
                  </a:lnTo>
                  <a:lnTo>
                    <a:pt x="337" y="29"/>
                  </a:lnTo>
                  <a:lnTo>
                    <a:pt x="337" y="29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9" y="30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40" y="31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3" y="38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40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1" y="46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7" y="49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3" y="50"/>
                  </a:lnTo>
                  <a:lnTo>
                    <a:pt x="332" y="50"/>
                  </a:lnTo>
                  <a:lnTo>
                    <a:pt x="332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29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8"/>
                  </a:lnTo>
                  <a:lnTo>
                    <a:pt x="327" y="48"/>
                  </a:lnTo>
                  <a:lnTo>
                    <a:pt x="327" y="48"/>
                  </a:lnTo>
                  <a:lnTo>
                    <a:pt x="327" y="47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3"/>
                  </a:lnTo>
                  <a:lnTo>
                    <a:pt x="324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4" y="36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4"/>
                  </a:lnTo>
                  <a:lnTo>
                    <a:pt x="325" y="34"/>
                  </a:lnTo>
                  <a:lnTo>
                    <a:pt x="325" y="34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3" y="29"/>
                  </a:lnTo>
                  <a:lnTo>
                    <a:pt x="334" y="29"/>
                  </a:lnTo>
                  <a:lnTo>
                    <a:pt x="334" y="29"/>
                  </a:lnTo>
                  <a:close/>
                  <a:moveTo>
                    <a:pt x="393" y="30"/>
                  </a:moveTo>
                  <a:lnTo>
                    <a:pt x="392" y="30"/>
                  </a:lnTo>
                  <a:lnTo>
                    <a:pt x="392" y="30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8"/>
                  </a:lnTo>
                  <a:lnTo>
                    <a:pt x="392" y="28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1" y="26"/>
                  </a:lnTo>
                  <a:lnTo>
                    <a:pt x="391" y="26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89" y="22"/>
                  </a:lnTo>
                  <a:lnTo>
                    <a:pt x="389" y="22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4" y="19"/>
                  </a:lnTo>
                  <a:lnTo>
                    <a:pt x="384" y="19"/>
                  </a:lnTo>
                  <a:lnTo>
                    <a:pt x="384" y="18"/>
                  </a:lnTo>
                  <a:lnTo>
                    <a:pt x="383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81" y="18"/>
                  </a:lnTo>
                  <a:lnTo>
                    <a:pt x="381" y="17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77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7" y="19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4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4"/>
                  </a:lnTo>
                  <a:lnTo>
                    <a:pt x="362" y="24"/>
                  </a:lnTo>
                  <a:lnTo>
                    <a:pt x="362" y="25"/>
                  </a:lnTo>
                  <a:lnTo>
                    <a:pt x="361" y="25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7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60" y="28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60" y="34"/>
                  </a:lnTo>
                  <a:lnTo>
                    <a:pt x="361" y="34"/>
                  </a:lnTo>
                  <a:lnTo>
                    <a:pt x="361" y="34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61" y="37"/>
                  </a:lnTo>
                  <a:lnTo>
                    <a:pt x="362" y="37"/>
                  </a:lnTo>
                  <a:lnTo>
                    <a:pt x="362" y="37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4" y="39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7" y="41"/>
                  </a:lnTo>
                  <a:lnTo>
                    <a:pt x="368" y="41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5" y="44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5" y="52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1"/>
                  </a:lnTo>
                  <a:lnTo>
                    <a:pt x="360" y="51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3" y="56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5" y="58"/>
                  </a:lnTo>
                  <a:lnTo>
                    <a:pt x="365" y="58"/>
                  </a:lnTo>
                  <a:lnTo>
                    <a:pt x="366" y="58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7" y="60"/>
                  </a:lnTo>
                  <a:lnTo>
                    <a:pt x="368" y="60"/>
                  </a:lnTo>
                  <a:lnTo>
                    <a:pt x="368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6" y="61"/>
                  </a:lnTo>
                  <a:lnTo>
                    <a:pt x="377" y="62"/>
                  </a:lnTo>
                  <a:lnTo>
                    <a:pt x="377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9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1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385" y="60"/>
                  </a:lnTo>
                  <a:lnTo>
                    <a:pt x="385" y="60"/>
                  </a:lnTo>
                  <a:lnTo>
                    <a:pt x="386" y="60"/>
                  </a:lnTo>
                  <a:lnTo>
                    <a:pt x="386" y="59"/>
                  </a:lnTo>
                  <a:lnTo>
                    <a:pt x="387" y="59"/>
                  </a:lnTo>
                  <a:lnTo>
                    <a:pt x="387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9" y="58"/>
                  </a:lnTo>
                  <a:lnTo>
                    <a:pt x="389" y="57"/>
                  </a:lnTo>
                  <a:lnTo>
                    <a:pt x="389" y="57"/>
                  </a:lnTo>
                  <a:lnTo>
                    <a:pt x="390" y="57"/>
                  </a:lnTo>
                  <a:lnTo>
                    <a:pt x="390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1" y="54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92" y="53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52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94" y="48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5"/>
                  </a:lnTo>
                  <a:lnTo>
                    <a:pt x="393" y="45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3"/>
                  </a:lnTo>
                  <a:lnTo>
                    <a:pt x="393" y="43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1" y="41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4" y="36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3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7" y="34"/>
                  </a:lnTo>
                  <a:lnTo>
                    <a:pt x="377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4" y="32"/>
                  </a:lnTo>
                  <a:lnTo>
                    <a:pt x="374" y="32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5" y="27"/>
                  </a:lnTo>
                  <a:lnTo>
                    <a:pt x="375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93" y="30"/>
                  </a:lnTo>
                  <a:lnTo>
                    <a:pt x="393" y="30"/>
                  </a:lnTo>
                  <a:close/>
                  <a:moveTo>
                    <a:pt x="415" y="4"/>
                  </a:moveTo>
                  <a:lnTo>
                    <a:pt x="402" y="4"/>
                  </a:lnTo>
                  <a:lnTo>
                    <a:pt x="402" y="19"/>
                  </a:lnTo>
                  <a:lnTo>
                    <a:pt x="396" y="19"/>
                  </a:lnTo>
                  <a:lnTo>
                    <a:pt x="396" y="28"/>
                  </a:lnTo>
                  <a:lnTo>
                    <a:pt x="402" y="28"/>
                  </a:lnTo>
                  <a:lnTo>
                    <a:pt x="402" y="61"/>
                  </a:lnTo>
                  <a:lnTo>
                    <a:pt x="415" y="61"/>
                  </a:lnTo>
                  <a:lnTo>
                    <a:pt x="415" y="28"/>
                  </a:lnTo>
                  <a:lnTo>
                    <a:pt x="420" y="28"/>
                  </a:lnTo>
                  <a:lnTo>
                    <a:pt x="420" y="19"/>
                  </a:lnTo>
                  <a:lnTo>
                    <a:pt x="415" y="19"/>
                  </a:lnTo>
                  <a:lnTo>
                    <a:pt x="415" y="4"/>
                  </a:lnTo>
                  <a:lnTo>
                    <a:pt x="415" y="4"/>
                  </a:lnTo>
                  <a:close/>
                  <a:moveTo>
                    <a:pt x="4" y="151"/>
                  </a:moveTo>
                  <a:lnTo>
                    <a:pt x="16" y="15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1" y="136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3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7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40" y="135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8" y="126"/>
                  </a:lnTo>
                  <a:lnTo>
                    <a:pt x="48" y="125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9" y="123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9"/>
                  </a:lnTo>
                  <a:lnTo>
                    <a:pt x="49" y="118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0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4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0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4" y="95"/>
                  </a:lnTo>
                  <a:lnTo>
                    <a:pt x="4" y="151"/>
                  </a:lnTo>
                  <a:lnTo>
                    <a:pt x="4" y="151"/>
                  </a:lnTo>
                  <a:close/>
                  <a:moveTo>
                    <a:pt x="27" y="105"/>
                  </a:moveTo>
                  <a:lnTo>
                    <a:pt x="27" y="105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0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4" y="122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1" y="125"/>
                  </a:lnTo>
                  <a:lnTo>
                    <a:pt x="21" y="125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5"/>
                  </a:lnTo>
                  <a:close/>
                  <a:moveTo>
                    <a:pt x="56" y="137"/>
                  </a:moveTo>
                  <a:lnTo>
                    <a:pt x="69" y="13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79" y="106"/>
                  </a:lnTo>
                  <a:lnTo>
                    <a:pt x="79" y="94"/>
                  </a:lnTo>
                  <a:lnTo>
                    <a:pt x="79" y="94"/>
                  </a:lnTo>
                  <a:lnTo>
                    <a:pt x="78" y="93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5"/>
                  </a:lnTo>
                  <a:lnTo>
                    <a:pt x="56" y="95"/>
                  </a:lnTo>
                  <a:lnTo>
                    <a:pt x="56" y="137"/>
                  </a:lnTo>
                  <a:lnTo>
                    <a:pt x="56" y="137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6" y="94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9" y="98"/>
                  </a:lnTo>
                  <a:lnTo>
                    <a:pt x="89" y="99"/>
                  </a:lnTo>
                  <a:lnTo>
                    <a:pt x="88" y="99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3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82" y="110"/>
                  </a:lnTo>
                  <a:lnTo>
                    <a:pt x="82" y="111"/>
                  </a:lnTo>
                  <a:lnTo>
                    <a:pt x="82" y="111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3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9"/>
                  </a:lnTo>
                  <a:lnTo>
                    <a:pt x="81" y="120"/>
                  </a:lnTo>
                  <a:lnTo>
                    <a:pt x="82" y="12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3" y="137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7"/>
                  </a:lnTo>
                  <a:lnTo>
                    <a:pt x="106" y="137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7"/>
                  </a:lnTo>
                  <a:lnTo>
                    <a:pt x="113" y="137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5" y="136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9" y="133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16"/>
                  </a:lnTo>
                  <a:lnTo>
                    <a:pt x="127" y="116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1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6"/>
                  </a:lnTo>
                  <a:lnTo>
                    <a:pt x="124" y="106"/>
                  </a:lnTo>
                  <a:lnTo>
                    <a:pt x="124" y="105"/>
                  </a:lnTo>
                  <a:lnTo>
                    <a:pt x="123" y="105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1" y="101"/>
                  </a:lnTo>
                  <a:lnTo>
                    <a:pt x="121" y="100"/>
                  </a:lnTo>
                  <a:lnTo>
                    <a:pt x="120" y="99"/>
                  </a:lnTo>
                  <a:lnTo>
                    <a:pt x="119" y="99"/>
                  </a:lnTo>
                  <a:lnTo>
                    <a:pt x="119" y="98"/>
                  </a:lnTo>
                  <a:lnTo>
                    <a:pt x="118" y="98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6" y="96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6" y="94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104" y="105"/>
                  </a:moveTo>
                  <a:lnTo>
                    <a:pt x="104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1" y="108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4" y="112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4" y="119"/>
                  </a:lnTo>
                  <a:lnTo>
                    <a:pt x="113" y="119"/>
                  </a:lnTo>
                  <a:lnTo>
                    <a:pt x="113" y="119"/>
                  </a:lnTo>
                  <a:lnTo>
                    <a:pt x="113" y="120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1" y="122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8" y="125"/>
                  </a:lnTo>
                  <a:lnTo>
                    <a:pt x="107" y="125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5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6" y="123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close/>
                  <a:moveTo>
                    <a:pt x="155" y="137"/>
                  </a:moveTo>
                  <a:lnTo>
                    <a:pt x="167" y="13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2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0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8" y="108"/>
                  </a:lnTo>
                  <a:lnTo>
                    <a:pt x="168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3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7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79" y="108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80" y="113"/>
                  </a:lnTo>
                  <a:lnTo>
                    <a:pt x="180" y="114"/>
                  </a:lnTo>
                  <a:lnTo>
                    <a:pt x="180" y="137"/>
                  </a:lnTo>
                  <a:lnTo>
                    <a:pt x="193" y="137"/>
                  </a:lnTo>
                  <a:lnTo>
                    <a:pt x="193" y="114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2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6" y="110"/>
                  </a:lnTo>
                  <a:lnTo>
                    <a:pt x="205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37"/>
                  </a:lnTo>
                  <a:lnTo>
                    <a:pt x="219" y="137"/>
                  </a:lnTo>
                  <a:lnTo>
                    <a:pt x="219" y="114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7" y="103"/>
                  </a:lnTo>
                  <a:lnTo>
                    <a:pt x="217" y="103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5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7"/>
                  </a:lnTo>
                  <a:lnTo>
                    <a:pt x="213" y="97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0" y="95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4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6" y="95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3" y="96"/>
                  </a:lnTo>
                  <a:lnTo>
                    <a:pt x="193" y="97"/>
                  </a:lnTo>
                  <a:lnTo>
                    <a:pt x="193" y="98"/>
                  </a:lnTo>
                  <a:lnTo>
                    <a:pt x="192" y="98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3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94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5"/>
                  </a:lnTo>
                  <a:lnTo>
                    <a:pt x="155" y="95"/>
                  </a:lnTo>
                  <a:lnTo>
                    <a:pt x="155" y="137"/>
                  </a:lnTo>
                  <a:lnTo>
                    <a:pt x="155" y="137"/>
                  </a:lnTo>
                  <a:close/>
                  <a:moveTo>
                    <a:pt x="271" y="95"/>
                  </a:moveTo>
                  <a:lnTo>
                    <a:pt x="259" y="95"/>
                  </a:lnTo>
                  <a:lnTo>
                    <a:pt x="259" y="99"/>
                  </a:lnTo>
                  <a:lnTo>
                    <a:pt x="259" y="99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7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4"/>
                  </a:lnTo>
                  <a:lnTo>
                    <a:pt x="253" y="94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49" y="94"/>
                  </a:lnTo>
                  <a:lnTo>
                    <a:pt x="248" y="94"/>
                  </a:lnTo>
                  <a:lnTo>
                    <a:pt x="247" y="94"/>
                  </a:lnTo>
                  <a:lnTo>
                    <a:pt x="247" y="94"/>
                  </a:lnTo>
                  <a:lnTo>
                    <a:pt x="246" y="94"/>
                  </a:lnTo>
                  <a:lnTo>
                    <a:pt x="245" y="94"/>
                  </a:lnTo>
                  <a:lnTo>
                    <a:pt x="244" y="9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242" y="94"/>
                  </a:lnTo>
                  <a:lnTo>
                    <a:pt x="241" y="94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6" y="95"/>
                  </a:lnTo>
                  <a:lnTo>
                    <a:pt x="236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4" y="96"/>
                  </a:lnTo>
                  <a:lnTo>
                    <a:pt x="233" y="97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1" y="99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30" y="101"/>
                  </a:lnTo>
                  <a:lnTo>
                    <a:pt x="229" y="101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28" y="103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5" y="114"/>
                  </a:lnTo>
                  <a:lnTo>
                    <a:pt x="225" y="115"/>
                  </a:lnTo>
                  <a:lnTo>
                    <a:pt x="225" y="116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2"/>
                  </a:lnTo>
                  <a:lnTo>
                    <a:pt x="225" y="123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6"/>
                  </a:lnTo>
                  <a:lnTo>
                    <a:pt x="227" y="127"/>
                  </a:lnTo>
                  <a:lnTo>
                    <a:pt x="228" y="127"/>
                  </a:lnTo>
                  <a:lnTo>
                    <a:pt x="228" y="128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0" y="130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3" y="133"/>
                  </a:lnTo>
                  <a:lnTo>
                    <a:pt x="233" y="134"/>
                  </a:lnTo>
                  <a:lnTo>
                    <a:pt x="234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6" y="136"/>
                  </a:lnTo>
                  <a:lnTo>
                    <a:pt x="236" y="136"/>
                  </a:lnTo>
                  <a:lnTo>
                    <a:pt x="237" y="136"/>
                  </a:lnTo>
                  <a:lnTo>
                    <a:pt x="238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1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8" y="137"/>
                  </a:lnTo>
                  <a:lnTo>
                    <a:pt x="248" y="137"/>
                  </a:lnTo>
                  <a:lnTo>
                    <a:pt x="249" y="137"/>
                  </a:lnTo>
                  <a:lnTo>
                    <a:pt x="250" y="137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2" y="137"/>
                  </a:lnTo>
                  <a:lnTo>
                    <a:pt x="252" y="137"/>
                  </a:lnTo>
                  <a:lnTo>
                    <a:pt x="253" y="137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7" y="135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3"/>
                  </a:lnTo>
                  <a:lnTo>
                    <a:pt x="259" y="133"/>
                  </a:lnTo>
                  <a:lnTo>
                    <a:pt x="259" y="132"/>
                  </a:lnTo>
                  <a:lnTo>
                    <a:pt x="259" y="132"/>
                  </a:lnTo>
                  <a:lnTo>
                    <a:pt x="259" y="137"/>
                  </a:lnTo>
                  <a:lnTo>
                    <a:pt x="271" y="137"/>
                  </a:lnTo>
                  <a:lnTo>
                    <a:pt x="271" y="95"/>
                  </a:lnTo>
                  <a:lnTo>
                    <a:pt x="271" y="95"/>
                  </a:lnTo>
                  <a:close/>
                  <a:moveTo>
                    <a:pt x="248" y="105"/>
                  </a:moveTo>
                  <a:lnTo>
                    <a:pt x="248" y="105"/>
                  </a:lnTo>
                  <a:lnTo>
                    <a:pt x="249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1" y="105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3" y="106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8"/>
                  </a:lnTo>
                  <a:lnTo>
                    <a:pt x="256" y="108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7" y="110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6"/>
                  </a:lnTo>
                  <a:lnTo>
                    <a:pt x="258" y="116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20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7" y="121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3"/>
                  </a:lnTo>
                  <a:lnTo>
                    <a:pt x="255" y="123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4" y="124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53" y="125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9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5" y="126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39" y="122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0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8" y="117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8"/>
                  </a:lnTo>
                  <a:lnTo>
                    <a:pt x="241" y="108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8" y="105"/>
                  </a:lnTo>
                  <a:lnTo>
                    <a:pt x="248" y="105"/>
                  </a:lnTo>
                  <a:lnTo>
                    <a:pt x="248" y="105"/>
                  </a:lnTo>
                  <a:close/>
                  <a:moveTo>
                    <a:pt x="279" y="137"/>
                  </a:moveTo>
                  <a:lnTo>
                    <a:pt x="292" y="137"/>
                  </a:lnTo>
                  <a:lnTo>
                    <a:pt x="292" y="114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2"/>
                  </a:lnTo>
                  <a:lnTo>
                    <a:pt x="292" y="112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3" y="111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09"/>
                  </a:lnTo>
                  <a:lnTo>
                    <a:pt x="292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5" y="107"/>
                  </a:lnTo>
                  <a:lnTo>
                    <a:pt x="295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7" y="106"/>
                  </a:lnTo>
                  <a:lnTo>
                    <a:pt x="297" y="106"/>
                  </a:lnTo>
                  <a:lnTo>
                    <a:pt x="297" y="105"/>
                  </a:lnTo>
                  <a:lnTo>
                    <a:pt x="297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9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6" y="111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6" y="137"/>
                  </a:lnTo>
                  <a:lnTo>
                    <a:pt x="319" y="137"/>
                  </a:lnTo>
                  <a:lnTo>
                    <a:pt x="319" y="111"/>
                  </a:lnTo>
                  <a:lnTo>
                    <a:pt x="318" y="110"/>
                  </a:lnTo>
                  <a:lnTo>
                    <a:pt x="318" y="110"/>
                  </a:lnTo>
                  <a:lnTo>
                    <a:pt x="318" y="109"/>
                  </a:lnTo>
                  <a:lnTo>
                    <a:pt x="318" y="109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6"/>
                  </a:lnTo>
                  <a:lnTo>
                    <a:pt x="318" y="106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6" y="101"/>
                  </a:lnTo>
                  <a:lnTo>
                    <a:pt x="316" y="101"/>
                  </a:lnTo>
                  <a:lnTo>
                    <a:pt x="316" y="100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4" y="97"/>
                  </a:lnTo>
                  <a:lnTo>
                    <a:pt x="313" y="97"/>
                  </a:lnTo>
                  <a:lnTo>
                    <a:pt x="313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0" y="95"/>
                  </a:lnTo>
                  <a:lnTo>
                    <a:pt x="309" y="95"/>
                  </a:lnTo>
                  <a:lnTo>
                    <a:pt x="309" y="95"/>
                  </a:lnTo>
                  <a:lnTo>
                    <a:pt x="309" y="94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94"/>
                  </a:lnTo>
                  <a:lnTo>
                    <a:pt x="305" y="94"/>
                  </a:lnTo>
                  <a:lnTo>
                    <a:pt x="305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3" y="94"/>
                  </a:lnTo>
                  <a:lnTo>
                    <a:pt x="303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9" y="94"/>
                  </a:lnTo>
                  <a:lnTo>
                    <a:pt x="299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2" y="99"/>
                  </a:lnTo>
                  <a:lnTo>
                    <a:pt x="292" y="99"/>
                  </a:lnTo>
                  <a:lnTo>
                    <a:pt x="292" y="95"/>
                  </a:lnTo>
                  <a:lnTo>
                    <a:pt x="279" y="95"/>
                  </a:lnTo>
                  <a:lnTo>
                    <a:pt x="279" y="137"/>
                  </a:lnTo>
                  <a:lnTo>
                    <a:pt x="279" y="137"/>
                  </a:lnTo>
                  <a:close/>
                  <a:moveTo>
                    <a:pt x="370" y="95"/>
                  </a:moveTo>
                  <a:lnTo>
                    <a:pt x="358" y="95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7"/>
                  </a:lnTo>
                  <a:lnTo>
                    <a:pt x="356" y="96"/>
                  </a:lnTo>
                  <a:lnTo>
                    <a:pt x="355" y="96"/>
                  </a:lnTo>
                  <a:lnTo>
                    <a:pt x="355" y="96"/>
                  </a:lnTo>
                  <a:lnTo>
                    <a:pt x="355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3" y="94"/>
                  </a:lnTo>
                  <a:lnTo>
                    <a:pt x="352" y="94"/>
                  </a:lnTo>
                  <a:lnTo>
                    <a:pt x="351" y="94"/>
                  </a:lnTo>
                  <a:lnTo>
                    <a:pt x="351" y="94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9" y="94"/>
                  </a:lnTo>
                  <a:lnTo>
                    <a:pt x="348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6" y="94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43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6" y="95"/>
                  </a:lnTo>
                  <a:lnTo>
                    <a:pt x="335" y="95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2" y="97"/>
                  </a:lnTo>
                  <a:lnTo>
                    <a:pt x="332" y="98"/>
                  </a:lnTo>
                  <a:lnTo>
                    <a:pt x="331" y="98"/>
                  </a:lnTo>
                  <a:lnTo>
                    <a:pt x="331" y="99"/>
                  </a:lnTo>
                  <a:lnTo>
                    <a:pt x="330" y="99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9" y="101"/>
                  </a:lnTo>
                  <a:lnTo>
                    <a:pt x="328" y="101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27" y="104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25" y="106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5" y="108"/>
                  </a:lnTo>
                  <a:lnTo>
                    <a:pt x="324" y="109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24" y="114"/>
                  </a:lnTo>
                  <a:lnTo>
                    <a:pt x="324" y="115"/>
                  </a:lnTo>
                  <a:lnTo>
                    <a:pt x="324" y="116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4" y="118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4" y="123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6" y="126"/>
                  </a:lnTo>
                  <a:lnTo>
                    <a:pt x="326" y="127"/>
                  </a:lnTo>
                  <a:lnTo>
                    <a:pt x="327" y="127"/>
                  </a:lnTo>
                  <a:lnTo>
                    <a:pt x="327" y="128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8" y="130"/>
                  </a:lnTo>
                  <a:lnTo>
                    <a:pt x="328" y="130"/>
                  </a:lnTo>
                  <a:lnTo>
                    <a:pt x="329" y="130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1" y="133"/>
                  </a:lnTo>
                  <a:lnTo>
                    <a:pt x="331" y="133"/>
                  </a:lnTo>
                  <a:lnTo>
                    <a:pt x="332" y="133"/>
                  </a:lnTo>
                  <a:lnTo>
                    <a:pt x="332" y="134"/>
                  </a:lnTo>
                  <a:lnTo>
                    <a:pt x="333" y="134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5" y="136"/>
                  </a:lnTo>
                  <a:lnTo>
                    <a:pt x="335" y="136"/>
                  </a:lnTo>
                  <a:lnTo>
                    <a:pt x="336" y="136"/>
                  </a:lnTo>
                  <a:lnTo>
                    <a:pt x="336" y="137"/>
                  </a:lnTo>
                  <a:lnTo>
                    <a:pt x="337" y="137"/>
                  </a:lnTo>
                  <a:lnTo>
                    <a:pt x="338" y="137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7"/>
                  </a:lnTo>
                  <a:lnTo>
                    <a:pt x="340" y="137"/>
                  </a:lnTo>
                  <a:lnTo>
                    <a:pt x="341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4" y="137"/>
                  </a:lnTo>
                  <a:lnTo>
                    <a:pt x="345" y="138"/>
                  </a:lnTo>
                  <a:lnTo>
                    <a:pt x="346" y="137"/>
                  </a:lnTo>
                  <a:lnTo>
                    <a:pt x="346" y="137"/>
                  </a:lnTo>
                  <a:lnTo>
                    <a:pt x="347" y="137"/>
                  </a:lnTo>
                  <a:lnTo>
                    <a:pt x="348" y="137"/>
                  </a:lnTo>
                  <a:lnTo>
                    <a:pt x="349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1" y="137"/>
                  </a:lnTo>
                  <a:lnTo>
                    <a:pt x="351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4" y="136"/>
                  </a:lnTo>
                  <a:lnTo>
                    <a:pt x="354" y="136"/>
                  </a:lnTo>
                  <a:lnTo>
                    <a:pt x="355" y="136"/>
                  </a:lnTo>
                  <a:lnTo>
                    <a:pt x="355" y="135"/>
                  </a:lnTo>
                  <a:lnTo>
                    <a:pt x="356" y="135"/>
                  </a:lnTo>
                  <a:lnTo>
                    <a:pt x="356" y="134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7" y="133"/>
                  </a:lnTo>
                  <a:lnTo>
                    <a:pt x="357" y="133"/>
                  </a:lnTo>
                  <a:lnTo>
                    <a:pt x="358" y="132"/>
                  </a:lnTo>
                  <a:lnTo>
                    <a:pt x="358" y="132"/>
                  </a:lnTo>
                  <a:lnTo>
                    <a:pt x="358" y="137"/>
                  </a:lnTo>
                  <a:lnTo>
                    <a:pt x="370" y="137"/>
                  </a:lnTo>
                  <a:lnTo>
                    <a:pt x="370" y="95"/>
                  </a:lnTo>
                  <a:lnTo>
                    <a:pt x="370" y="95"/>
                  </a:lnTo>
                  <a:close/>
                  <a:moveTo>
                    <a:pt x="347" y="105"/>
                  </a:moveTo>
                  <a:lnTo>
                    <a:pt x="347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50" y="105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6" y="110"/>
                  </a:lnTo>
                  <a:lnTo>
                    <a:pt x="356" y="110"/>
                  </a:lnTo>
                  <a:lnTo>
                    <a:pt x="356" y="111"/>
                  </a:lnTo>
                  <a:lnTo>
                    <a:pt x="357" y="111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7" y="113"/>
                  </a:lnTo>
                  <a:lnTo>
                    <a:pt x="357" y="113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7" y="116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6" y="120"/>
                  </a:lnTo>
                  <a:lnTo>
                    <a:pt x="356" y="121"/>
                  </a:lnTo>
                  <a:lnTo>
                    <a:pt x="356" y="121"/>
                  </a:lnTo>
                  <a:lnTo>
                    <a:pt x="355" y="121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3"/>
                  </a:lnTo>
                  <a:lnTo>
                    <a:pt x="354" y="123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3" y="124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0" y="125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9" y="126"/>
                  </a:lnTo>
                  <a:lnTo>
                    <a:pt x="349" y="126"/>
                  </a:lnTo>
                  <a:lnTo>
                    <a:pt x="348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45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3" y="126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1" y="125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39" y="124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2"/>
                  </a:lnTo>
                  <a:lnTo>
                    <a:pt x="338" y="122"/>
                  </a:lnTo>
                  <a:lnTo>
                    <a:pt x="338" y="122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0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1" y="107"/>
                  </a:lnTo>
                  <a:lnTo>
                    <a:pt x="342" y="107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4" y="105"/>
                  </a:lnTo>
                  <a:lnTo>
                    <a:pt x="344" y="105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46" y="105"/>
                  </a:lnTo>
                  <a:lnTo>
                    <a:pt x="346" y="105"/>
                  </a:lnTo>
                  <a:lnTo>
                    <a:pt x="347" y="105"/>
                  </a:lnTo>
                  <a:lnTo>
                    <a:pt x="347" y="105"/>
                  </a:lnTo>
                  <a:close/>
                  <a:moveTo>
                    <a:pt x="422" y="95"/>
                  </a:moveTo>
                  <a:lnTo>
                    <a:pt x="411" y="95"/>
                  </a:lnTo>
                  <a:lnTo>
                    <a:pt x="411" y="99"/>
                  </a:lnTo>
                  <a:lnTo>
                    <a:pt x="410" y="98"/>
                  </a:lnTo>
                  <a:lnTo>
                    <a:pt x="410" y="98"/>
                  </a:lnTo>
                  <a:lnTo>
                    <a:pt x="409" y="97"/>
                  </a:lnTo>
                  <a:lnTo>
                    <a:pt x="408" y="97"/>
                  </a:lnTo>
                  <a:lnTo>
                    <a:pt x="408" y="96"/>
                  </a:lnTo>
                  <a:lnTo>
                    <a:pt x="408" y="96"/>
                  </a:lnTo>
                  <a:lnTo>
                    <a:pt x="407" y="96"/>
                  </a:lnTo>
                  <a:lnTo>
                    <a:pt x="407" y="95"/>
                  </a:lnTo>
                  <a:lnTo>
                    <a:pt x="406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2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398" y="94"/>
                  </a:lnTo>
                  <a:lnTo>
                    <a:pt x="397" y="94"/>
                  </a:lnTo>
                  <a:lnTo>
                    <a:pt x="396" y="94"/>
                  </a:lnTo>
                  <a:lnTo>
                    <a:pt x="396" y="94"/>
                  </a:lnTo>
                  <a:lnTo>
                    <a:pt x="395" y="94"/>
                  </a:lnTo>
                  <a:lnTo>
                    <a:pt x="394" y="94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392" y="94"/>
                  </a:lnTo>
                  <a:lnTo>
                    <a:pt x="391" y="94"/>
                  </a:lnTo>
                  <a:lnTo>
                    <a:pt x="391" y="95"/>
                  </a:lnTo>
                  <a:lnTo>
                    <a:pt x="390" y="95"/>
                  </a:lnTo>
                  <a:lnTo>
                    <a:pt x="389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7" y="96"/>
                  </a:lnTo>
                  <a:lnTo>
                    <a:pt x="386" y="96"/>
                  </a:lnTo>
                  <a:lnTo>
                    <a:pt x="386" y="97"/>
                  </a:lnTo>
                  <a:lnTo>
                    <a:pt x="385" y="97"/>
                  </a:lnTo>
                  <a:lnTo>
                    <a:pt x="385" y="98"/>
                  </a:lnTo>
                  <a:lnTo>
                    <a:pt x="384" y="98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1" y="101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102"/>
                  </a:lnTo>
                  <a:lnTo>
                    <a:pt x="380" y="103"/>
                  </a:lnTo>
                  <a:lnTo>
                    <a:pt x="380" y="103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78" y="105"/>
                  </a:lnTo>
                  <a:lnTo>
                    <a:pt x="378" y="106"/>
                  </a:lnTo>
                  <a:lnTo>
                    <a:pt x="378" y="107"/>
                  </a:lnTo>
                  <a:lnTo>
                    <a:pt x="378" y="107"/>
                  </a:lnTo>
                  <a:lnTo>
                    <a:pt x="378" y="108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7" y="110"/>
                  </a:lnTo>
                  <a:lnTo>
                    <a:pt x="377" y="111"/>
                  </a:lnTo>
                  <a:lnTo>
                    <a:pt x="377" y="112"/>
                  </a:lnTo>
                  <a:lnTo>
                    <a:pt x="377" y="113"/>
                  </a:lnTo>
                  <a:lnTo>
                    <a:pt x="377" y="114"/>
                  </a:lnTo>
                  <a:lnTo>
                    <a:pt x="377" y="114"/>
                  </a:lnTo>
                  <a:lnTo>
                    <a:pt x="377" y="115"/>
                  </a:lnTo>
                  <a:lnTo>
                    <a:pt x="377" y="116"/>
                  </a:lnTo>
                  <a:lnTo>
                    <a:pt x="377" y="117"/>
                  </a:lnTo>
                  <a:lnTo>
                    <a:pt x="377" y="117"/>
                  </a:lnTo>
                  <a:lnTo>
                    <a:pt x="377" y="118"/>
                  </a:lnTo>
                  <a:lnTo>
                    <a:pt x="377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7" y="121"/>
                  </a:lnTo>
                  <a:lnTo>
                    <a:pt x="377" y="122"/>
                  </a:lnTo>
                  <a:lnTo>
                    <a:pt x="377" y="122"/>
                  </a:lnTo>
                  <a:lnTo>
                    <a:pt x="378" y="123"/>
                  </a:lnTo>
                  <a:lnTo>
                    <a:pt x="378" y="124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6"/>
                  </a:lnTo>
                  <a:lnTo>
                    <a:pt x="379" y="126"/>
                  </a:lnTo>
                  <a:lnTo>
                    <a:pt x="379" y="127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0"/>
                  </a:lnTo>
                  <a:lnTo>
                    <a:pt x="381" y="130"/>
                  </a:lnTo>
                  <a:lnTo>
                    <a:pt x="382" y="131"/>
                  </a:lnTo>
                  <a:lnTo>
                    <a:pt x="382" y="132"/>
                  </a:lnTo>
                  <a:lnTo>
                    <a:pt x="382" y="132"/>
                  </a:lnTo>
                  <a:lnTo>
                    <a:pt x="383" y="133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7" y="136"/>
                  </a:lnTo>
                  <a:lnTo>
                    <a:pt x="388" y="136"/>
                  </a:lnTo>
                  <a:lnTo>
                    <a:pt x="388" y="136"/>
                  </a:lnTo>
                  <a:lnTo>
                    <a:pt x="389" y="137"/>
                  </a:lnTo>
                  <a:lnTo>
                    <a:pt x="389" y="137"/>
                  </a:lnTo>
                  <a:lnTo>
                    <a:pt x="390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2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4" y="137"/>
                  </a:lnTo>
                  <a:lnTo>
                    <a:pt x="395" y="137"/>
                  </a:lnTo>
                  <a:lnTo>
                    <a:pt x="395" y="137"/>
                  </a:lnTo>
                  <a:lnTo>
                    <a:pt x="396" y="137"/>
                  </a:lnTo>
                  <a:lnTo>
                    <a:pt x="397" y="138"/>
                  </a:lnTo>
                  <a:lnTo>
                    <a:pt x="397" y="137"/>
                  </a:lnTo>
                  <a:lnTo>
                    <a:pt x="397" y="137"/>
                  </a:lnTo>
                  <a:lnTo>
                    <a:pt x="398" y="137"/>
                  </a:lnTo>
                  <a:lnTo>
                    <a:pt x="398" y="137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1" y="137"/>
                  </a:lnTo>
                  <a:lnTo>
                    <a:pt x="401" y="137"/>
                  </a:lnTo>
                  <a:lnTo>
                    <a:pt x="402" y="137"/>
                  </a:lnTo>
                  <a:lnTo>
                    <a:pt x="402" y="137"/>
                  </a:lnTo>
                  <a:lnTo>
                    <a:pt x="403" y="137"/>
                  </a:lnTo>
                  <a:lnTo>
                    <a:pt x="403" y="137"/>
                  </a:lnTo>
                  <a:lnTo>
                    <a:pt x="403" y="136"/>
                  </a:lnTo>
                  <a:lnTo>
                    <a:pt x="404" y="136"/>
                  </a:lnTo>
                  <a:lnTo>
                    <a:pt x="404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6" y="136"/>
                  </a:lnTo>
                  <a:lnTo>
                    <a:pt x="407" y="136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4"/>
                  </a:lnTo>
                  <a:lnTo>
                    <a:pt x="407" y="134"/>
                  </a:lnTo>
                  <a:lnTo>
                    <a:pt x="408" y="134"/>
                  </a:lnTo>
                  <a:lnTo>
                    <a:pt x="408" y="134"/>
                  </a:lnTo>
                  <a:lnTo>
                    <a:pt x="408" y="133"/>
                  </a:lnTo>
                  <a:lnTo>
                    <a:pt x="408" y="133"/>
                  </a:lnTo>
                  <a:lnTo>
                    <a:pt x="409" y="133"/>
                  </a:lnTo>
                  <a:lnTo>
                    <a:pt x="409" y="132"/>
                  </a:lnTo>
                  <a:lnTo>
                    <a:pt x="409" y="132"/>
                  </a:lnTo>
                  <a:lnTo>
                    <a:pt x="410" y="132"/>
                  </a:lnTo>
                  <a:lnTo>
                    <a:pt x="410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9"/>
                  </a:lnTo>
                  <a:lnTo>
                    <a:pt x="408" y="139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4" y="143"/>
                  </a:lnTo>
                  <a:lnTo>
                    <a:pt x="404" y="143"/>
                  </a:lnTo>
                  <a:lnTo>
                    <a:pt x="404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4"/>
                  </a:lnTo>
                  <a:lnTo>
                    <a:pt x="401" y="144"/>
                  </a:lnTo>
                  <a:lnTo>
                    <a:pt x="401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4"/>
                  </a:lnTo>
                  <a:lnTo>
                    <a:pt x="398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4" y="143"/>
                  </a:lnTo>
                  <a:lnTo>
                    <a:pt x="394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2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5"/>
                  </a:lnTo>
                  <a:lnTo>
                    <a:pt x="379" y="145"/>
                  </a:lnTo>
                  <a:lnTo>
                    <a:pt x="379" y="146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8"/>
                  </a:lnTo>
                  <a:lnTo>
                    <a:pt x="381" y="148"/>
                  </a:lnTo>
                  <a:lnTo>
                    <a:pt x="381" y="148"/>
                  </a:lnTo>
                  <a:lnTo>
                    <a:pt x="381" y="149"/>
                  </a:lnTo>
                  <a:lnTo>
                    <a:pt x="382" y="149"/>
                  </a:lnTo>
                  <a:lnTo>
                    <a:pt x="382" y="149"/>
                  </a:lnTo>
                  <a:lnTo>
                    <a:pt x="382" y="150"/>
                  </a:lnTo>
                  <a:lnTo>
                    <a:pt x="383" y="150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86" y="152"/>
                  </a:lnTo>
                  <a:lnTo>
                    <a:pt x="387" y="152"/>
                  </a:lnTo>
                  <a:lnTo>
                    <a:pt x="387" y="153"/>
                  </a:lnTo>
                  <a:lnTo>
                    <a:pt x="388" y="153"/>
                  </a:lnTo>
                  <a:lnTo>
                    <a:pt x="388" y="153"/>
                  </a:lnTo>
                  <a:lnTo>
                    <a:pt x="389" y="153"/>
                  </a:lnTo>
                  <a:lnTo>
                    <a:pt x="389" y="154"/>
                  </a:lnTo>
                  <a:lnTo>
                    <a:pt x="390" y="154"/>
                  </a:lnTo>
                  <a:lnTo>
                    <a:pt x="391" y="155"/>
                  </a:lnTo>
                  <a:lnTo>
                    <a:pt x="391" y="155"/>
                  </a:lnTo>
                  <a:lnTo>
                    <a:pt x="392" y="155"/>
                  </a:lnTo>
                  <a:lnTo>
                    <a:pt x="392" y="155"/>
                  </a:lnTo>
                  <a:lnTo>
                    <a:pt x="393" y="155"/>
                  </a:lnTo>
                  <a:lnTo>
                    <a:pt x="393" y="155"/>
                  </a:lnTo>
                  <a:lnTo>
                    <a:pt x="394" y="155"/>
                  </a:lnTo>
                  <a:lnTo>
                    <a:pt x="395" y="155"/>
                  </a:lnTo>
                  <a:lnTo>
                    <a:pt x="396" y="155"/>
                  </a:lnTo>
                  <a:lnTo>
                    <a:pt x="396" y="155"/>
                  </a:lnTo>
                  <a:lnTo>
                    <a:pt x="397" y="155"/>
                  </a:lnTo>
                  <a:lnTo>
                    <a:pt x="397" y="155"/>
                  </a:lnTo>
                  <a:lnTo>
                    <a:pt x="399" y="155"/>
                  </a:lnTo>
                  <a:lnTo>
                    <a:pt x="399" y="155"/>
                  </a:lnTo>
                  <a:lnTo>
                    <a:pt x="400" y="155"/>
                  </a:lnTo>
                  <a:lnTo>
                    <a:pt x="400" y="155"/>
                  </a:lnTo>
                  <a:lnTo>
                    <a:pt x="401" y="155"/>
                  </a:lnTo>
                  <a:lnTo>
                    <a:pt x="402" y="155"/>
                  </a:lnTo>
                  <a:lnTo>
                    <a:pt x="403" y="155"/>
                  </a:lnTo>
                  <a:lnTo>
                    <a:pt x="403" y="155"/>
                  </a:lnTo>
                  <a:lnTo>
                    <a:pt x="404" y="155"/>
                  </a:lnTo>
                  <a:lnTo>
                    <a:pt x="405" y="155"/>
                  </a:lnTo>
                  <a:lnTo>
                    <a:pt x="405" y="154"/>
                  </a:lnTo>
                  <a:lnTo>
                    <a:pt x="406" y="154"/>
                  </a:lnTo>
                  <a:lnTo>
                    <a:pt x="407" y="154"/>
                  </a:lnTo>
                  <a:lnTo>
                    <a:pt x="408" y="153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10" y="153"/>
                  </a:lnTo>
                  <a:lnTo>
                    <a:pt x="410" y="153"/>
                  </a:lnTo>
                  <a:lnTo>
                    <a:pt x="411" y="152"/>
                  </a:lnTo>
                  <a:lnTo>
                    <a:pt x="411" y="152"/>
                  </a:lnTo>
                  <a:lnTo>
                    <a:pt x="412" y="152"/>
                  </a:lnTo>
                  <a:lnTo>
                    <a:pt x="412" y="152"/>
                  </a:lnTo>
                  <a:lnTo>
                    <a:pt x="413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5" y="150"/>
                  </a:lnTo>
                  <a:lnTo>
                    <a:pt x="415" y="149"/>
                  </a:lnTo>
                  <a:lnTo>
                    <a:pt x="416" y="149"/>
                  </a:lnTo>
                  <a:lnTo>
                    <a:pt x="416" y="149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18" y="148"/>
                  </a:lnTo>
                  <a:lnTo>
                    <a:pt x="418" y="147"/>
                  </a:lnTo>
                  <a:lnTo>
                    <a:pt x="418" y="147"/>
                  </a:lnTo>
                  <a:lnTo>
                    <a:pt x="419" y="146"/>
                  </a:lnTo>
                  <a:lnTo>
                    <a:pt x="419" y="146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1" y="144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2" y="141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5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95"/>
                  </a:lnTo>
                  <a:lnTo>
                    <a:pt x="422" y="95"/>
                  </a:lnTo>
                  <a:close/>
                  <a:moveTo>
                    <a:pt x="400" y="105"/>
                  </a:moveTo>
                  <a:lnTo>
                    <a:pt x="400" y="105"/>
                  </a:lnTo>
                  <a:lnTo>
                    <a:pt x="400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2" y="105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6" y="108"/>
                  </a:lnTo>
                  <a:lnTo>
                    <a:pt x="407" y="108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1"/>
                  </a:lnTo>
                  <a:lnTo>
                    <a:pt x="408" y="111"/>
                  </a:lnTo>
                  <a:lnTo>
                    <a:pt x="408" y="112"/>
                  </a:lnTo>
                  <a:lnTo>
                    <a:pt x="409" y="112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9" y="114"/>
                  </a:lnTo>
                  <a:lnTo>
                    <a:pt x="409" y="114"/>
                  </a:lnTo>
                  <a:lnTo>
                    <a:pt x="409" y="115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09" y="116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409" y="119"/>
                  </a:lnTo>
                  <a:lnTo>
                    <a:pt x="409" y="119"/>
                  </a:lnTo>
                  <a:lnTo>
                    <a:pt x="408" y="119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6" y="124"/>
                  </a:lnTo>
                  <a:lnTo>
                    <a:pt x="406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403" y="125"/>
                  </a:lnTo>
                  <a:lnTo>
                    <a:pt x="403" y="125"/>
                  </a:lnTo>
                  <a:lnTo>
                    <a:pt x="403" y="126"/>
                  </a:lnTo>
                  <a:lnTo>
                    <a:pt x="402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8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6" y="126"/>
                  </a:lnTo>
                  <a:lnTo>
                    <a:pt x="396" y="126"/>
                  </a:lnTo>
                  <a:lnTo>
                    <a:pt x="396" y="125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3" y="125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92" y="124"/>
                  </a:lnTo>
                  <a:lnTo>
                    <a:pt x="392" y="124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0" y="121"/>
                  </a:lnTo>
                  <a:lnTo>
                    <a:pt x="390" y="120"/>
                  </a:lnTo>
                  <a:lnTo>
                    <a:pt x="390" y="119"/>
                  </a:lnTo>
                  <a:lnTo>
                    <a:pt x="390" y="119"/>
                  </a:lnTo>
                  <a:lnTo>
                    <a:pt x="389" y="119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9" y="117"/>
                  </a:lnTo>
                  <a:lnTo>
                    <a:pt x="389" y="117"/>
                  </a:lnTo>
                  <a:lnTo>
                    <a:pt x="389" y="116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4"/>
                  </a:lnTo>
                  <a:lnTo>
                    <a:pt x="389" y="114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2"/>
                  </a:lnTo>
                  <a:lnTo>
                    <a:pt x="390" y="112"/>
                  </a:lnTo>
                  <a:lnTo>
                    <a:pt x="390" y="111"/>
                  </a:lnTo>
                  <a:lnTo>
                    <a:pt x="390" y="111"/>
                  </a:lnTo>
                  <a:lnTo>
                    <a:pt x="390" y="110"/>
                  </a:lnTo>
                  <a:lnTo>
                    <a:pt x="391" y="110"/>
                  </a:lnTo>
                  <a:lnTo>
                    <a:pt x="391" y="110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2" y="108"/>
                  </a:lnTo>
                  <a:lnTo>
                    <a:pt x="392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4" y="107"/>
                  </a:lnTo>
                  <a:lnTo>
                    <a:pt x="395" y="107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8" y="105"/>
                  </a:lnTo>
                  <a:lnTo>
                    <a:pt x="399" y="105"/>
                  </a:lnTo>
                  <a:lnTo>
                    <a:pt x="399" y="105"/>
                  </a:lnTo>
                  <a:lnTo>
                    <a:pt x="400" y="105"/>
                  </a:lnTo>
                  <a:lnTo>
                    <a:pt x="400" y="105"/>
                  </a:lnTo>
                  <a:close/>
                  <a:moveTo>
                    <a:pt x="460" y="124"/>
                  </a:move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7" y="125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4" y="127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3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2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7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4" y="125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3" y="124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74" y="120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5"/>
                  </a:lnTo>
                  <a:lnTo>
                    <a:pt x="473" y="115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3" y="112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473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8"/>
                  </a:lnTo>
                  <a:lnTo>
                    <a:pt x="473" y="107"/>
                  </a:lnTo>
                  <a:lnTo>
                    <a:pt x="472" y="106"/>
                  </a:lnTo>
                  <a:lnTo>
                    <a:pt x="472" y="106"/>
                  </a:lnTo>
                  <a:lnTo>
                    <a:pt x="472" y="105"/>
                  </a:lnTo>
                  <a:lnTo>
                    <a:pt x="471" y="105"/>
                  </a:lnTo>
                  <a:lnTo>
                    <a:pt x="471" y="104"/>
                  </a:lnTo>
                  <a:lnTo>
                    <a:pt x="471" y="103"/>
                  </a:lnTo>
                  <a:lnTo>
                    <a:pt x="470" y="103"/>
                  </a:lnTo>
                  <a:lnTo>
                    <a:pt x="469" y="102"/>
                  </a:lnTo>
                  <a:lnTo>
                    <a:pt x="469" y="102"/>
                  </a:lnTo>
                  <a:lnTo>
                    <a:pt x="468" y="101"/>
                  </a:lnTo>
                  <a:lnTo>
                    <a:pt x="468" y="101"/>
                  </a:lnTo>
                  <a:lnTo>
                    <a:pt x="468" y="100"/>
                  </a:lnTo>
                  <a:lnTo>
                    <a:pt x="467" y="99"/>
                  </a:lnTo>
                  <a:lnTo>
                    <a:pt x="467" y="99"/>
                  </a:lnTo>
                  <a:lnTo>
                    <a:pt x="466" y="98"/>
                  </a:lnTo>
                  <a:lnTo>
                    <a:pt x="465" y="98"/>
                  </a:lnTo>
                  <a:lnTo>
                    <a:pt x="465" y="97"/>
                  </a:lnTo>
                  <a:lnTo>
                    <a:pt x="464" y="97"/>
                  </a:lnTo>
                  <a:lnTo>
                    <a:pt x="464" y="96"/>
                  </a:lnTo>
                  <a:lnTo>
                    <a:pt x="463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1" y="95"/>
                  </a:lnTo>
                  <a:lnTo>
                    <a:pt x="461" y="95"/>
                  </a:lnTo>
                  <a:lnTo>
                    <a:pt x="460" y="95"/>
                  </a:lnTo>
                  <a:lnTo>
                    <a:pt x="459" y="95"/>
                  </a:lnTo>
                  <a:lnTo>
                    <a:pt x="458" y="94"/>
                  </a:lnTo>
                  <a:lnTo>
                    <a:pt x="458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6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2" y="94"/>
                  </a:lnTo>
                  <a:lnTo>
                    <a:pt x="451" y="94"/>
                  </a:lnTo>
                  <a:lnTo>
                    <a:pt x="450" y="94"/>
                  </a:lnTo>
                  <a:lnTo>
                    <a:pt x="450" y="94"/>
                  </a:lnTo>
                  <a:lnTo>
                    <a:pt x="449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47" y="94"/>
                  </a:lnTo>
                  <a:lnTo>
                    <a:pt x="446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4" y="95"/>
                  </a:lnTo>
                  <a:lnTo>
                    <a:pt x="443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1" y="96"/>
                  </a:lnTo>
                  <a:lnTo>
                    <a:pt x="440" y="96"/>
                  </a:lnTo>
                  <a:lnTo>
                    <a:pt x="440" y="97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8" y="98"/>
                  </a:lnTo>
                  <a:lnTo>
                    <a:pt x="437" y="99"/>
                  </a:lnTo>
                  <a:lnTo>
                    <a:pt x="437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35" y="101"/>
                  </a:lnTo>
                  <a:lnTo>
                    <a:pt x="435" y="102"/>
                  </a:lnTo>
                  <a:lnTo>
                    <a:pt x="435" y="102"/>
                  </a:lnTo>
                  <a:lnTo>
                    <a:pt x="434" y="103"/>
                  </a:lnTo>
                  <a:lnTo>
                    <a:pt x="434" y="103"/>
                  </a:lnTo>
                  <a:lnTo>
                    <a:pt x="433" y="104"/>
                  </a:lnTo>
                  <a:lnTo>
                    <a:pt x="433" y="105"/>
                  </a:lnTo>
                  <a:lnTo>
                    <a:pt x="433" y="105"/>
                  </a:lnTo>
                  <a:lnTo>
                    <a:pt x="433" y="106"/>
                  </a:lnTo>
                  <a:lnTo>
                    <a:pt x="432" y="106"/>
                  </a:lnTo>
                  <a:lnTo>
                    <a:pt x="432" y="107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1" y="109"/>
                  </a:lnTo>
                  <a:lnTo>
                    <a:pt x="431" y="110"/>
                  </a:lnTo>
                  <a:lnTo>
                    <a:pt x="431" y="110"/>
                  </a:lnTo>
                  <a:lnTo>
                    <a:pt x="430" y="111"/>
                  </a:lnTo>
                  <a:lnTo>
                    <a:pt x="430" y="112"/>
                  </a:lnTo>
                  <a:lnTo>
                    <a:pt x="430" y="113"/>
                  </a:lnTo>
                  <a:lnTo>
                    <a:pt x="430" y="113"/>
                  </a:lnTo>
                  <a:lnTo>
                    <a:pt x="430" y="114"/>
                  </a:lnTo>
                  <a:lnTo>
                    <a:pt x="430" y="115"/>
                  </a:lnTo>
                  <a:lnTo>
                    <a:pt x="430" y="116"/>
                  </a:lnTo>
                  <a:lnTo>
                    <a:pt x="430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0" y="119"/>
                  </a:lnTo>
                  <a:lnTo>
                    <a:pt x="430" y="120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3"/>
                  </a:lnTo>
                  <a:lnTo>
                    <a:pt x="431" y="124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3" y="126"/>
                  </a:lnTo>
                  <a:lnTo>
                    <a:pt x="433" y="126"/>
                  </a:lnTo>
                  <a:lnTo>
                    <a:pt x="433" y="127"/>
                  </a:lnTo>
                  <a:lnTo>
                    <a:pt x="433" y="128"/>
                  </a:lnTo>
                  <a:lnTo>
                    <a:pt x="434" y="128"/>
                  </a:lnTo>
                  <a:lnTo>
                    <a:pt x="434" y="129"/>
                  </a:lnTo>
                  <a:lnTo>
                    <a:pt x="435" y="129"/>
                  </a:lnTo>
                  <a:lnTo>
                    <a:pt x="435" y="130"/>
                  </a:lnTo>
                  <a:lnTo>
                    <a:pt x="435" y="130"/>
                  </a:lnTo>
                  <a:lnTo>
                    <a:pt x="436" y="131"/>
                  </a:lnTo>
                  <a:lnTo>
                    <a:pt x="437" y="132"/>
                  </a:lnTo>
                  <a:lnTo>
                    <a:pt x="437" y="132"/>
                  </a:lnTo>
                  <a:lnTo>
                    <a:pt x="438" y="132"/>
                  </a:lnTo>
                  <a:lnTo>
                    <a:pt x="438" y="133"/>
                  </a:lnTo>
                  <a:lnTo>
                    <a:pt x="439" y="133"/>
                  </a:lnTo>
                  <a:lnTo>
                    <a:pt x="439" y="134"/>
                  </a:lnTo>
                  <a:lnTo>
                    <a:pt x="440" y="134"/>
                  </a:lnTo>
                  <a:lnTo>
                    <a:pt x="441" y="134"/>
                  </a:lnTo>
                  <a:lnTo>
                    <a:pt x="441" y="135"/>
                  </a:lnTo>
                  <a:lnTo>
                    <a:pt x="442" y="136"/>
                  </a:lnTo>
                  <a:lnTo>
                    <a:pt x="442" y="136"/>
                  </a:lnTo>
                  <a:lnTo>
                    <a:pt x="443" y="136"/>
                  </a:lnTo>
                  <a:lnTo>
                    <a:pt x="444" y="137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46" y="137"/>
                  </a:lnTo>
                  <a:lnTo>
                    <a:pt x="446" y="137"/>
                  </a:lnTo>
                  <a:lnTo>
                    <a:pt x="447" y="137"/>
                  </a:lnTo>
                  <a:lnTo>
                    <a:pt x="448" y="137"/>
                  </a:lnTo>
                  <a:lnTo>
                    <a:pt x="448" y="137"/>
                  </a:lnTo>
                  <a:lnTo>
                    <a:pt x="449" y="137"/>
                  </a:lnTo>
                  <a:lnTo>
                    <a:pt x="450" y="137"/>
                  </a:lnTo>
                  <a:lnTo>
                    <a:pt x="450" y="137"/>
                  </a:lnTo>
                  <a:lnTo>
                    <a:pt x="451" y="137"/>
                  </a:lnTo>
                  <a:lnTo>
                    <a:pt x="452" y="138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4" y="137"/>
                  </a:lnTo>
                  <a:lnTo>
                    <a:pt x="455" y="137"/>
                  </a:lnTo>
                  <a:lnTo>
                    <a:pt x="456" y="137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8" y="137"/>
                  </a:lnTo>
                  <a:lnTo>
                    <a:pt x="458" y="137"/>
                  </a:lnTo>
                  <a:lnTo>
                    <a:pt x="459" y="137"/>
                  </a:lnTo>
                  <a:lnTo>
                    <a:pt x="460" y="137"/>
                  </a:lnTo>
                  <a:lnTo>
                    <a:pt x="461" y="137"/>
                  </a:lnTo>
                  <a:lnTo>
                    <a:pt x="461" y="136"/>
                  </a:lnTo>
                  <a:lnTo>
                    <a:pt x="462" y="136"/>
                  </a:lnTo>
                  <a:lnTo>
                    <a:pt x="462" y="136"/>
                  </a:lnTo>
                  <a:lnTo>
                    <a:pt x="463" y="135"/>
                  </a:lnTo>
                  <a:lnTo>
                    <a:pt x="464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5" y="133"/>
                  </a:lnTo>
                  <a:lnTo>
                    <a:pt x="466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0"/>
                  </a:lnTo>
                  <a:lnTo>
                    <a:pt x="468" y="130"/>
                  </a:lnTo>
                  <a:lnTo>
                    <a:pt x="469" y="129"/>
                  </a:lnTo>
                  <a:lnTo>
                    <a:pt x="469" y="129"/>
                  </a:lnTo>
                  <a:lnTo>
                    <a:pt x="470" y="128"/>
                  </a:lnTo>
                  <a:lnTo>
                    <a:pt x="471" y="128"/>
                  </a:lnTo>
                  <a:lnTo>
                    <a:pt x="471" y="127"/>
                  </a:lnTo>
                  <a:lnTo>
                    <a:pt x="471" y="126"/>
                  </a:lnTo>
                  <a:lnTo>
                    <a:pt x="472" y="126"/>
                  </a:lnTo>
                  <a:lnTo>
                    <a:pt x="472" y="125"/>
                  </a:lnTo>
                  <a:lnTo>
                    <a:pt x="472" y="124"/>
                  </a:lnTo>
                  <a:lnTo>
                    <a:pt x="473" y="124"/>
                  </a:lnTo>
                  <a:lnTo>
                    <a:pt x="460" y="124"/>
                  </a:lnTo>
                  <a:lnTo>
                    <a:pt x="460" y="124"/>
                  </a:lnTo>
                  <a:close/>
                  <a:moveTo>
                    <a:pt x="443" y="111"/>
                  </a:moveTo>
                  <a:lnTo>
                    <a:pt x="443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3" y="109"/>
                  </a:lnTo>
                  <a:lnTo>
                    <a:pt x="443" y="109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7" y="105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451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55" y="104"/>
                  </a:lnTo>
                  <a:lnTo>
                    <a:pt x="455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9" y="106"/>
                  </a:lnTo>
                  <a:lnTo>
                    <a:pt x="459" y="107"/>
                  </a:lnTo>
                  <a:lnTo>
                    <a:pt x="459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1"/>
                  </a:lnTo>
                  <a:lnTo>
                    <a:pt x="462" y="111"/>
                  </a:lnTo>
                  <a:lnTo>
                    <a:pt x="443" y="111"/>
                  </a:lnTo>
                  <a:lnTo>
                    <a:pt x="443" y="1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65212" y="401638"/>
            <a:ext cx="891619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900" b="1" i="0" dirty="0" smtClean="0">
                <a:solidFill>
                  <a:srgbClr val="F7941D"/>
                </a:solidFill>
              </a:rPr>
              <a:t>Informace o studiu</a:t>
            </a:r>
            <a:endParaRPr lang="cs-CZ" altLang="cs-CZ" sz="2900" b="1" i="0" dirty="0">
              <a:solidFill>
                <a:srgbClr val="F7941D"/>
              </a:solidFill>
            </a:endParaRP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9656763" y="6116638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31CF1865-075B-453B-904D-307369007144}" type="slidenum">
              <a:rPr lang="cs-CZ" altLang="cs-CZ" sz="1200" i="0"/>
              <a:pPr algn="r">
                <a:spcBef>
                  <a:spcPct val="50000"/>
                </a:spcBef>
              </a:pPr>
              <a:t>3</a:t>
            </a:fld>
            <a:endParaRPr lang="cs-CZ" altLang="cs-CZ" sz="1200" i="0"/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1187450" y="1003300"/>
            <a:ext cx="907097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819150" y="1268413"/>
            <a:ext cx="9538354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 sz="1600" i="0" dirty="0"/>
          </a:p>
          <a:p>
            <a:pPr marL="457200" indent="-457200" algn="just">
              <a:buFont typeface="Wingdings" charset="2"/>
              <a:buChar char="§"/>
            </a:pPr>
            <a:r>
              <a:rPr lang="cs-CZ" sz="3200" i="0" dirty="0" smtClean="0"/>
              <a:t>Hodnocení prací – zpětná vazba od lektora</a:t>
            </a:r>
            <a:endParaRPr lang="cs-CZ" sz="3200" i="0" dirty="0"/>
          </a:p>
          <a:p>
            <a:pPr marL="457200" indent="-457200" algn="just">
              <a:buFont typeface="Wingdings" charset="2"/>
              <a:buChar char="§"/>
            </a:pPr>
            <a:r>
              <a:rPr lang="cs-CZ" sz="3200" i="0" dirty="0"/>
              <a:t>Evaluační dotazníky, prezenční </a:t>
            </a:r>
            <a:r>
              <a:rPr lang="cs-CZ" sz="3200" i="0" dirty="0" smtClean="0"/>
              <a:t>listiny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cs-CZ" sz="3200" i="0" dirty="0" smtClean="0"/>
              <a:t>Studijní a zkušební řád, PP</a:t>
            </a:r>
            <a:endParaRPr lang="cs-CZ" sz="3200" i="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3200" b="1" i="0" dirty="0" smtClean="0"/>
          </a:p>
          <a:p>
            <a:pPr algn="ctr">
              <a:spcBef>
                <a:spcPct val="50000"/>
              </a:spcBef>
            </a:pPr>
            <a:endParaRPr lang="cs-CZ" altLang="cs-CZ" sz="3200" i="0" dirty="0" smtClean="0"/>
          </a:p>
          <a:p>
            <a:pPr>
              <a:spcBef>
                <a:spcPct val="50000"/>
              </a:spcBef>
            </a:pPr>
            <a:endParaRPr lang="cs-CZ" altLang="cs-CZ" sz="2400" i="0" dirty="0" smtClean="0"/>
          </a:p>
          <a:p>
            <a:pPr>
              <a:spcBef>
                <a:spcPct val="50000"/>
              </a:spcBef>
            </a:pPr>
            <a:endParaRPr lang="cs-CZ" altLang="cs-CZ" sz="1600" i="0" dirty="0"/>
          </a:p>
          <a:p>
            <a:pPr>
              <a:spcBef>
                <a:spcPct val="50000"/>
              </a:spcBef>
            </a:pPr>
            <a:endParaRPr lang="cs-CZ" altLang="cs-CZ" sz="1600" i="0" dirty="0" smtClean="0"/>
          </a:p>
        </p:txBody>
      </p:sp>
    </p:spTree>
    <p:extLst>
      <p:ext uri="{BB962C8B-B14F-4D97-AF65-F5344CB8AC3E}">
        <p14:creationId xmlns:p14="http://schemas.microsoft.com/office/powerpoint/2010/main" val="20694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8"/>
          <p:cNvGrpSpPr>
            <a:grpSpLocks noChangeAspect="1"/>
          </p:cNvGrpSpPr>
          <p:nvPr/>
        </p:nvGrpSpPr>
        <p:grpSpPr bwMode="auto">
          <a:xfrm>
            <a:off x="0" y="0"/>
            <a:ext cx="10693400" cy="7558088"/>
            <a:chOff x="0" y="0"/>
            <a:chExt cx="6736" cy="4761"/>
          </a:xfrm>
        </p:grpSpPr>
        <p:sp>
          <p:nvSpPr>
            <p:cNvPr id="41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736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" y="2"/>
              <a:ext cx="6729" cy="4757"/>
            </a:xfrm>
            <a:custGeom>
              <a:avLst/>
              <a:gdLst>
                <a:gd name="T0" fmla="*/ 0 w 6729"/>
                <a:gd name="T1" fmla="*/ 0 h 4757"/>
                <a:gd name="T2" fmla="*/ 0 w 6729"/>
                <a:gd name="T3" fmla="*/ 4757 h 4757"/>
                <a:gd name="T4" fmla="*/ 6729 w 6729"/>
                <a:gd name="T5" fmla="*/ 4757 h 4757"/>
                <a:gd name="T6" fmla="*/ 6729 w 6729"/>
                <a:gd name="T7" fmla="*/ 0 h 4757"/>
                <a:gd name="T8" fmla="*/ 0 w 6729"/>
                <a:gd name="T9" fmla="*/ 0 h 4757"/>
                <a:gd name="T10" fmla="*/ 0 w 6729"/>
                <a:gd name="T11" fmla="*/ 0 h 4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9" h="4757">
                  <a:moveTo>
                    <a:pt x="0" y="0"/>
                  </a:moveTo>
                  <a:lnTo>
                    <a:pt x="0" y="4757"/>
                  </a:lnTo>
                  <a:lnTo>
                    <a:pt x="6729" y="4757"/>
                  </a:lnTo>
                  <a:lnTo>
                    <a:pt x="67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95" y="416"/>
              <a:ext cx="371" cy="4050"/>
            </a:xfrm>
            <a:custGeom>
              <a:avLst/>
              <a:gdLst>
                <a:gd name="T0" fmla="*/ 0 w 371"/>
                <a:gd name="T1" fmla="*/ 4050 h 4050"/>
                <a:gd name="T2" fmla="*/ 3 w 371"/>
                <a:gd name="T3" fmla="*/ 4050 h 4050"/>
                <a:gd name="T4" fmla="*/ 3 w 371"/>
                <a:gd name="T5" fmla="*/ 4 h 4050"/>
                <a:gd name="T6" fmla="*/ 371 w 371"/>
                <a:gd name="T7" fmla="*/ 4 h 4050"/>
                <a:gd name="T8" fmla="*/ 371 w 371"/>
                <a:gd name="T9" fmla="*/ 0 h 4050"/>
                <a:gd name="T10" fmla="*/ 0 w 371"/>
                <a:gd name="T11" fmla="*/ 0 h 4050"/>
                <a:gd name="T12" fmla="*/ 0 w 371"/>
                <a:gd name="T13" fmla="*/ 4050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4050">
                  <a:moveTo>
                    <a:pt x="0" y="4050"/>
                  </a:moveTo>
                  <a:lnTo>
                    <a:pt x="3" y="4050"/>
                  </a:lnTo>
                  <a:lnTo>
                    <a:pt x="3" y="4"/>
                  </a:lnTo>
                  <a:lnTo>
                    <a:pt x="371" y="4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4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161" y="4076"/>
              <a:ext cx="1345" cy="206"/>
            </a:xfrm>
            <a:custGeom>
              <a:avLst/>
              <a:gdLst>
                <a:gd name="T0" fmla="*/ 0 w 1345"/>
                <a:gd name="T1" fmla="*/ 206 h 206"/>
                <a:gd name="T2" fmla="*/ 3 w 1345"/>
                <a:gd name="T3" fmla="*/ 206 h 206"/>
                <a:gd name="T4" fmla="*/ 3 w 1345"/>
                <a:gd name="T5" fmla="*/ 2 h 206"/>
                <a:gd name="T6" fmla="*/ 1345 w 1345"/>
                <a:gd name="T7" fmla="*/ 3 h 206"/>
                <a:gd name="T8" fmla="*/ 1345 w 1345"/>
                <a:gd name="T9" fmla="*/ 0 h 206"/>
                <a:gd name="T10" fmla="*/ 0 w 1345"/>
                <a:gd name="T11" fmla="*/ 0 h 206"/>
                <a:gd name="T12" fmla="*/ 0 w 1345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06">
                  <a:moveTo>
                    <a:pt x="0" y="206"/>
                  </a:moveTo>
                  <a:lnTo>
                    <a:pt x="3" y="206"/>
                  </a:lnTo>
                  <a:lnTo>
                    <a:pt x="3" y="2"/>
                  </a:lnTo>
                  <a:lnTo>
                    <a:pt x="1345" y="3"/>
                  </a:lnTo>
                  <a:lnTo>
                    <a:pt x="1345" y="0"/>
                  </a:lnTo>
                  <a:lnTo>
                    <a:pt x="0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29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6 w 132"/>
                <a:gd name="T17" fmla="*/ 10 h 133"/>
                <a:gd name="T18" fmla="*/ 121 w 132"/>
                <a:gd name="T19" fmla="*/ 5 h 133"/>
                <a:gd name="T20" fmla="*/ 115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3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4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3 w 132"/>
                <a:gd name="T45" fmla="*/ 16 h 133"/>
                <a:gd name="T46" fmla="*/ 1 w 132"/>
                <a:gd name="T47" fmla="*/ 23 h 133"/>
                <a:gd name="T48" fmla="*/ 1 w 132"/>
                <a:gd name="T49" fmla="*/ 33 h 133"/>
                <a:gd name="T50" fmla="*/ 0 w 132"/>
                <a:gd name="T51" fmla="*/ 46 h 133"/>
                <a:gd name="T52" fmla="*/ 1 w 132"/>
                <a:gd name="T53" fmla="*/ 59 h 133"/>
                <a:gd name="T54" fmla="*/ 1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1 w 132"/>
                <a:gd name="T61" fmla="*/ 109 h 133"/>
                <a:gd name="T62" fmla="*/ 3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4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3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5 w 132"/>
                <a:gd name="T87" fmla="*/ 130 h 133"/>
                <a:gd name="T88" fmla="*/ 121 w 132"/>
                <a:gd name="T89" fmla="*/ 127 h 133"/>
                <a:gd name="T90" fmla="*/ 126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5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29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6 w 132"/>
                <a:gd name="T17" fmla="*/ 11 h 134"/>
                <a:gd name="T18" fmla="*/ 121 w 132"/>
                <a:gd name="T19" fmla="*/ 6 h 134"/>
                <a:gd name="T20" fmla="*/ 115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3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4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3 w 132"/>
                <a:gd name="T45" fmla="*/ 17 h 134"/>
                <a:gd name="T46" fmla="*/ 1 w 132"/>
                <a:gd name="T47" fmla="*/ 23 h 134"/>
                <a:gd name="T48" fmla="*/ 1 w 132"/>
                <a:gd name="T49" fmla="*/ 34 h 134"/>
                <a:gd name="T50" fmla="*/ 0 w 132"/>
                <a:gd name="T51" fmla="*/ 47 h 134"/>
                <a:gd name="T52" fmla="*/ 1 w 132"/>
                <a:gd name="T53" fmla="*/ 60 h 134"/>
                <a:gd name="T54" fmla="*/ 1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1 w 132"/>
                <a:gd name="T61" fmla="*/ 111 h 134"/>
                <a:gd name="T62" fmla="*/ 3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4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3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5 w 132"/>
                <a:gd name="T87" fmla="*/ 132 h 134"/>
                <a:gd name="T88" fmla="*/ 121 w 132"/>
                <a:gd name="T89" fmla="*/ 128 h 134"/>
                <a:gd name="T90" fmla="*/ 126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6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5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6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1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11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96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9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75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7 w 132"/>
                <a:gd name="T17" fmla="*/ 10 h 133"/>
                <a:gd name="T18" fmla="*/ 121 w 132"/>
                <a:gd name="T19" fmla="*/ 5 h 133"/>
                <a:gd name="T20" fmla="*/ 116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2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3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2 w 132"/>
                <a:gd name="T45" fmla="*/ 16 h 133"/>
                <a:gd name="T46" fmla="*/ 0 w 132"/>
                <a:gd name="T47" fmla="*/ 23 h 133"/>
                <a:gd name="T48" fmla="*/ 0 w 132"/>
                <a:gd name="T49" fmla="*/ 33 h 133"/>
                <a:gd name="T50" fmla="*/ 0 w 132"/>
                <a:gd name="T51" fmla="*/ 46 h 133"/>
                <a:gd name="T52" fmla="*/ 0 w 132"/>
                <a:gd name="T53" fmla="*/ 59 h 133"/>
                <a:gd name="T54" fmla="*/ 0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0 w 132"/>
                <a:gd name="T61" fmla="*/ 109 h 133"/>
                <a:gd name="T62" fmla="*/ 2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3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2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6 w 132"/>
                <a:gd name="T87" fmla="*/ 130 h 133"/>
                <a:gd name="T88" fmla="*/ 121 w 132"/>
                <a:gd name="T89" fmla="*/ 127 h 133"/>
                <a:gd name="T90" fmla="*/ 127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75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7 w 132"/>
                <a:gd name="T17" fmla="*/ 11 h 134"/>
                <a:gd name="T18" fmla="*/ 121 w 132"/>
                <a:gd name="T19" fmla="*/ 6 h 134"/>
                <a:gd name="T20" fmla="*/ 116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2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3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2 w 132"/>
                <a:gd name="T45" fmla="*/ 17 h 134"/>
                <a:gd name="T46" fmla="*/ 0 w 132"/>
                <a:gd name="T47" fmla="*/ 23 h 134"/>
                <a:gd name="T48" fmla="*/ 0 w 132"/>
                <a:gd name="T49" fmla="*/ 34 h 134"/>
                <a:gd name="T50" fmla="*/ 0 w 132"/>
                <a:gd name="T51" fmla="*/ 47 h 134"/>
                <a:gd name="T52" fmla="*/ 0 w 132"/>
                <a:gd name="T53" fmla="*/ 60 h 134"/>
                <a:gd name="T54" fmla="*/ 0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0 w 132"/>
                <a:gd name="T61" fmla="*/ 111 h 134"/>
                <a:gd name="T62" fmla="*/ 2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3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2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6 w 132"/>
                <a:gd name="T87" fmla="*/ 132 h 134"/>
                <a:gd name="T88" fmla="*/ 121 w 132"/>
                <a:gd name="T89" fmla="*/ 128 h 134"/>
                <a:gd name="T90" fmla="*/ 127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57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1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1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601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9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8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39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39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21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21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03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85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09 w 133"/>
                <a:gd name="T23" fmla="*/ 0 h 133"/>
                <a:gd name="T24" fmla="*/ 99 w 133"/>
                <a:gd name="T25" fmla="*/ 0 h 133"/>
                <a:gd name="T26" fmla="*/ 85 w 133"/>
                <a:gd name="T27" fmla="*/ 0 h 133"/>
                <a:gd name="T28" fmla="*/ 72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2 w 133"/>
                <a:gd name="T79" fmla="*/ 132 h 133"/>
                <a:gd name="T80" fmla="*/ 85 w 133"/>
                <a:gd name="T81" fmla="*/ 133 h 133"/>
                <a:gd name="T82" fmla="*/ 99 w 133"/>
                <a:gd name="T83" fmla="*/ 133 h 133"/>
                <a:gd name="T84" fmla="*/ 109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5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2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880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3 w 78"/>
                <a:gd name="T37" fmla="*/ 1 h 78"/>
                <a:gd name="T38" fmla="*/ 9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1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700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1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1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1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67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149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49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131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131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13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131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95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7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7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97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6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6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7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79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3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3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590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1 w 133"/>
                <a:gd name="T31" fmla="*/ 0 h 133"/>
                <a:gd name="T32" fmla="*/ 48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8 w 133"/>
                <a:gd name="T75" fmla="*/ 133 h 133"/>
                <a:gd name="T76" fmla="*/ 61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8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9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38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1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230" y="4400"/>
              <a:ext cx="133" cy="133"/>
            </a:xfrm>
            <a:custGeom>
              <a:avLst/>
              <a:gdLst>
                <a:gd name="T0" fmla="*/ 133 w 133"/>
                <a:gd name="T1" fmla="*/ 107 h 133"/>
                <a:gd name="T2" fmla="*/ 133 w 133"/>
                <a:gd name="T3" fmla="*/ 110 h 133"/>
                <a:gd name="T4" fmla="*/ 132 w 133"/>
                <a:gd name="T5" fmla="*/ 114 h 133"/>
                <a:gd name="T6" fmla="*/ 131 w 133"/>
                <a:gd name="T7" fmla="*/ 116 h 133"/>
                <a:gd name="T8" fmla="*/ 129 w 133"/>
                <a:gd name="T9" fmla="*/ 120 h 133"/>
                <a:gd name="T10" fmla="*/ 127 w 133"/>
                <a:gd name="T11" fmla="*/ 122 h 133"/>
                <a:gd name="T12" fmla="*/ 125 w 133"/>
                <a:gd name="T13" fmla="*/ 125 h 133"/>
                <a:gd name="T14" fmla="*/ 123 w 133"/>
                <a:gd name="T15" fmla="*/ 127 h 133"/>
                <a:gd name="T16" fmla="*/ 120 w 133"/>
                <a:gd name="T17" fmla="*/ 129 h 133"/>
                <a:gd name="T18" fmla="*/ 117 w 133"/>
                <a:gd name="T19" fmla="*/ 131 h 133"/>
                <a:gd name="T20" fmla="*/ 114 w 133"/>
                <a:gd name="T21" fmla="*/ 132 h 133"/>
                <a:gd name="T22" fmla="*/ 110 w 133"/>
                <a:gd name="T23" fmla="*/ 133 h 133"/>
                <a:gd name="T24" fmla="*/ 106 w 133"/>
                <a:gd name="T25" fmla="*/ 133 h 133"/>
                <a:gd name="T26" fmla="*/ 27 w 133"/>
                <a:gd name="T27" fmla="*/ 133 h 133"/>
                <a:gd name="T28" fmla="*/ 23 w 133"/>
                <a:gd name="T29" fmla="*/ 133 h 133"/>
                <a:gd name="T30" fmla="*/ 20 w 133"/>
                <a:gd name="T31" fmla="*/ 132 h 133"/>
                <a:gd name="T32" fmla="*/ 17 w 133"/>
                <a:gd name="T33" fmla="*/ 131 h 133"/>
                <a:gd name="T34" fmla="*/ 13 w 133"/>
                <a:gd name="T35" fmla="*/ 129 h 133"/>
                <a:gd name="T36" fmla="*/ 11 w 133"/>
                <a:gd name="T37" fmla="*/ 127 h 133"/>
                <a:gd name="T38" fmla="*/ 8 w 133"/>
                <a:gd name="T39" fmla="*/ 125 h 133"/>
                <a:gd name="T40" fmla="*/ 6 w 133"/>
                <a:gd name="T41" fmla="*/ 122 h 133"/>
                <a:gd name="T42" fmla="*/ 4 w 133"/>
                <a:gd name="T43" fmla="*/ 120 h 133"/>
                <a:gd name="T44" fmla="*/ 3 w 133"/>
                <a:gd name="T45" fmla="*/ 116 h 133"/>
                <a:gd name="T46" fmla="*/ 1 w 133"/>
                <a:gd name="T47" fmla="*/ 114 h 133"/>
                <a:gd name="T48" fmla="*/ 1 w 133"/>
                <a:gd name="T49" fmla="*/ 110 h 133"/>
                <a:gd name="T50" fmla="*/ 0 w 133"/>
                <a:gd name="T51" fmla="*/ 107 h 133"/>
                <a:gd name="T52" fmla="*/ 0 w 133"/>
                <a:gd name="T53" fmla="*/ 27 h 133"/>
                <a:gd name="T54" fmla="*/ 1 w 133"/>
                <a:gd name="T55" fmla="*/ 23 h 133"/>
                <a:gd name="T56" fmla="*/ 1 w 133"/>
                <a:gd name="T57" fmla="*/ 19 h 133"/>
                <a:gd name="T58" fmla="*/ 3 w 133"/>
                <a:gd name="T59" fmla="*/ 16 h 133"/>
                <a:gd name="T60" fmla="*/ 4 w 133"/>
                <a:gd name="T61" fmla="*/ 13 h 133"/>
                <a:gd name="T62" fmla="*/ 6 w 133"/>
                <a:gd name="T63" fmla="*/ 10 h 133"/>
                <a:gd name="T64" fmla="*/ 8 w 133"/>
                <a:gd name="T65" fmla="*/ 8 h 133"/>
                <a:gd name="T66" fmla="*/ 11 w 133"/>
                <a:gd name="T67" fmla="*/ 5 h 133"/>
                <a:gd name="T68" fmla="*/ 13 w 133"/>
                <a:gd name="T69" fmla="*/ 4 h 133"/>
                <a:gd name="T70" fmla="*/ 17 w 133"/>
                <a:gd name="T71" fmla="*/ 2 h 133"/>
                <a:gd name="T72" fmla="*/ 20 w 133"/>
                <a:gd name="T73" fmla="*/ 1 h 133"/>
                <a:gd name="T74" fmla="*/ 23 w 133"/>
                <a:gd name="T75" fmla="*/ 0 h 133"/>
                <a:gd name="T76" fmla="*/ 27 w 133"/>
                <a:gd name="T77" fmla="*/ 0 h 133"/>
                <a:gd name="T78" fmla="*/ 106 w 133"/>
                <a:gd name="T79" fmla="*/ 0 h 133"/>
                <a:gd name="T80" fmla="*/ 110 w 133"/>
                <a:gd name="T81" fmla="*/ 0 h 133"/>
                <a:gd name="T82" fmla="*/ 114 w 133"/>
                <a:gd name="T83" fmla="*/ 1 h 133"/>
                <a:gd name="T84" fmla="*/ 117 w 133"/>
                <a:gd name="T85" fmla="*/ 2 h 133"/>
                <a:gd name="T86" fmla="*/ 120 w 133"/>
                <a:gd name="T87" fmla="*/ 4 h 133"/>
                <a:gd name="T88" fmla="*/ 123 w 133"/>
                <a:gd name="T89" fmla="*/ 5 h 133"/>
                <a:gd name="T90" fmla="*/ 125 w 133"/>
                <a:gd name="T91" fmla="*/ 8 h 133"/>
                <a:gd name="T92" fmla="*/ 127 w 133"/>
                <a:gd name="T93" fmla="*/ 10 h 133"/>
                <a:gd name="T94" fmla="*/ 129 w 133"/>
                <a:gd name="T95" fmla="*/ 13 h 133"/>
                <a:gd name="T96" fmla="*/ 131 w 133"/>
                <a:gd name="T97" fmla="*/ 16 h 133"/>
                <a:gd name="T98" fmla="*/ 132 w 133"/>
                <a:gd name="T99" fmla="*/ 19 h 133"/>
                <a:gd name="T100" fmla="*/ 133 w 133"/>
                <a:gd name="T101" fmla="*/ 23 h 133"/>
                <a:gd name="T102" fmla="*/ 133 w 133"/>
                <a:gd name="T103" fmla="*/ 27 h 133"/>
                <a:gd name="T104" fmla="*/ 133 w 133"/>
                <a:gd name="T105" fmla="*/ 107 h 133"/>
                <a:gd name="T106" fmla="*/ 133 w 133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107"/>
                  </a:moveTo>
                  <a:lnTo>
                    <a:pt x="133" y="110"/>
                  </a:lnTo>
                  <a:lnTo>
                    <a:pt x="132" y="114"/>
                  </a:lnTo>
                  <a:lnTo>
                    <a:pt x="131" y="116"/>
                  </a:lnTo>
                  <a:lnTo>
                    <a:pt x="129" y="120"/>
                  </a:lnTo>
                  <a:lnTo>
                    <a:pt x="127" y="122"/>
                  </a:lnTo>
                  <a:lnTo>
                    <a:pt x="125" y="125"/>
                  </a:lnTo>
                  <a:lnTo>
                    <a:pt x="123" y="127"/>
                  </a:lnTo>
                  <a:lnTo>
                    <a:pt x="120" y="129"/>
                  </a:lnTo>
                  <a:lnTo>
                    <a:pt x="117" y="131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06" y="133"/>
                  </a:lnTo>
                  <a:lnTo>
                    <a:pt x="27" y="133"/>
                  </a:lnTo>
                  <a:lnTo>
                    <a:pt x="23" y="133"/>
                  </a:lnTo>
                  <a:lnTo>
                    <a:pt x="20" y="132"/>
                  </a:lnTo>
                  <a:lnTo>
                    <a:pt x="17" y="131"/>
                  </a:lnTo>
                  <a:lnTo>
                    <a:pt x="13" y="129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6" y="122"/>
                  </a:lnTo>
                  <a:lnTo>
                    <a:pt x="4" y="120"/>
                  </a:lnTo>
                  <a:lnTo>
                    <a:pt x="3" y="116"/>
                  </a:lnTo>
                  <a:lnTo>
                    <a:pt x="1" y="114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5" y="8"/>
                  </a:lnTo>
                  <a:lnTo>
                    <a:pt x="127" y="10"/>
                  </a:lnTo>
                  <a:lnTo>
                    <a:pt x="129" y="13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3" y="23"/>
                  </a:lnTo>
                  <a:lnTo>
                    <a:pt x="133" y="27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096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123" y="4243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4943" y="4427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916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5 w 133"/>
                <a:gd name="T27" fmla="*/ 1 h 134"/>
                <a:gd name="T28" fmla="*/ 72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2 w 133"/>
                <a:gd name="T79" fmla="*/ 133 h 134"/>
                <a:gd name="T80" fmla="*/ 85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2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5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2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73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473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55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419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437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437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419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4582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40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4041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83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8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68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0 w 78"/>
                <a:gd name="T49" fmla="*/ 20 h 78"/>
                <a:gd name="T50" fmla="*/ 1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1 w 78"/>
                <a:gd name="T57" fmla="*/ 51 h 78"/>
                <a:gd name="T58" fmla="*/ 1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5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474" y="4216"/>
              <a:ext cx="132" cy="132"/>
            </a:xfrm>
            <a:custGeom>
              <a:avLst/>
              <a:gdLst>
                <a:gd name="T0" fmla="*/ 132 w 132"/>
                <a:gd name="T1" fmla="*/ 106 h 132"/>
                <a:gd name="T2" fmla="*/ 132 w 132"/>
                <a:gd name="T3" fmla="*/ 109 h 132"/>
                <a:gd name="T4" fmla="*/ 131 w 132"/>
                <a:gd name="T5" fmla="*/ 113 h 132"/>
                <a:gd name="T6" fmla="*/ 130 w 132"/>
                <a:gd name="T7" fmla="*/ 116 h 132"/>
                <a:gd name="T8" fmla="*/ 128 w 132"/>
                <a:gd name="T9" fmla="*/ 119 h 132"/>
                <a:gd name="T10" fmla="*/ 127 w 132"/>
                <a:gd name="T11" fmla="*/ 122 h 132"/>
                <a:gd name="T12" fmla="*/ 124 w 132"/>
                <a:gd name="T13" fmla="*/ 124 h 132"/>
                <a:gd name="T14" fmla="*/ 122 w 132"/>
                <a:gd name="T15" fmla="*/ 127 h 132"/>
                <a:gd name="T16" fmla="*/ 119 w 132"/>
                <a:gd name="T17" fmla="*/ 128 h 132"/>
                <a:gd name="T18" fmla="*/ 116 w 132"/>
                <a:gd name="T19" fmla="*/ 130 h 132"/>
                <a:gd name="T20" fmla="*/ 113 w 132"/>
                <a:gd name="T21" fmla="*/ 131 h 132"/>
                <a:gd name="T22" fmla="*/ 109 w 132"/>
                <a:gd name="T23" fmla="*/ 132 h 132"/>
                <a:gd name="T24" fmla="*/ 106 w 132"/>
                <a:gd name="T25" fmla="*/ 132 h 132"/>
                <a:gd name="T26" fmla="*/ 26 w 132"/>
                <a:gd name="T27" fmla="*/ 132 h 132"/>
                <a:gd name="T28" fmla="*/ 22 w 132"/>
                <a:gd name="T29" fmla="*/ 132 h 132"/>
                <a:gd name="T30" fmla="*/ 19 w 132"/>
                <a:gd name="T31" fmla="*/ 131 h 132"/>
                <a:gd name="T32" fmla="*/ 16 w 132"/>
                <a:gd name="T33" fmla="*/ 130 h 132"/>
                <a:gd name="T34" fmla="*/ 13 w 132"/>
                <a:gd name="T35" fmla="*/ 128 h 132"/>
                <a:gd name="T36" fmla="*/ 10 w 132"/>
                <a:gd name="T37" fmla="*/ 127 h 132"/>
                <a:gd name="T38" fmla="*/ 7 w 132"/>
                <a:gd name="T39" fmla="*/ 124 h 132"/>
                <a:gd name="T40" fmla="*/ 5 w 132"/>
                <a:gd name="T41" fmla="*/ 122 h 132"/>
                <a:gd name="T42" fmla="*/ 3 w 132"/>
                <a:gd name="T43" fmla="*/ 119 h 132"/>
                <a:gd name="T44" fmla="*/ 2 w 132"/>
                <a:gd name="T45" fmla="*/ 116 h 132"/>
                <a:gd name="T46" fmla="*/ 0 w 132"/>
                <a:gd name="T47" fmla="*/ 113 h 132"/>
                <a:gd name="T48" fmla="*/ 0 w 132"/>
                <a:gd name="T49" fmla="*/ 109 h 132"/>
                <a:gd name="T50" fmla="*/ 0 w 132"/>
                <a:gd name="T51" fmla="*/ 106 h 132"/>
                <a:gd name="T52" fmla="*/ 0 w 132"/>
                <a:gd name="T53" fmla="*/ 26 h 132"/>
                <a:gd name="T54" fmla="*/ 0 w 132"/>
                <a:gd name="T55" fmla="*/ 22 h 132"/>
                <a:gd name="T56" fmla="*/ 0 w 132"/>
                <a:gd name="T57" fmla="*/ 19 h 132"/>
                <a:gd name="T58" fmla="*/ 2 w 132"/>
                <a:gd name="T59" fmla="*/ 16 h 132"/>
                <a:gd name="T60" fmla="*/ 3 w 132"/>
                <a:gd name="T61" fmla="*/ 13 h 132"/>
                <a:gd name="T62" fmla="*/ 5 w 132"/>
                <a:gd name="T63" fmla="*/ 10 h 132"/>
                <a:gd name="T64" fmla="*/ 7 w 132"/>
                <a:gd name="T65" fmla="*/ 7 h 132"/>
                <a:gd name="T66" fmla="*/ 10 w 132"/>
                <a:gd name="T67" fmla="*/ 5 h 132"/>
                <a:gd name="T68" fmla="*/ 13 w 132"/>
                <a:gd name="T69" fmla="*/ 3 h 132"/>
                <a:gd name="T70" fmla="*/ 16 w 132"/>
                <a:gd name="T71" fmla="*/ 2 h 132"/>
                <a:gd name="T72" fmla="*/ 19 w 132"/>
                <a:gd name="T73" fmla="*/ 1 h 132"/>
                <a:gd name="T74" fmla="*/ 22 w 132"/>
                <a:gd name="T75" fmla="*/ 0 h 132"/>
                <a:gd name="T76" fmla="*/ 26 w 132"/>
                <a:gd name="T77" fmla="*/ 0 h 132"/>
                <a:gd name="T78" fmla="*/ 106 w 132"/>
                <a:gd name="T79" fmla="*/ 0 h 132"/>
                <a:gd name="T80" fmla="*/ 109 w 132"/>
                <a:gd name="T81" fmla="*/ 0 h 132"/>
                <a:gd name="T82" fmla="*/ 113 w 132"/>
                <a:gd name="T83" fmla="*/ 1 h 132"/>
                <a:gd name="T84" fmla="*/ 116 w 132"/>
                <a:gd name="T85" fmla="*/ 2 h 132"/>
                <a:gd name="T86" fmla="*/ 119 w 132"/>
                <a:gd name="T87" fmla="*/ 3 h 132"/>
                <a:gd name="T88" fmla="*/ 122 w 132"/>
                <a:gd name="T89" fmla="*/ 5 h 132"/>
                <a:gd name="T90" fmla="*/ 124 w 132"/>
                <a:gd name="T91" fmla="*/ 7 h 132"/>
                <a:gd name="T92" fmla="*/ 127 w 132"/>
                <a:gd name="T93" fmla="*/ 10 h 132"/>
                <a:gd name="T94" fmla="*/ 128 w 132"/>
                <a:gd name="T95" fmla="*/ 13 h 132"/>
                <a:gd name="T96" fmla="*/ 130 w 132"/>
                <a:gd name="T97" fmla="*/ 16 h 132"/>
                <a:gd name="T98" fmla="*/ 131 w 132"/>
                <a:gd name="T99" fmla="*/ 19 h 132"/>
                <a:gd name="T100" fmla="*/ 132 w 132"/>
                <a:gd name="T101" fmla="*/ 22 h 132"/>
                <a:gd name="T102" fmla="*/ 132 w 132"/>
                <a:gd name="T103" fmla="*/ 26 h 132"/>
                <a:gd name="T104" fmla="*/ 132 w 132"/>
                <a:gd name="T105" fmla="*/ 106 h 132"/>
                <a:gd name="T106" fmla="*/ 132 w 132"/>
                <a:gd name="T107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2">
                  <a:moveTo>
                    <a:pt x="132" y="106"/>
                  </a:moveTo>
                  <a:lnTo>
                    <a:pt x="132" y="109"/>
                  </a:lnTo>
                  <a:lnTo>
                    <a:pt x="131" y="113"/>
                  </a:lnTo>
                  <a:lnTo>
                    <a:pt x="130" y="116"/>
                  </a:lnTo>
                  <a:lnTo>
                    <a:pt x="128" y="119"/>
                  </a:lnTo>
                  <a:lnTo>
                    <a:pt x="127" y="122"/>
                  </a:lnTo>
                  <a:lnTo>
                    <a:pt x="124" y="124"/>
                  </a:lnTo>
                  <a:lnTo>
                    <a:pt x="122" y="127"/>
                  </a:lnTo>
                  <a:lnTo>
                    <a:pt x="119" y="128"/>
                  </a:lnTo>
                  <a:lnTo>
                    <a:pt x="116" y="130"/>
                  </a:lnTo>
                  <a:lnTo>
                    <a:pt x="113" y="131"/>
                  </a:lnTo>
                  <a:lnTo>
                    <a:pt x="109" y="132"/>
                  </a:lnTo>
                  <a:lnTo>
                    <a:pt x="106" y="132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9" y="131"/>
                  </a:lnTo>
                  <a:lnTo>
                    <a:pt x="16" y="130"/>
                  </a:lnTo>
                  <a:lnTo>
                    <a:pt x="13" y="128"/>
                  </a:lnTo>
                  <a:lnTo>
                    <a:pt x="10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219 w 221"/>
                <a:gd name="T1" fmla="*/ 136 h 243"/>
                <a:gd name="T2" fmla="*/ 205 w 221"/>
                <a:gd name="T3" fmla="*/ 144 h 243"/>
                <a:gd name="T4" fmla="*/ 183 w 221"/>
                <a:gd name="T5" fmla="*/ 157 h 243"/>
                <a:gd name="T6" fmla="*/ 157 w 221"/>
                <a:gd name="T7" fmla="*/ 172 h 243"/>
                <a:gd name="T8" fmla="*/ 134 w 221"/>
                <a:gd name="T9" fmla="*/ 186 h 243"/>
                <a:gd name="T10" fmla="*/ 118 w 221"/>
                <a:gd name="T11" fmla="*/ 194 h 243"/>
                <a:gd name="T12" fmla="*/ 114 w 221"/>
                <a:gd name="T13" fmla="*/ 196 h 243"/>
                <a:gd name="T14" fmla="*/ 111 w 221"/>
                <a:gd name="T15" fmla="*/ 197 h 243"/>
                <a:gd name="T16" fmla="*/ 109 w 221"/>
                <a:gd name="T17" fmla="*/ 196 h 243"/>
                <a:gd name="T18" fmla="*/ 107 w 221"/>
                <a:gd name="T19" fmla="*/ 195 h 243"/>
                <a:gd name="T20" fmla="*/ 106 w 221"/>
                <a:gd name="T21" fmla="*/ 194 h 243"/>
                <a:gd name="T22" fmla="*/ 106 w 221"/>
                <a:gd name="T23" fmla="*/ 192 h 243"/>
                <a:gd name="T24" fmla="*/ 106 w 221"/>
                <a:gd name="T25" fmla="*/ 189 h 243"/>
                <a:gd name="T26" fmla="*/ 106 w 221"/>
                <a:gd name="T27" fmla="*/ 183 h 243"/>
                <a:gd name="T28" fmla="*/ 106 w 221"/>
                <a:gd name="T29" fmla="*/ 174 h 243"/>
                <a:gd name="T30" fmla="*/ 106 w 221"/>
                <a:gd name="T31" fmla="*/ 157 h 243"/>
                <a:gd name="T32" fmla="*/ 106 w 221"/>
                <a:gd name="T33" fmla="*/ 130 h 243"/>
                <a:gd name="T34" fmla="*/ 106 w 221"/>
                <a:gd name="T35" fmla="*/ 88 h 243"/>
                <a:gd name="T36" fmla="*/ 0 w 221"/>
                <a:gd name="T37" fmla="*/ 0 h 243"/>
                <a:gd name="T38" fmla="*/ 1 w 221"/>
                <a:gd name="T39" fmla="*/ 138 h 243"/>
                <a:gd name="T40" fmla="*/ 4 w 221"/>
                <a:gd name="T41" fmla="*/ 156 h 243"/>
                <a:gd name="T42" fmla="*/ 11 w 221"/>
                <a:gd name="T43" fmla="*/ 175 h 243"/>
                <a:gd name="T44" fmla="*/ 20 w 221"/>
                <a:gd name="T45" fmla="*/ 193 h 243"/>
                <a:gd name="T46" fmla="*/ 34 w 221"/>
                <a:gd name="T47" fmla="*/ 209 h 243"/>
                <a:gd name="T48" fmla="*/ 51 w 221"/>
                <a:gd name="T49" fmla="*/ 224 h 243"/>
                <a:gd name="T50" fmla="*/ 65 w 221"/>
                <a:gd name="T51" fmla="*/ 232 h 243"/>
                <a:gd name="T52" fmla="*/ 72 w 221"/>
                <a:gd name="T53" fmla="*/ 236 h 243"/>
                <a:gd name="T54" fmla="*/ 80 w 221"/>
                <a:gd name="T55" fmla="*/ 238 h 243"/>
                <a:gd name="T56" fmla="*/ 88 w 221"/>
                <a:gd name="T57" fmla="*/ 241 h 243"/>
                <a:gd name="T58" fmla="*/ 96 w 221"/>
                <a:gd name="T59" fmla="*/ 242 h 243"/>
                <a:gd name="T60" fmla="*/ 105 w 221"/>
                <a:gd name="T61" fmla="*/ 243 h 243"/>
                <a:gd name="T62" fmla="*/ 114 w 221"/>
                <a:gd name="T63" fmla="*/ 243 h 243"/>
                <a:gd name="T64" fmla="*/ 122 w 221"/>
                <a:gd name="T65" fmla="*/ 242 h 243"/>
                <a:gd name="T66" fmla="*/ 130 w 221"/>
                <a:gd name="T67" fmla="*/ 241 h 243"/>
                <a:gd name="T68" fmla="*/ 138 w 221"/>
                <a:gd name="T69" fmla="*/ 239 h 243"/>
                <a:gd name="T70" fmla="*/ 146 w 221"/>
                <a:gd name="T71" fmla="*/ 236 h 243"/>
                <a:gd name="T72" fmla="*/ 154 w 221"/>
                <a:gd name="T73" fmla="*/ 232 h 243"/>
                <a:gd name="T74" fmla="*/ 170 w 221"/>
                <a:gd name="T75" fmla="*/ 222 h 243"/>
                <a:gd name="T76" fmla="*/ 190 w 221"/>
                <a:gd name="T77" fmla="*/ 202 h 243"/>
                <a:gd name="T78" fmla="*/ 204 w 221"/>
                <a:gd name="T79" fmla="*/ 181 h 243"/>
                <a:gd name="T80" fmla="*/ 213 w 221"/>
                <a:gd name="T81" fmla="*/ 161 h 243"/>
                <a:gd name="T82" fmla="*/ 218 w 221"/>
                <a:gd name="T83" fmla="*/ 146 h 243"/>
                <a:gd name="T84" fmla="*/ 221 w 221"/>
                <a:gd name="T85" fmla="*/ 136 h 243"/>
                <a:gd name="T86" fmla="*/ 221 w 221"/>
                <a:gd name="T87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1" y="138"/>
                  </a:lnTo>
                  <a:lnTo>
                    <a:pt x="2" y="147"/>
                  </a:lnTo>
                  <a:lnTo>
                    <a:pt x="4" y="156"/>
                  </a:lnTo>
                  <a:lnTo>
                    <a:pt x="7" y="166"/>
                  </a:lnTo>
                  <a:lnTo>
                    <a:pt x="11" y="175"/>
                  </a:lnTo>
                  <a:lnTo>
                    <a:pt x="15" y="184"/>
                  </a:lnTo>
                  <a:lnTo>
                    <a:pt x="20" y="193"/>
                  </a:lnTo>
                  <a:lnTo>
                    <a:pt x="27" y="201"/>
                  </a:lnTo>
                  <a:lnTo>
                    <a:pt x="34" y="209"/>
                  </a:lnTo>
                  <a:lnTo>
                    <a:pt x="42" y="217"/>
                  </a:lnTo>
                  <a:lnTo>
                    <a:pt x="51" y="224"/>
                  </a:lnTo>
                  <a:lnTo>
                    <a:pt x="62" y="231"/>
                  </a:lnTo>
                  <a:lnTo>
                    <a:pt x="65" y="232"/>
                  </a:lnTo>
                  <a:lnTo>
                    <a:pt x="69" y="234"/>
                  </a:lnTo>
                  <a:lnTo>
                    <a:pt x="72" y="236"/>
                  </a:lnTo>
                  <a:lnTo>
                    <a:pt x="76" y="237"/>
                  </a:lnTo>
                  <a:lnTo>
                    <a:pt x="80" y="238"/>
                  </a:lnTo>
                  <a:lnTo>
                    <a:pt x="84" y="239"/>
                  </a:lnTo>
                  <a:lnTo>
                    <a:pt x="88" y="241"/>
                  </a:lnTo>
                  <a:lnTo>
                    <a:pt x="92" y="241"/>
                  </a:lnTo>
                  <a:lnTo>
                    <a:pt x="96" y="242"/>
                  </a:lnTo>
                  <a:lnTo>
                    <a:pt x="101" y="242"/>
                  </a:lnTo>
                  <a:lnTo>
                    <a:pt x="105" y="243"/>
                  </a:lnTo>
                  <a:lnTo>
                    <a:pt x="110" y="243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22" y="242"/>
                  </a:lnTo>
                  <a:lnTo>
                    <a:pt x="126" y="242"/>
                  </a:lnTo>
                  <a:lnTo>
                    <a:pt x="130" y="241"/>
                  </a:lnTo>
                  <a:lnTo>
                    <a:pt x="134" y="240"/>
                  </a:lnTo>
                  <a:lnTo>
                    <a:pt x="138" y="239"/>
                  </a:lnTo>
                  <a:lnTo>
                    <a:pt x="142" y="238"/>
                  </a:lnTo>
                  <a:lnTo>
                    <a:pt x="146" y="236"/>
                  </a:lnTo>
                  <a:lnTo>
                    <a:pt x="150" y="234"/>
                  </a:lnTo>
                  <a:lnTo>
                    <a:pt x="154" y="232"/>
                  </a:lnTo>
                  <a:lnTo>
                    <a:pt x="158" y="230"/>
                  </a:lnTo>
                  <a:lnTo>
                    <a:pt x="170" y="222"/>
                  </a:lnTo>
                  <a:lnTo>
                    <a:pt x="181" y="212"/>
                  </a:lnTo>
                  <a:lnTo>
                    <a:pt x="190" y="202"/>
                  </a:lnTo>
                  <a:lnTo>
                    <a:pt x="198" y="192"/>
                  </a:lnTo>
                  <a:lnTo>
                    <a:pt x="204" y="181"/>
                  </a:lnTo>
                  <a:lnTo>
                    <a:pt x="209" y="171"/>
                  </a:lnTo>
                  <a:lnTo>
                    <a:pt x="213" y="161"/>
                  </a:lnTo>
                  <a:lnTo>
                    <a:pt x="216" y="153"/>
                  </a:lnTo>
                  <a:lnTo>
                    <a:pt x="218" y="146"/>
                  </a:lnTo>
                  <a:lnTo>
                    <a:pt x="220" y="140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8 w 169"/>
                <a:gd name="T1" fmla="*/ 9 h 268"/>
                <a:gd name="T2" fmla="*/ 22 w 169"/>
                <a:gd name="T3" fmla="*/ 17 h 268"/>
                <a:gd name="T4" fmla="*/ 45 w 169"/>
                <a:gd name="T5" fmla="*/ 30 h 268"/>
                <a:gd name="T6" fmla="*/ 70 w 169"/>
                <a:gd name="T7" fmla="*/ 45 h 268"/>
                <a:gd name="T8" fmla="*/ 94 w 169"/>
                <a:gd name="T9" fmla="*/ 58 h 268"/>
                <a:gd name="T10" fmla="*/ 109 w 169"/>
                <a:gd name="T11" fmla="*/ 68 h 268"/>
                <a:gd name="T12" fmla="*/ 113 w 169"/>
                <a:gd name="T13" fmla="*/ 71 h 268"/>
                <a:gd name="T14" fmla="*/ 114 w 169"/>
                <a:gd name="T15" fmla="*/ 72 h 268"/>
                <a:gd name="T16" fmla="*/ 115 w 169"/>
                <a:gd name="T17" fmla="*/ 75 h 268"/>
                <a:gd name="T18" fmla="*/ 115 w 169"/>
                <a:gd name="T19" fmla="*/ 76 h 268"/>
                <a:gd name="T20" fmla="*/ 115 w 169"/>
                <a:gd name="T21" fmla="*/ 79 h 268"/>
                <a:gd name="T22" fmla="*/ 114 w 169"/>
                <a:gd name="T23" fmla="*/ 80 h 268"/>
                <a:gd name="T24" fmla="*/ 111 w 169"/>
                <a:gd name="T25" fmla="*/ 82 h 268"/>
                <a:gd name="T26" fmla="*/ 106 w 169"/>
                <a:gd name="T27" fmla="*/ 84 h 268"/>
                <a:gd name="T28" fmla="*/ 98 w 169"/>
                <a:gd name="T29" fmla="*/ 89 h 268"/>
                <a:gd name="T30" fmla="*/ 84 w 169"/>
                <a:gd name="T31" fmla="*/ 97 h 268"/>
                <a:gd name="T32" fmla="*/ 60 w 169"/>
                <a:gd name="T33" fmla="*/ 111 h 268"/>
                <a:gd name="T34" fmla="*/ 23 w 169"/>
                <a:gd name="T35" fmla="*/ 132 h 268"/>
                <a:gd name="T36" fmla="*/ 1 w 169"/>
                <a:gd name="T37" fmla="*/ 268 h 268"/>
                <a:gd name="T38" fmla="*/ 119 w 169"/>
                <a:gd name="T39" fmla="*/ 198 h 268"/>
                <a:gd name="T40" fmla="*/ 133 w 169"/>
                <a:gd name="T41" fmla="*/ 186 h 268"/>
                <a:gd name="T42" fmla="*/ 146 w 169"/>
                <a:gd name="T43" fmla="*/ 171 h 268"/>
                <a:gd name="T44" fmla="*/ 157 w 169"/>
                <a:gd name="T45" fmla="*/ 153 h 268"/>
                <a:gd name="T46" fmla="*/ 164 w 169"/>
                <a:gd name="T47" fmla="*/ 133 h 268"/>
                <a:gd name="T48" fmla="*/ 168 w 169"/>
                <a:gd name="T49" fmla="*/ 111 h 268"/>
                <a:gd name="T50" fmla="*/ 168 w 169"/>
                <a:gd name="T51" fmla="*/ 91 h 268"/>
                <a:gd name="T52" fmla="*/ 165 w 169"/>
                <a:gd name="T53" fmla="*/ 75 h 268"/>
                <a:gd name="T54" fmla="*/ 160 w 169"/>
                <a:gd name="T55" fmla="*/ 60 h 268"/>
                <a:gd name="T56" fmla="*/ 152 w 169"/>
                <a:gd name="T57" fmla="*/ 45 h 268"/>
                <a:gd name="T58" fmla="*/ 141 w 169"/>
                <a:gd name="T59" fmla="*/ 32 h 268"/>
                <a:gd name="T60" fmla="*/ 128 w 169"/>
                <a:gd name="T61" fmla="*/ 20 h 268"/>
                <a:gd name="T62" fmla="*/ 107 w 169"/>
                <a:gd name="T63" fmla="*/ 9 h 268"/>
                <a:gd name="T64" fmla="*/ 80 w 169"/>
                <a:gd name="T65" fmla="*/ 1 h 268"/>
                <a:gd name="T66" fmla="*/ 54 w 169"/>
                <a:gd name="T67" fmla="*/ 0 h 268"/>
                <a:gd name="T68" fmla="*/ 33 w 169"/>
                <a:gd name="T69" fmla="*/ 1 h 268"/>
                <a:gd name="T70" fmla="*/ 16 w 169"/>
                <a:gd name="T71" fmla="*/ 5 h 268"/>
                <a:gd name="T72" fmla="*/ 8 w 169"/>
                <a:gd name="T73" fmla="*/ 8 h 268"/>
                <a:gd name="T74" fmla="*/ 7 w 169"/>
                <a:gd name="T75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9" y="198"/>
                  </a:lnTo>
                  <a:lnTo>
                    <a:pt x="126" y="192"/>
                  </a:lnTo>
                  <a:lnTo>
                    <a:pt x="133" y="186"/>
                  </a:lnTo>
                  <a:lnTo>
                    <a:pt x="140" y="179"/>
                  </a:lnTo>
                  <a:lnTo>
                    <a:pt x="146" y="171"/>
                  </a:lnTo>
                  <a:lnTo>
                    <a:pt x="152" y="163"/>
                  </a:lnTo>
                  <a:lnTo>
                    <a:pt x="157" y="153"/>
                  </a:lnTo>
                  <a:lnTo>
                    <a:pt x="161" y="144"/>
                  </a:lnTo>
                  <a:lnTo>
                    <a:pt x="164" y="133"/>
                  </a:lnTo>
                  <a:lnTo>
                    <a:pt x="167" y="122"/>
                  </a:lnTo>
                  <a:lnTo>
                    <a:pt x="168" y="111"/>
                  </a:lnTo>
                  <a:lnTo>
                    <a:pt x="169" y="99"/>
                  </a:lnTo>
                  <a:lnTo>
                    <a:pt x="168" y="91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63" y="68"/>
                  </a:lnTo>
                  <a:lnTo>
                    <a:pt x="160" y="60"/>
                  </a:lnTo>
                  <a:lnTo>
                    <a:pt x="156" y="53"/>
                  </a:lnTo>
                  <a:lnTo>
                    <a:pt x="152" y="45"/>
                  </a:lnTo>
                  <a:lnTo>
                    <a:pt x="147" y="38"/>
                  </a:lnTo>
                  <a:lnTo>
                    <a:pt x="141" y="32"/>
                  </a:lnTo>
                  <a:lnTo>
                    <a:pt x="135" y="26"/>
                  </a:lnTo>
                  <a:lnTo>
                    <a:pt x="128" y="20"/>
                  </a:lnTo>
                  <a:lnTo>
                    <a:pt x="121" y="16"/>
                  </a:lnTo>
                  <a:lnTo>
                    <a:pt x="107" y="9"/>
                  </a:lnTo>
                  <a:lnTo>
                    <a:pt x="93" y="4"/>
                  </a:lnTo>
                  <a:lnTo>
                    <a:pt x="80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4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5427" y="4202"/>
              <a:ext cx="278" cy="203"/>
            </a:xfrm>
            <a:custGeom>
              <a:avLst/>
              <a:gdLst>
                <a:gd name="T0" fmla="*/ 50 w 278"/>
                <a:gd name="T1" fmla="*/ 200 h 203"/>
                <a:gd name="T2" fmla="*/ 50 w 278"/>
                <a:gd name="T3" fmla="*/ 184 h 203"/>
                <a:gd name="T4" fmla="*/ 50 w 278"/>
                <a:gd name="T5" fmla="*/ 158 h 203"/>
                <a:gd name="T6" fmla="*/ 50 w 278"/>
                <a:gd name="T7" fmla="*/ 128 h 203"/>
                <a:gd name="T8" fmla="*/ 50 w 278"/>
                <a:gd name="T9" fmla="*/ 102 h 203"/>
                <a:gd name="T10" fmla="*/ 50 w 278"/>
                <a:gd name="T11" fmla="*/ 84 h 203"/>
                <a:gd name="T12" fmla="*/ 50 w 278"/>
                <a:gd name="T13" fmla="*/ 79 h 203"/>
                <a:gd name="T14" fmla="*/ 51 w 278"/>
                <a:gd name="T15" fmla="*/ 77 h 203"/>
                <a:gd name="T16" fmla="*/ 53 w 278"/>
                <a:gd name="T17" fmla="*/ 76 h 203"/>
                <a:gd name="T18" fmla="*/ 54 w 278"/>
                <a:gd name="T19" fmla="*/ 74 h 203"/>
                <a:gd name="T20" fmla="*/ 57 w 278"/>
                <a:gd name="T21" fmla="*/ 74 h 203"/>
                <a:gd name="T22" fmla="*/ 58 w 278"/>
                <a:gd name="T23" fmla="*/ 74 h 203"/>
                <a:gd name="T24" fmla="*/ 61 w 278"/>
                <a:gd name="T25" fmla="*/ 76 h 203"/>
                <a:gd name="T26" fmla="*/ 66 w 278"/>
                <a:gd name="T27" fmla="*/ 78 h 203"/>
                <a:gd name="T28" fmla="*/ 74 w 278"/>
                <a:gd name="T29" fmla="*/ 83 h 203"/>
                <a:gd name="T30" fmla="*/ 88 w 278"/>
                <a:gd name="T31" fmla="*/ 92 h 203"/>
                <a:gd name="T32" fmla="*/ 112 w 278"/>
                <a:gd name="T33" fmla="*/ 105 h 203"/>
                <a:gd name="T34" fmla="*/ 148 w 278"/>
                <a:gd name="T35" fmla="*/ 126 h 203"/>
                <a:gd name="T36" fmla="*/ 278 w 278"/>
                <a:gd name="T37" fmla="*/ 78 h 203"/>
                <a:gd name="T38" fmla="*/ 157 w 278"/>
                <a:gd name="T39" fmla="*/ 10 h 203"/>
                <a:gd name="T40" fmla="*/ 140 w 278"/>
                <a:gd name="T41" fmla="*/ 4 h 203"/>
                <a:gd name="T42" fmla="*/ 121 w 278"/>
                <a:gd name="T43" fmla="*/ 0 h 203"/>
                <a:gd name="T44" fmla="*/ 100 w 278"/>
                <a:gd name="T45" fmla="*/ 0 h 203"/>
                <a:gd name="T46" fmla="*/ 79 w 278"/>
                <a:gd name="T47" fmla="*/ 3 h 203"/>
                <a:gd name="T48" fmla="*/ 57 w 278"/>
                <a:gd name="T49" fmla="*/ 11 h 203"/>
                <a:gd name="T50" fmla="*/ 40 w 278"/>
                <a:gd name="T51" fmla="*/ 21 h 203"/>
                <a:gd name="T52" fmla="*/ 28 w 278"/>
                <a:gd name="T53" fmla="*/ 31 h 203"/>
                <a:gd name="T54" fmla="*/ 18 w 278"/>
                <a:gd name="T55" fmla="*/ 44 h 203"/>
                <a:gd name="T56" fmla="*/ 9 w 278"/>
                <a:gd name="T57" fmla="*/ 58 h 203"/>
                <a:gd name="T58" fmla="*/ 3 w 278"/>
                <a:gd name="T59" fmla="*/ 74 h 203"/>
                <a:gd name="T60" fmla="*/ 0 w 278"/>
                <a:gd name="T61" fmla="*/ 91 h 203"/>
                <a:gd name="T62" fmla="*/ 0 w 278"/>
                <a:gd name="T63" fmla="*/ 115 h 203"/>
                <a:gd name="T64" fmla="*/ 7 w 278"/>
                <a:gd name="T65" fmla="*/ 142 h 203"/>
                <a:gd name="T66" fmla="*/ 19 w 278"/>
                <a:gd name="T67" fmla="*/ 165 h 203"/>
                <a:gd name="T68" fmla="*/ 31 w 278"/>
                <a:gd name="T69" fmla="*/ 183 h 203"/>
                <a:gd name="T70" fmla="*/ 42 w 278"/>
                <a:gd name="T71" fmla="*/ 196 h 203"/>
                <a:gd name="T72" fmla="*/ 49 w 278"/>
                <a:gd name="T73" fmla="*/ 202 h 203"/>
                <a:gd name="T74" fmla="*/ 50 w 278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03">
                  <a:moveTo>
                    <a:pt x="50" y="203"/>
                  </a:moveTo>
                  <a:lnTo>
                    <a:pt x="50" y="200"/>
                  </a:lnTo>
                  <a:lnTo>
                    <a:pt x="50" y="194"/>
                  </a:lnTo>
                  <a:lnTo>
                    <a:pt x="50" y="184"/>
                  </a:lnTo>
                  <a:lnTo>
                    <a:pt x="50" y="172"/>
                  </a:lnTo>
                  <a:lnTo>
                    <a:pt x="50" y="158"/>
                  </a:lnTo>
                  <a:lnTo>
                    <a:pt x="50" y="143"/>
                  </a:lnTo>
                  <a:lnTo>
                    <a:pt x="50" y="128"/>
                  </a:lnTo>
                  <a:lnTo>
                    <a:pt x="50" y="115"/>
                  </a:lnTo>
                  <a:lnTo>
                    <a:pt x="50" y="102"/>
                  </a:lnTo>
                  <a:lnTo>
                    <a:pt x="50" y="91"/>
                  </a:lnTo>
                  <a:lnTo>
                    <a:pt x="50" y="84"/>
                  </a:lnTo>
                  <a:lnTo>
                    <a:pt x="50" y="81"/>
                  </a:lnTo>
                  <a:lnTo>
                    <a:pt x="50" y="79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5"/>
                  </a:lnTo>
                  <a:lnTo>
                    <a:pt x="61" y="76"/>
                  </a:lnTo>
                  <a:lnTo>
                    <a:pt x="64" y="77"/>
                  </a:lnTo>
                  <a:lnTo>
                    <a:pt x="66" y="78"/>
                  </a:lnTo>
                  <a:lnTo>
                    <a:pt x="69" y="81"/>
                  </a:lnTo>
                  <a:lnTo>
                    <a:pt x="74" y="83"/>
                  </a:lnTo>
                  <a:lnTo>
                    <a:pt x="80" y="87"/>
                  </a:lnTo>
                  <a:lnTo>
                    <a:pt x="88" y="92"/>
                  </a:lnTo>
                  <a:lnTo>
                    <a:pt x="99" y="97"/>
                  </a:lnTo>
                  <a:lnTo>
                    <a:pt x="112" y="105"/>
                  </a:lnTo>
                  <a:lnTo>
                    <a:pt x="129" y="115"/>
                  </a:lnTo>
                  <a:lnTo>
                    <a:pt x="148" y="126"/>
                  </a:lnTo>
                  <a:lnTo>
                    <a:pt x="172" y="141"/>
                  </a:lnTo>
                  <a:lnTo>
                    <a:pt x="278" y="78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7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3"/>
                  </a:lnTo>
                  <a:lnTo>
                    <a:pt x="68" y="6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1"/>
                  </a:lnTo>
                  <a:lnTo>
                    <a:pt x="34" y="26"/>
                  </a:lnTo>
                  <a:lnTo>
                    <a:pt x="28" y="31"/>
                  </a:lnTo>
                  <a:lnTo>
                    <a:pt x="23" y="38"/>
                  </a:lnTo>
                  <a:lnTo>
                    <a:pt x="18" y="44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5" y="66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15"/>
                  </a:lnTo>
                  <a:lnTo>
                    <a:pt x="3" y="129"/>
                  </a:lnTo>
                  <a:lnTo>
                    <a:pt x="7" y="142"/>
                  </a:lnTo>
                  <a:lnTo>
                    <a:pt x="12" y="154"/>
                  </a:lnTo>
                  <a:lnTo>
                    <a:pt x="19" y="165"/>
                  </a:lnTo>
                  <a:lnTo>
                    <a:pt x="25" y="175"/>
                  </a:lnTo>
                  <a:lnTo>
                    <a:pt x="31" y="183"/>
                  </a:lnTo>
                  <a:lnTo>
                    <a:pt x="37" y="190"/>
                  </a:lnTo>
                  <a:lnTo>
                    <a:pt x="42" y="196"/>
                  </a:lnTo>
                  <a:lnTo>
                    <a:pt x="46" y="200"/>
                  </a:lnTo>
                  <a:lnTo>
                    <a:pt x="49" y="202"/>
                  </a:lnTo>
                  <a:lnTo>
                    <a:pt x="50" y="203"/>
                  </a:lnTo>
                  <a:lnTo>
                    <a:pt x="50" y="20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111 w 221"/>
                <a:gd name="T1" fmla="*/ 197 h 243"/>
                <a:gd name="T2" fmla="*/ 106 w 221"/>
                <a:gd name="T3" fmla="*/ 157 h 243"/>
                <a:gd name="T4" fmla="*/ 1 w 221"/>
                <a:gd name="T5" fmla="*/ 132 h 243"/>
                <a:gd name="T6" fmla="*/ 1 w 221"/>
                <a:gd name="T7" fmla="*/ 136 h 243"/>
                <a:gd name="T8" fmla="*/ 1 w 221"/>
                <a:gd name="T9" fmla="*/ 141 h 243"/>
                <a:gd name="T10" fmla="*/ 1 w 221"/>
                <a:gd name="T11" fmla="*/ 145 h 243"/>
                <a:gd name="T12" fmla="*/ 3 w 221"/>
                <a:gd name="T13" fmla="*/ 150 h 243"/>
                <a:gd name="T14" fmla="*/ 3 w 221"/>
                <a:gd name="T15" fmla="*/ 154 h 243"/>
                <a:gd name="T16" fmla="*/ 4 w 221"/>
                <a:gd name="T17" fmla="*/ 159 h 243"/>
                <a:gd name="T18" fmla="*/ 6 w 221"/>
                <a:gd name="T19" fmla="*/ 163 h 243"/>
                <a:gd name="T20" fmla="*/ 8 w 221"/>
                <a:gd name="T21" fmla="*/ 168 h 243"/>
                <a:gd name="T22" fmla="*/ 9 w 221"/>
                <a:gd name="T23" fmla="*/ 173 h 243"/>
                <a:gd name="T24" fmla="*/ 12 w 221"/>
                <a:gd name="T25" fmla="*/ 177 h 243"/>
                <a:gd name="T26" fmla="*/ 14 w 221"/>
                <a:gd name="T27" fmla="*/ 182 h 243"/>
                <a:gd name="T28" fmla="*/ 16 w 221"/>
                <a:gd name="T29" fmla="*/ 186 h 243"/>
                <a:gd name="T30" fmla="*/ 19 w 221"/>
                <a:gd name="T31" fmla="*/ 191 h 243"/>
                <a:gd name="T32" fmla="*/ 22 w 221"/>
                <a:gd name="T33" fmla="*/ 195 h 243"/>
                <a:gd name="T34" fmla="*/ 25 w 221"/>
                <a:gd name="T35" fmla="*/ 200 h 243"/>
                <a:gd name="T36" fmla="*/ 28 w 221"/>
                <a:gd name="T37" fmla="*/ 204 h 243"/>
                <a:gd name="T38" fmla="*/ 32 w 221"/>
                <a:gd name="T39" fmla="*/ 208 h 243"/>
                <a:gd name="T40" fmla="*/ 36 w 221"/>
                <a:gd name="T41" fmla="*/ 212 h 243"/>
                <a:gd name="T42" fmla="*/ 40 w 221"/>
                <a:gd name="T43" fmla="*/ 216 h 243"/>
                <a:gd name="T44" fmla="*/ 45 w 221"/>
                <a:gd name="T45" fmla="*/ 219 h 243"/>
                <a:gd name="T46" fmla="*/ 49 w 221"/>
                <a:gd name="T47" fmla="*/ 223 h 243"/>
                <a:gd name="T48" fmla="*/ 54 w 221"/>
                <a:gd name="T49" fmla="*/ 226 h 243"/>
                <a:gd name="T50" fmla="*/ 59 w 221"/>
                <a:gd name="T51" fmla="*/ 230 h 243"/>
                <a:gd name="T52" fmla="*/ 65 w 221"/>
                <a:gd name="T53" fmla="*/ 233 h 243"/>
                <a:gd name="T54" fmla="*/ 73 w 221"/>
                <a:gd name="T55" fmla="*/ 236 h 243"/>
                <a:gd name="T56" fmla="*/ 81 w 221"/>
                <a:gd name="T57" fmla="*/ 239 h 243"/>
                <a:gd name="T58" fmla="*/ 89 w 221"/>
                <a:gd name="T59" fmla="*/ 241 h 243"/>
                <a:gd name="T60" fmla="*/ 97 w 221"/>
                <a:gd name="T61" fmla="*/ 242 h 243"/>
                <a:gd name="T62" fmla="*/ 106 w 221"/>
                <a:gd name="T63" fmla="*/ 243 h 243"/>
                <a:gd name="T64" fmla="*/ 114 w 221"/>
                <a:gd name="T65" fmla="*/ 243 h 243"/>
                <a:gd name="T66" fmla="*/ 122 w 221"/>
                <a:gd name="T67" fmla="*/ 242 h 243"/>
                <a:gd name="T68" fmla="*/ 130 w 221"/>
                <a:gd name="T69" fmla="*/ 241 h 243"/>
                <a:gd name="T70" fmla="*/ 138 w 221"/>
                <a:gd name="T71" fmla="*/ 238 h 243"/>
                <a:gd name="T72" fmla="*/ 146 w 221"/>
                <a:gd name="T73" fmla="*/ 235 h 243"/>
                <a:gd name="T74" fmla="*/ 154 w 221"/>
                <a:gd name="T75" fmla="*/ 232 h 243"/>
                <a:gd name="T76" fmla="*/ 161 w 221"/>
                <a:gd name="T77" fmla="*/ 228 h 243"/>
                <a:gd name="T78" fmla="*/ 167 w 221"/>
                <a:gd name="T79" fmla="*/ 224 h 243"/>
                <a:gd name="T80" fmla="*/ 173 w 221"/>
                <a:gd name="T81" fmla="*/ 219 h 243"/>
                <a:gd name="T82" fmla="*/ 179 w 221"/>
                <a:gd name="T83" fmla="*/ 215 h 243"/>
                <a:gd name="T84" fmla="*/ 184 w 221"/>
                <a:gd name="T85" fmla="*/ 209 h 243"/>
                <a:gd name="T86" fmla="*/ 188 w 221"/>
                <a:gd name="T87" fmla="*/ 204 h 243"/>
                <a:gd name="T88" fmla="*/ 192 w 221"/>
                <a:gd name="T89" fmla="*/ 199 h 243"/>
                <a:gd name="T90" fmla="*/ 196 w 221"/>
                <a:gd name="T91" fmla="*/ 194 h 243"/>
                <a:gd name="T92" fmla="*/ 200 w 221"/>
                <a:gd name="T93" fmla="*/ 189 h 243"/>
                <a:gd name="T94" fmla="*/ 203 w 221"/>
                <a:gd name="T95" fmla="*/ 184 h 243"/>
                <a:gd name="T96" fmla="*/ 206 w 221"/>
                <a:gd name="T97" fmla="*/ 178 h 243"/>
                <a:gd name="T98" fmla="*/ 209 w 221"/>
                <a:gd name="T99" fmla="*/ 173 h 243"/>
                <a:gd name="T100" fmla="*/ 211 w 221"/>
                <a:gd name="T101" fmla="*/ 168 h 243"/>
                <a:gd name="T102" fmla="*/ 213 w 221"/>
                <a:gd name="T103" fmla="*/ 163 h 243"/>
                <a:gd name="T104" fmla="*/ 214 w 221"/>
                <a:gd name="T105" fmla="*/ 159 h 243"/>
                <a:gd name="T106" fmla="*/ 216 w 221"/>
                <a:gd name="T107" fmla="*/ 154 h 243"/>
                <a:gd name="T108" fmla="*/ 218 w 221"/>
                <a:gd name="T109" fmla="*/ 150 h 243"/>
                <a:gd name="T110" fmla="*/ 218 w 221"/>
                <a:gd name="T111" fmla="*/ 147 h 243"/>
                <a:gd name="T112" fmla="*/ 219 w 221"/>
                <a:gd name="T113" fmla="*/ 143 h 243"/>
                <a:gd name="T114" fmla="*/ 220 w 221"/>
                <a:gd name="T115" fmla="*/ 141 h 243"/>
                <a:gd name="T116" fmla="*/ 220 w 221"/>
                <a:gd name="T117" fmla="*/ 138 h 243"/>
                <a:gd name="T118" fmla="*/ 221 w 221"/>
                <a:gd name="T119" fmla="*/ 137 h 243"/>
                <a:gd name="T120" fmla="*/ 221 w 221"/>
                <a:gd name="T121" fmla="*/ 135 h 243"/>
                <a:gd name="T122" fmla="*/ 221 w 221"/>
                <a:gd name="T123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7"/>
                  </a:lnTo>
                  <a:lnTo>
                    <a:pt x="12" y="177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8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8" y="18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9" y="190"/>
                  </a:lnTo>
                  <a:lnTo>
                    <a:pt x="19" y="190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3" y="196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1" y="206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5" y="219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6" y="220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8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9"/>
                  </a:lnTo>
                  <a:lnTo>
                    <a:pt x="59" y="229"/>
                  </a:lnTo>
                  <a:lnTo>
                    <a:pt x="59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3" y="231"/>
                  </a:lnTo>
                  <a:lnTo>
                    <a:pt x="63" y="231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9" y="234"/>
                  </a:lnTo>
                  <a:lnTo>
                    <a:pt x="69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1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5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7" y="238"/>
                  </a:lnTo>
                  <a:lnTo>
                    <a:pt x="77" y="238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80" y="238"/>
                  </a:lnTo>
                  <a:lnTo>
                    <a:pt x="80" y="238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84" y="239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6" y="240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90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3" y="242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99" y="242"/>
                  </a:lnTo>
                  <a:lnTo>
                    <a:pt x="99" y="242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0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05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9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3"/>
                  </a:lnTo>
                  <a:lnTo>
                    <a:pt x="113" y="243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6" y="243"/>
                  </a:lnTo>
                  <a:lnTo>
                    <a:pt x="116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20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3" y="242"/>
                  </a:lnTo>
                  <a:lnTo>
                    <a:pt x="123" y="242"/>
                  </a:lnTo>
                  <a:lnTo>
                    <a:pt x="124" y="242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6" y="242"/>
                  </a:lnTo>
                  <a:lnTo>
                    <a:pt x="126" y="242"/>
                  </a:lnTo>
                  <a:lnTo>
                    <a:pt x="127" y="242"/>
                  </a:lnTo>
                  <a:lnTo>
                    <a:pt x="127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2" y="241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9"/>
                  </a:lnTo>
                  <a:lnTo>
                    <a:pt x="135" y="239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8" y="239"/>
                  </a:lnTo>
                  <a:lnTo>
                    <a:pt x="138" y="238"/>
                  </a:lnTo>
                  <a:lnTo>
                    <a:pt x="139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3" y="237"/>
                  </a:lnTo>
                  <a:lnTo>
                    <a:pt x="144" y="237"/>
                  </a:lnTo>
                  <a:lnTo>
                    <a:pt x="144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7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4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51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3"/>
                  </a:lnTo>
                  <a:lnTo>
                    <a:pt x="153" y="233"/>
                  </a:lnTo>
                  <a:lnTo>
                    <a:pt x="153" y="232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5" y="232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9"/>
                  </a:lnTo>
                  <a:lnTo>
                    <a:pt x="160" y="229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2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4" y="22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5" y="226"/>
                  </a:lnTo>
                  <a:lnTo>
                    <a:pt x="165" y="226"/>
                  </a:lnTo>
                  <a:lnTo>
                    <a:pt x="165" y="225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8" y="224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2"/>
                  </a:lnTo>
                  <a:lnTo>
                    <a:pt x="171" y="221"/>
                  </a:lnTo>
                  <a:lnTo>
                    <a:pt x="171" y="221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19"/>
                  </a:lnTo>
                  <a:lnTo>
                    <a:pt x="175" y="218"/>
                  </a:lnTo>
                  <a:lnTo>
                    <a:pt x="175" y="217"/>
                  </a:lnTo>
                  <a:lnTo>
                    <a:pt x="175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82" y="212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3" y="211"/>
                  </a:lnTo>
                  <a:lnTo>
                    <a:pt x="183" y="210"/>
                  </a:lnTo>
                  <a:lnTo>
                    <a:pt x="184" y="210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8"/>
                  </a:lnTo>
                  <a:lnTo>
                    <a:pt x="185" y="208"/>
                  </a:lnTo>
                  <a:lnTo>
                    <a:pt x="185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2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3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4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196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198" y="191"/>
                  </a:lnTo>
                  <a:lnTo>
                    <a:pt x="198" y="191"/>
                  </a:lnTo>
                  <a:lnTo>
                    <a:pt x="198" y="190"/>
                  </a:lnTo>
                  <a:lnTo>
                    <a:pt x="199" y="190"/>
                  </a:lnTo>
                  <a:lnTo>
                    <a:pt x="199" y="19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0" y="189"/>
                  </a:lnTo>
                  <a:lnTo>
                    <a:pt x="200" y="188"/>
                  </a:lnTo>
                  <a:lnTo>
                    <a:pt x="200" y="188"/>
                  </a:lnTo>
                  <a:lnTo>
                    <a:pt x="201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6"/>
                  </a:lnTo>
                  <a:lnTo>
                    <a:pt x="202" y="186"/>
                  </a:lnTo>
                  <a:lnTo>
                    <a:pt x="202" y="186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4"/>
                  </a:lnTo>
                  <a:lnTo>
                    <a:pt x="202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3"/>
                  </a:lnTo>
                  <a:lnTo>
                    <a:pt x="203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5" y="181"/>
                  </a:lnTo>
                  <a:lnTo>
                    <a:pt x="205" y="181"/>
                  </a:lnTo>
                  <a:lnTo>
                    <a:pt x="205" y="180"/>
                  </a:lnTo>
                  <a:lnTo>
                    <a:pt x="205" y="180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6" y="179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10" y="171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6"/>
                  </a:lnTo>
                  <a:lnTo>
                    <a:pt x="211" y="166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4" y="162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8"/>
                  </a:lnTo>
                  <a:lnTo>
                    <a:pt x="215" y="158"/>
                  </a:lnTo>
                  <a:lnTo>
                    <a:pt x="215" y="158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5"/>
                  </a:lnTo>
                  <a:lnTo>
                    <a:pt x="215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9" y="146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112 w 169"/>
                <a:gd name="T1" fmla="*/ 70 h 268"/>
                <a:gd name="T2" fmla="*/ 111 w 169"/>
                <a:gd name="T3" fmla="*/ 82 h 268"/>
                <a:gd name="T4" fmla="*/ 112 w 169"/>
                <a:gd name="T5" fmla="*/ 202 h 268"/>
                <a:gd name="T6" fmla="*/ 118 w 169"/>
                <a:gd name="T7" fmla="*/ 198 h 268"/>
                <a:gd name="T8" fmla="*/ 124 w 169"/>
                <a:gd name="T9" fmla="*/ 194 h 268"/>
                <a:gd name="T10" fmla="*/ 130 w 169"/>
                <a:gd name="T11" fmla="*/ 189 h 268"/>
                <a:gd name="T12" fmla="*/ 135 w 169"/>
                <a:gd name="T13" fmla="*/ 184 h 268"/>
                <a:gd name="T14" fmla="*/ 140 w 169"/>
                <a:gd name="T15" fmla="*/ 178 h 268"/>
                <a:gd name="T16" fmla="*/ 145 w 169"/>
                <a:gd name="T17" fmla="*/ 172 h 268"/>
                <a:gd name="T18" fmla="*/ 150 w 169"/>
                <a:gd name="T19" fmla="*/ 165 h 268"/>
                <a:gd name="T20" fmla="*/ 154 w 169"/>
                <a:gd name="T21" fmla="*/ 158 h 268"/>
                <a:gd name="T22" fmla="*/ 158 w 169"/>
                <a:gd name="T23" fmla="*/ 151 h 268"/>
                <a:gd name="T24" fmla="*/ 161 w 169"/>
                <a:gd name="T25" fmla="*/ 142 h 268"/>
                <a:gd name="T26" fmla="*/ 164 w 169"/>
                <a:gd name="T27" fmla="*/ 134 h 268"/>
                <a:gd name="T28" fmla="*/ 167 w 169"/>
                <a:gd name="T29" fmla="*/ 125 h 268"/>
                <a:gd name="T30" fmla="*/ 168 w 169"/>
                <a:gd name="T31" fmla="*/ 115 h 268"/>
                <a:gd name="T32" fmla="*/ 169 w 169"/>
                <a:gd name="T33" fmla="*/ 106 h 268"/>
                <a:gd name="T34" fmla="*/ 169 w 169"/>
                <a:gd name="T35" fmla="*/ 97 h 268"/>
                <a:gd name="T36" fmla="*/ 168 w 169"/>
                <a:gd name="T37" fmla="*/ 91 h 268"/>
                <a:gd name="T38" fmla="*/ 168 w 169"/>
                <a:gd name="T39" fmla="*/ 84 h 268"/>
                <a:gd name="T40" fmla="*/ 166 w 169"/>
                <a:gd name="T41" fmla="*/ 78 h 268"/>
                <a:gd name="T42" fmla="*/ 165 w 169"/>
                <a:gd name="T43" fmla="*/ 72 h 268"/>
                <a:gd name="T44" fmla="*/ 163 w 169"/>
                <a:gd name="T45" fmla="*/ 65 h 268"/>
                <a:gd name="T46" fmla="*/ 160 w 169"/>
                <a:gd name="T47" fmla="*/ 60 h 268"/>
                <a:gd name="T48" fmla="*/ 156 w 169"/>
                <a:gd name="T49" fmla="*/ 53 h 268"/>
                <a:gd name="T50" fmla="*/ 153 w 169"/>
                <a:gd name="T51" fmla="*/ 48 h 268"/>
                <a:gd name="T52" fmla="*/ 150 w 169"/>
                <a:gd name="T53" fmla="*/ 42 h 268"/>
                <a:gd name="T54" fmla="*/ 145 w 169"/>
                <a:gd name="T55" fmla="*/ 37 h 268"/>
                <a:gd name="T56" fmla="*/ 140 w 169"/>
                <a:gd name="T57" fmla="*/ 31 h 268"/>
                <a:gd name="T58" fmla="*/ 135 w 169"/>
                <a:gd name="T59" fmla="*/ 26 h 268"/>
                <a:gd name="T60" fmla="*/ 129 w 169"/>
                <a:gd name="T61" fmla="*/ 22 h 268"/>
                <a:gd name="T62" fmla="*/ 123 w 169"/>
                <a:gd name="T63" fmla="*/ 18 h 268"/>
                <a:gd name="T64" fmla="*/ 118 w 169"/>
                <a:gd name="T65" fmla="*/ 14 h 268"/>
                <a:gd name="T66" fmla="*/ 112 w 169"/>
                <a:gd name="T67" fmla="*/ 11 h 268"/>
                <a:gd name="T68" fmla="*/ 107 w 169"/>
                <a:gd name="T69" fmla="*/ 9 h 268"/>
                <a:gd name="T70" fmla="*/ 102 w 169"/>
                <a:gd name="T71" fmla="*/ 7 h 268"/>
                <a:gd name="T72" fmla="*/ 96 w 169"/>
                <a:gd name="T73" fmla="*/ 5 h 268"/>
                <a:gd name="T74" fmla="*/ 90 w 169"/>
                <a:gd name="T75" fmla="*/ 4 h 268"/>
                <a:gd name="T76" fmla="*/ 85 w 169"/>
                <a:gd name="T77" fmla="*/ 3 h 268"/>
                <a:gd name="T78" fmla="*/ 80 w 169"/>
                <a:gd name="T79" fmla="*/ 1 h 268"/>
                <a:gd name="T80" fmla="*/ 74 w 169"/>
                <a:gd name="T81" fmla="*/ 1 h 268"/>
                <a:gd name="T82" fmla="*/ 69 w 169"/>
                <a:gd name="T83" fmla="*/ 0 h 268"/>
                <a:gd name="T84" fmla="*/ 64 w 169"/>
                <a:gd name="T85" fmla="*/ 0 h 268"/>
                <a:gd name="T86" fmla="*/ 59 w 169"/>
                <a:gd name="T87" fmla="*/ 0 h 268"/>
                <a:gd name="T88" fmla="*/ 54 w 169"/>
                <a:gd name="T89" fmla="*/ 0 h 268"/>
                <a:gd name="T90" fmla="*/ 49 w 169"/>
                <a:gd name="T91" fmla="*/ 0 h 268"/>
                <a:gd name="T92" fmla="*/ 45 w 169"/>
                <a:gd name="T93" fmla="*/ 0 h 268"/>
                <a:gd name="T94" fmla="*/ 40 w 169"/>
                <a:gd name="T95" fmla="*/ 1 h 268"/>
                <a:gd name="T96" fmla="*/ 36 w 169"/>
                <a:gd name="T97" fmla="*/ 1 h 268"/>
                <a:gd name="T98" fmla="*/ 32 w 169"/>
                <a:gd name="T99" fmla="*/ 1 h 268"/>
                <a:gd name="T100" fmla="*/ 28 w 169"/>
                <a:gd name="T101" fmla="*/ 3 h 268"/>
                <a:gd name="T102" fmla="*/ 24 w 169"/>
                <a:gd name="T103" fmla="*/ 3 h 268"/>
                <a:gd name="T104" fmla="*/ 22 w 169"/>
                <a:gd name="T105" fmla="*/ 4 h 268"/>
                <a:gd name="T106" fmla="*/ 18 w 169"/>
                <a:gd name="T107" fmla="*/ 5 h 268"/>
                <a:gd name="T108" fmla="*/ 16 w 169"/>
                <a:gd name="T109" fmla="*/ 5 h 268"/>
                <a:gd name="T110" fmla="*/ 13 w 169"/>
                <a:gd name="T111" fmla="*/ 6 h 268"/>
                <a:gd name="T112" fmla="*/ 11 w 169"/>
                <a:gd name="T113" fmla="*/ 7 h 268"/>
                <a:gd name="T114" fmla="*/ 9 w 169"/>
                <a:gd name="T115" fmla="*/ 7 h 268"/>
                <a:gd name="T116" fmla="*/ 8 w 169"/>
                <a:gd name="T117" fmla="*/ 8 h 268"/>
                <a:gd name="T118" fmla="*/ 7 w 169"/>
                <a:gd name="T119" fmla="*/ 8 h 268"/>
                <a:gd name="T120" fmla="*/ 7 w 169"/>
                <a:gd name="T121" fmla="*/ 8 h 268"/>
                <a:gd name="T122" fmla="*/ 7 w 169"/>
                <a:gd name="T123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6" y="200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7" y="199"/>
                  </a:lnTo>
                  <a:lnTo>
                    <a:pt x="118" y="199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9" y="198"/>
                  </a:lnTo>
                  <a:lnTo>
                    <a:pt x="119" y="197"/>
                  </a:lnTo>
                  <a:lnTo>
                    <a:pt x="120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22" y="196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2"/>
                  </a:lnTo>
                  <a:lnTo>
                    <a:pt x="127" y="192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8" y="191"/>
                  </a:lnTo>
                  <a:lnTo>
                    <a:pt x="129" y="191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6" y="183"/>
                  </a:lnTo>
                  <a:lnTo>
                    <a:pt x="137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9" y="180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40" y="178"/>
                  </a:lnTo>
                  <a:lnTo>
                    <a:pt x="141" y="178"/>
                  </a:lnTo>
                  <a:lnTo>
                    <a:pt x="141" y="177"/>
                  </a:lnTo>
                  <a:lnTo>
                    <a:pt x="142" y="177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46" y="171"/>
                  </a:lnTo>
                  <a:lnTo>
                    <a:pt x="146" y="171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7" y="169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2" y="16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55" y="156"/>
                  </a:lnTo>
                  <a:lnTo>
                    <a:pt x="156" y="156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6" y="153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59" y="149"/>
                  </a:lnTo>
                  <a:lnTo>
                    <a:pt x="159" y="148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1" y="145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1" y="143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3" y="141"/>
                  </a:lnTo>
                  <a:lnTo>
                    <a:pt x="163" y="140"/>
                  </a:lnTo>
                  <a:lnTo>
                    <a:pt x="163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1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28"/>
                  </a:lnTo>
                  <a:lnTo>
                    <a:pt x="166" y="127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4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8" y="119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4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9" y="108"/>
                  </a:lnTo>
                  <a:lnTo>
                    <a:pt x="169" y="107"/>
                  </a:lnTo>
                  <a:lnTo>
                    <a:pt x="169" y="106"/>
                  </a:lnTo>
                  <a:lnTo>
                    <a:pt x="169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69" y="102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9" y="99"/>
                  </a:lnTo>
                  <a:lnTo>
                    <a:pt x="169" y="99"/>
                  </a:lnTo>
                  <a:lnTo>
                    <a:pt x="168" y="98"/>
                  </a:lnTo>
                  <a:lnTo>
                    <a:pt x="169" y="98"/>
                  </a:lnTo>
                  <a:lnTo>
                    <a:pt x="169" y="97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9" y="96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69" y="94"/>
                  </a:lnTo>
                  <a:lnTo>
                    <a:pt x="168" y="94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89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6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7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7" y="82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7" y="79"/>
                  </a:lnTo>
                  <a:lnTo>
                    <a:pt x="166" y="79"/>
                  </a:lnTo>
                  <a:lnTo>
                    <a:pt x="166" y="78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4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3" y="68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6"/>
                  </a:lnTo>
                  <a:lnTo>
                    <a:pt x="163" y="65"/>
                  </a:lnTo>
                  <a:lnTo>
                    <a:pt x="162" y="65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7" y="55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1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54" y="50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9" y="42"/>
                  </a:lnTo>
                  <a:lnTo>
                    <a:pt x="149" y="41"/>
                  </a:lnTo>
                  <a:lnTo>
                    <a:pt x="148" y="41"/>
                  </a:lnTo>
                  <a:lnTo>
                    <a:pt x="148" y="40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7" y="39"/>
                  </a:lnTo>
                  <a:lnTo>
                    <a:pt x="147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2" y="34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9" y="30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7" y="28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3" y="2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5" y="19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0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3" y="12"/>
                  </a:lnTo>
                  <a:lnTo>
                    <a:pt x="112" y="12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1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5426" y="4202"/>
              <a:ext cx="279" cy="203"/>
            </a:xfrm>
            <a:custGeom>
              <a:avLst/>
              <a:gdLst>
                <a:gd name="T0" fmla="*/ 51 w 279"/>
                <a:gd name="T1" fmla="*/ 81 h 203"/>
                <a:gd name="T2" fmla="*/ 62 w 279"/>
                <a:gd name="T3" fmla="*/ 76 h 203"/>
                <a:gd name="T4" fmla="*/ 166 w 279"/>
                <a:gd name="T5" fmla="*/ 15 h 203"/>
                <a:gd name="T6" fmla="*/ 160 w 279"/>
                <a:gd name="T7" fmla="*/ 11 h 203"/>
                <a:gd name="T8" fmla="*/ 153 w 279"/>
                <a:gd name="T9" fmla="*/ 8 h 203"/>
                <a:gd name="T10" fmla="*/ 146 w 279"/>
                <a:gd name="T11" fmla="*/ 6 h 203"/>
                <a:gd name="T12" fmla="*/ 138 w 279"/>
                <a:gd name="T13" fmla="*/ 3 h 203"/>
                <a:gd name="T14" fmla="*/ 131 w 279"/>
                <a:gd name="T15" fmla="*/ 2 h 203"/>
                <a:gd name="T16" fmla="*/ 123 w 279"/>
                <a:gd name="T17" fmla="*/ 1 h 203"/>
                <a:gd name="T18" fmla="*/ 115 w 279"/>
                <a:gd name="T19" fmla="*/ 0 h 203"/>
                <a:gd name="T20" fmla="*/ 107 w 279"/>
                <a:gd name="T21" fmla="*/ 0 h 203"/>
                <a:gd name="T22" fmla="*/ 98 w 279"/>
                <a:gd name="T23" fmla="*/ 0 h 203"/>
                <a:gd name="T24" fmla="*/ 89 w 279"/>
                <a:gd name="T25" fmla="*/ 1 h 203"/>
                <a:gd name="T26" fmla="*/ 81 w 279"/>
                <a:gd name="T27" fmla="*/ 3 h 203"/>
                <a:gd name="T28" fmla="*/ 72 w 279"/>
                <a:gd name="T29" fmla="*/ 6 h 203"/>
                <a:gd name="T30" fmla="*/ 63 w 279"/>
                <a:gd name="T31" fmla="*/ 9 h 203"/>
                <a:gd name="T32" fmla="*/ 54 w 279"/>
                <a:gd name="T33" fmla="*/ 13 h 203"/>
                <a:gd name="T34" fmla="*/ 47 w 279"/>
                <a:gd name="T35" fmla="*/ 17 h 203"/>
                <a:gd name="T36" fmla="*/ 42 w 279"/>
                <a:gd name="T37" fmla="*/ 21 h 203"/>
                <a:gd name="T38" fmla="*/ 36 w 279"/>
                <a:gd name="T39" fmla="*/ 25 h 203"/>
                <a:gd name="T40" fmla="*/ 32 w 279"/>
                <a:gd name="T41" fmla="*/ 29 h 203"/>
                <a:gd name="T42" fmla="*/ 27 w 279"/>
                <a:gd name="T43" fmla="*/ 34 h 203"/>
                <a:gd name="T44" fmla="*/ 23 w 279"/>
                <a:gd name="T45" fmla="*/ 39 h 203"/>
                <a:gd name="T46" fmla="*/ 19 w 279"/>
                <a:gd name="T47" fmla="*/ 44 h 203"/>
                <a:gd name="T48" fmla="*/ 14 w 279"/>
                <a:gd name="T49" fmla="*/ 50 h 203"/>
                <a:gd name="T50" fmla="*/ 11 w 279"/>
                <a:gd name="T51" fmla="*/ 56 h 203"/>
                <a:gd name="T52" fmla="*/ 9 w 279"/>
                <a:gd name="T53" fmla="*/ 62 h 203"/>
                <a:gd name="T54" fmla="*/ 6 w 279"/>
                <a:gd name="T55" fmla="*/ 68 h 203"/>
                <a:gd name="T56" fmla="*/ 4 w 279"/>
                <a:gd name="T57" fmla="*/ 75 h 203"/>
                <a:gd name="T58" fmla="*/ 2 w 279"/>
                <a:gd name="T59" fmla="*/ 82 h 203"/>
                <a:gd name="T60" fmla="*/ 1 w 279"/>
                <a:gd name="T61" fmla="*/ 89 h 203"/>
                <a:gd name="T62" fmla="*/ 0 w 279"/>
                <a:gd name="T63" fmla="*/ 96 h 203"/>
                <a:gd name="T64" fmla="*/ 1 w 279"/>
                <a:gd name="T65" fmla="*/ 103 h 203"/>
                <a:gd name="T66" fmla="*/ 1 w 279"/>
                <a:gd name="T67" fmla="*/ 109 h 203"/>
                <a:gd name="T68" fmla="*/ 1 w 279"/>
                <a:gd name="T69" fmla="*/ 115 h 203"/>
                <a:gd name="T70" fmla="*/ 2 w 279"/>
                <a:gd name="T71" fmla="*/ 121 h 203"/>
                <a:gd name="T72" fmla="*/ 4 w 279"/>
                <a:gd name="T73" fmla="*/ 127 h 203"/>
                <a:gd name="T74" fmla="*/ 5 w 279"/>
                <a:gd name="T75" fmla="*/ 133 h 203"/>
                <a:gd name="T76" fmla="*/ 7 w 279"/>
                <a:gd name="T77" fmla="*/ 138 h 203"/>
                <a:gd name="T78" fmla="*/ 9 w 279"/>
                <a:gd name="T79" fmla="*/ 143 h 203"/>
                <a:gd name="T80" fmla="*/ 10 w 279"/>
                <a:gd name="T81" fmla="*/ 148 h 203"/>
                <a:gd name="T82" fmla="*/ 13 w 279"/>
                <a:gd name="T83" fmla="*/ 153 h 203"/>
                <a:gd name="T84" fmla="*/ 15 w 279"/>
                <a:gd name="T85" fmla="*/ 157 h 203"/>
                <a:gd name="T86" fmla="*/ 17 w 279"/>
                <a:gd name="T87" fmla="*/ 161 h 203"/>
                <a:gd name="T88" fmla="*/ 20 w 279"/>
                <a:gd name="T89" fmla="*/ 166 h 203"/>
                <a:gd name="T90" fmla="*/ 23 w 279"/>
                <a:gd name="T91" fmla="*/ 170 h 203"/>
                <a:gd name="T92" fmla="*/ 25 w 279"/>
                <a:gd name="T93" fmla="*/ 174 h 203"/>
                <a:gd name="T94" fmla="*/ 28 w 279"/>
                <a:gd name="T95" fmla="*/ 177 h 203"/>
                <a:gd name="T96" fmla="*/ 30 w 279"/>
                <a:gd name="T97" fmla="*/ 181 h 203"/>
                <a:gd name="T98" fmla="*/ 32 w 279"/>
                <a:gd name="T99" fmla="*/ 184 h 203"/>
                <a:gd name="T100" fmla="*/ 35 w 279"/>
                <a:gd name="T101" fmla="*/ 187 h 203"/>
                <a:gd name="T102" fmla="*/ 38 w 279"/>
                <a:gd name="T103" fmla="*/ 189 h 203"/>
                <a:gd name="T104" fmla="*/ 39 w 279"/>
                <a:gd name="T105" fmla="*/ 192 h 203"/>
                <a:gd name="T106" fmla="*/ 42 w 279"/>
                <a:gd name="T107" fmla="*/ 194 h 203"/>
                <a:gd name="T108" fmla="*/ 43 w 279"/>
                <a:gd name="T109" fmla="*/ 196 h 203"/>
                <a:gd name="T110" fmla="*/ 46 w 279"/>
                <a:gd name="T111" fmla="*/ 198 h 203"/>
                <a:gd name="T112" fmla="*/ 47 w 279"/>
                <a:gd name="T113" fmla="*/ 199 h 203"/>
                <a:gd name="T114" fmla="*/ 48 w 279"/>
                <a:gd name="T115" fmla="*/ 200 h 203"/>
                <a:gd name="T116" fmla="*/ 50 w 279"/>
                <a:gd name="T117" fmla="*/ 202 h 203"/>
                <a:gd name="T118" fmla="*/ 50 w 279"/>
                <a:gd name="T119" fmla="*/ 202 h 203"/>
                <a:gd name="T120" fmla="*/ 51 w 279"/>
                <a:gd name="T121" fmla="*/ 203 h 203"/>
                <a:gd name="T122" fmla="*/ 51 w 279"/>
                <a:gd name="T12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9" h="203">
                  <a:moveTo>
                    <a:pt x="51" y="203"/>
                  </a:moveTo>
                  <a:lnTo>
                    <a:pt x="51" y="200"/>
                  </a:lnTo>
                  <a:lnTo>
                    <a:pt x="51" y="194"/>
                  </a:lnTo>
                  <a:lnTo>
                    <a:pt x="51" y="184"/>
                  </a:lnTo>
                  <a:lnTo>
                    <a:pt x="51" y="172"/>
                  </a:lnTo>
                  <a:lnTo>
                    <a:pt x="51" y="158"/>
                  </a:lnTo>
                  <a:lnTo>
                    <a:pt x="51" y="143"/>
                  </a:lnTo>
                  <a:lnTo>
                    <a:pt x="51" y="128"/>
                  </a:lnTo>
                  <a:lnTo>
                    <a:pt x="51" y="115"/>
                  </a:lnTo>
                  <a:lnTo>
                    <a:pt x="51" y="102"/>
                  </a:lnTo>
                  <a:lnTo>
                    <a:pt x="51" y="91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5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75" y="83"/>
                  </a:lnTo>
                  <a:lnTo>
                    <a:pt x="81" y="87"/>
                  </a:lnTo>
                  <a:lnTo>
                    <a:pt x="89" y="92"/>
                  </a:lnTo>
                  <a:lnTo>
                    <a:pt x="100" y="97"/>
                  </a:lnTo>
                  <a:lnTo>
                    <a:pt x="113" y="105"/>
                  </a:lnTo>
                  <a:lnTo>
                    <a:pt x="130" y="115"/>
                  </a:lnTo>
                  <a:lnTo>
                    <a:pt x="149" y="126"/>
                  </a:lnTo>
                  <a:lnTo>
                    <a:pt x="173" y="141"/>
                  </a:lnTo>
                  <a:lnTo>
                    <a:pt x="279" y="78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2" y="8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6" y="6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4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1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8" y="139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1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1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4" y="154"/>
                  </a:lnTo>
                  <a:lnTo>
                    <a:pt x="14" y="155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6" y="160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1"/>
                  </a:lnTo>
                  <a:lnTo>
                    <a:pt x="30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6"/>
                  </a:lnTo>
                  <a:lnTo>
                    <a:pt x="35" y="186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70" name="Freeform 74"/>
            <p:cNvSpPr>
              <a:spLocks noEditPoints="1"/>
            </p:cNvSpPr>
            <p:nvPr/>
          </p:nvSpPr>
          <p:spPr bwMode="auto">
            <a:xfrm>
              <a:off x="5839" y="4253"/>
              <a:ext cx="667" cy="229"/>
            </a:xfrm>
            <a:custGeom>
              <a:avLst/>
              <a:gdLst>
                <a:gd name="T0" fmla="*/ 531 w 667"/>
                <a:gd name="T1" fmla="*/ 108 h 229"/>
                <a:gd name="T2" fmla="*/ 503 w 667"/>
                <a:gd name="T3" fmla="*/ 94 h 229"/>
                <a:gd name="T4" fmla="*/ 594 w 667"/>
                <a:gd name="T5" fmla="*/ 117 h 229"/>
                <a:gd name="T6" fmla="*/ 575 w 667"/>
                <a:gd name="T7" fmla="*/ 137 h 229"/>
                <a:gd name="T8" fmla="*/ 618 w 667"/>
                <a:gd name="T9" fmla="*/ 105 h 229"/>
                <a:gd name="T10" fmla="*/ 614 w 667"/>
                <a:gd name="T11" fmla="*/ 96 h 229"/>
                <a:gd name="T12" fmla="*/ 28 w 667"/>
                <a:gd name="T13" fmla="*/ 216 h 229"/>
                <a:gd name="T14" fmla="*/ 20 w 667"/>
                <a:gd name="T15" fmla="*/ 185 h 229"/>
                <a:gd name="T16" fmla="*/ 140 w 667"/>
                <a:gd name="T17" fmla="*/ 193 h 229"/>
                <a:gd name="T18" fmla="*/ 128 w 667"/>
                <a:gd name="T19" fmla="*/ 214 h 229"/>
                <a:gd name="T20" fmla="*/ 145 w 667"/>
                <a:gd name="T21" fmla="*/ 187 h 229"/>
                <a:gd name="T22" fmla="*/ 168 w 667"/>
                <a:gd name="T23" fmla="*/ 204 h 229"/>
                <a:gd name="T24" fmla="*/ 197 w 667"/>
                <a:gd name="T25" fmla="*/ 198 h 229"/>
                <a:gd name="T26" fmla="*/ 220 w 667"/>
                <a:gd name="T27" fmla="*/ 204 h 229"/>
                <a:gd name="T28" fmla="*/ 264 w 667"/>
                <a:gd name="T29" fmla="*/ 202 h 229"/>
                <a:gd name="T30" fmla="*/ 250 w 667"/>
                <a:gd name="T31" fmla="*/ 198 h 229"/>
                <a:gd name="T32" fmla="*/ 313 w 667"/>
                <a:gd name="T33" fmla="*/ 188 h 229"/>
                <a:gd name="T34" fmla="*/ 350 w 667"/>
                <a:gd name="T35" fmla="*/ 172 h 229"/>
                <a:gd name="T36" fmla="*/ 347 w 667"/>
                <a:gd name="T37" fmla="*/ 201 h 229"/>
                <a:gd name="T38" fmla="*/ 349 w 667"/>
                <a:gd name="T39" fmla="*/ 215 h 229"/>
                <a:gd name="T40" fmla="*/ 343 w 667"/>
                <a:gd name="T41" fmla="*/ 182 h 229"/>
                <a:gd name="T42" fmla="*/ 405 w 667"/>
                <a:gd name="T43" fmla="*/ 182 h 229"/>
                <a:gd name="T44" fmla="*/ 480 w 667"/>
                <a:gd name="T45" fmla="*/ 200 h 229"/>
                <a:gd name="T46" fmla="*/ 464 w 667"/>
                <a:gd name="T47" fmla="*/ 202 h 229"/>
                <a:gd name="T48" fmla="*/ 34 w 667"/>
                <a:gd name="T49" fmla="*/ 7 h 229"/>
                <a:gd name="T50" fmla="*/ 24 w 667"/>
                <a:gd name="T51" fmla="*/ 40 h 229"/>
                <a:gd name="T52" fmla="*/ 8 w 667"/>
                <a:gd name="T53" fmla="*/ 58 h 229"/>
                <a:gd name="T54" fmla="*/ 17 w 667"/>
                <a:gd name="T55" fmla="*/ 22 h 229"/>
                <a:gd name="T56" fmla="*/ 92 w 667"/>
                <a:gd name="T57" fmla="*/ 42 h 229"/>
                <a:gd name="T58" fmla="*/ 74 w 667"/>
                <a:gd name="T59" fmla="*/ 49 h 229"/>
                <a:gd name="T60" fmla="*/ 100 w 667"/>
                <a:gd name="T61" fmla="*/ 28 h 229"/>
                <a:gd name="T62" fmla="*/ 137 w 667"/>
                <a:gd name="T63" fmla="*/ 25 h 229"/>
                <a:gd name="T64" fmla="*/ 113 w 667"/>
                <a:gd name="T65" fmla="*/ 31 h 229"/>
                <a:gd name="T66" fmla="*/ 210 w 667"/>
                <a:gd name="T67" fmla="*/ 40 h 229"/>
                <a:gd name="T68" fmla="*/ 195 w 667"/>
                <a:gd name="T69" fmla="*/ 61 h 229"/>
                <a:gd name="T70" fmla="*/ 229 w 667"/>
                <a:gd name="T71" fmla="*/ 44 h 229"/>
                <a:gd name="T72" fmla="*/ 222 w 667"/>
                <a:gd name="T73" fmla="*/ 23 h 229"/>
                <a:gd name="T74" fmla="*/ 278 w 667"/>
                <a:gd name="T75" fmla="*/ 33 h 229"/>
                <a:gd name="T76" fmla="*/ 293 w 667"/>
                <a:gd name="T77" fmla="*/ 17 h 229"/>
                <a:gd name="T78" fmla="*/ 323 w 667"/>
                <a:gd name="T79" fmla="*/ 60 h 229"/>
                <a:gd name="T80" fmla="*/ 343 w 667"/>
                <a:gd name="T81" fmla="*/ 37 h 229"/>
                <a:gd name="T82" fmla="*/ 388 w 667"/>
                <a:gd name="T83" fmla="*/ 21 h 229"/>
                <a:gd name="T84" fmla="*/ 380 w 667"/>
                <a:gd name="T85" fmla="*/ 46 h 229"/>
                <a:gd name="T86" fmla="*/ 378 w 667"/>
                <a:gd name="T87" fmla="*/ 61 h 229"/>
                <a:gd name="T88" fmla="*/ 374 w 667"/>
                <a:gd name="T89" fmla="*/ 27 h 229"/>
                <a:gd name="T90" fmla="*/ 45 w 667"/>
                <a:gd name="T91" fmla="*/ 102 h 229"/>
                <a:gd name="T92" fmla="*/ 18 w 667"/>
                <a:gd name="T93" fmla="*/ 121 h 229"/>
                <a:gd name="T94" fmla="*/ 72 w 667"/>
                <a:gd name="T95" fmla="*/ 95 h 229"/>
                <a:gd name="T96" fmla="*/ 102 w 667"/>
                <a:gd name="T97" fmla="*/ 137 h 229"/>
                <a:gd name="T98" fmla="*/ 114 w 667"/>
                <a:gd name="T99" fmla="*/ 119 h 229"/>
                <a:gd name="T100" fmla="*/ 193 w 667"/>
                <a:gd name="T101" fmla="*/ 137 h 229"/>
                <a:gd name="T102" fmla="*/ 218 w 667"/>
                <a:gd name="T103" fmla="*/ 105 h 229"/>
                <a:gd name="T104" fmla="*/ 247 w 667"/>
                <a:gd name="T105" fmla="*/ 94 h 229"/>
                <a:gd name="T106" fmla="*/ 258 w 667"/>
                <a:gd name="T107" fmla="*/ 112 h 229"/>
                <a:gd name="T108" fmla="*/ 293 w 667"/>
                <a:gd name="T109" fmla="*/ 108 h 229"/>
                <a:gd name="T110" fmla="*/ 300 w 667"/>
                <a:gd name="T111" fmla="*/ 94 h 229"/>
                <a:gd name="T112" fmla="*/ 345 w 667"/>
                <a:gd name="T113" fmla="*/ 138 h 229"/>
                <a:gd name="T114" fmla="*/ 339 w 667"/>
                <a:gd name="T115" fmla="*/ 108 h 229"/>
                <a:gd name="T116" fmla="*/ 402 w 667"/>
                <a:gd name="T117" fmla="*/ 137 h 229"/>
                <a:gd name="T118" fmla="*/ 405 w 667"/>
                <a:gd name="T119" fmla="*/ 154 h 229"/>
                <a:gd name="T120" fmla="*/ 396 w 667"/>
                <a:gd name="T121" fmla="*/ 126 h 229"/>
                <a:gd name="T122" fmla="*/ 443 w 667"/>
                <a:gd name="T123" fmla="*/ 123 h 229"/>
                <a:gd name="T124" fmla="*/ 432 w 667"/>
                <a:gd name="T125" fmla="*/ 1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229">
                  <a:moveTo>
                    <a:pt x="481" y="137"/>
                  </a:moveTo>
                  <a:lnTo>
                    <a:pt x="493" y="137"/>
                  </a:lnTo>
                  <a:lnTo>
                    <a:pt x="493" y="114"/>
                  </a:lnTo>
                  <a:lnTo>
                    <a:pt x="493" y="113"/>
                  </a:lnTo>
                  <a:lnTo>
                    <a:pt x="493" y="113"/>
                  </a:lnTo>
                  <a:lnTo>
                    <a:pt x="493" y="112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4" y="110"/>
                  </a:lnTo>
                  <a:lnTo>
                    <a:pt x="494" y="110"/>
                  </a:lnTo>
                  <a:lnTo>
                    <a:pt x="494" y="109"/>
                  </a:lnTo>
                  <a:lnTo>
                    <a:pt x="494" y="109"/>
                  </a:lnTo>
                  <a:lnTo>
                    <a:pt x="495" y="108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98" y="105"/>
                  </a:lnTo>
                  <a:lnTo>
                    <a:pt x="498" y="105"/>
                  </a:lnTo>
                  <a:lnTo>
                    <a:pt x="499" y="105"/>
                  </a:lnTo>
                  <a:lnTo>
                    <a:pt x="499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1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3" y="105"/>
                  </a:lnTo>
                  <a:lnTo>
                    <a:pt x="503" y="106"/>
                  </a:lnTo>
                  <a:lnTo>
                    <a:pt x="503" y="106"/>
                  </a:lnTo>
                  <a:lnTo>
                    <a:pt x="504" y="106"/>
                  </a:lnTo>
                  <a:lnTo>
                    <a:pt x="504" y="106"/>
                  </a:lnTo>
                  <a:lnTo>
                    <a:pt x="504" y="107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505" y="108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06" y="111"/>
                  </a:lnTo>
                  <a:lnTo>
                    <a:pt x="506" y="111"/>
                  </a:lnTo>
                  <a:lnTo>
                    <a:pt x="506" y="112"/>
                  </a:lnTo>
                  <a:lnTo>
                    <a:pt x="506" y="113"/>
                  </a:lnTo>
                  <a:lnTo>
                    <a:pt x="507" y="114"/>
                  </a:lnTo>
                  <a:lnTo>
                    <a:pt x="507" y="137"/>
                  </a:lnTo>
                  <a:lnTo>
                    <a:pt x="519" y="137"/>
                  </a:lnTo>
                  <a:lnTo>
                    <a:pt x="519" y="114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2"/>
                  </a:lnTo>
                  <a:lnTo>
                    <a:pt x="519" y="112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5"/>
                  </a:lnTo>
                  <a:lnTo>
                    <a:pt x="523" y="105"/>
                  </a:lnTo>
                  <a:lnTo>
                    <a:pt x="524" y="105"/>
                  </a:lnTo>
                  <a:lnTo>
                    <a:pt x="524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4"/>
                  </a:lnTo>
                  <a:lnTo>
                    <a:pt x="532" y="114"/>
                  </a:lnTo>
                  <a:lnTo>
                    <a:pt x="533" y="114"/>
                  </a:lnTo>
                  <a:lnTo>
                    <a:pt x="533" y="137"/>
                  </a:lnTo>
                  <a:lnTo>
                    <a:pt x="545" y="137"/>
                  </a:lnTo>
                  <a:lnTo>
                    <a:pt x="545" y="114"/>
                  </a:lnTo>
                  <a:lnTo>
                    <a:pt x="545" y="113"/>
                  </a:lnTo>
                  <a:lnTo>
                    <a:pt x="545" y="113"/>
                  </a:lnTo>
                  <a:lnTo>
                    <a:pt x="545" y="112"/>
                  </a:lnTo>
                  <a:lnTo>
                    <a:pt x="545" y="111"/>
                  </a:lnTo>
                  <a:lnTo>
                    <a:pt x="545" y="111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09"/>
                  </a:lnTo>
                  <a:lnTo>
                    <a:pt x="545" y="109"/>
                  </a:lnTo>
                  <a:lnTo>
                    <a:pt x="545" y="108"/>
                  </a:lnTo>
                  <a:lnTo>
                    <a:pt x="545" y="108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4"/>
                  </a:lnTo>
                  <a:lnTo>
                    <a:pt x="544" y="104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2"/>
                  </a:lnTo>
                  <a:lnTo>
                    <a:pt x="544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2" y="100"/>
                  </a:lnTo>
                  <a:lnTo>
                    <a:pt x="542" y="100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39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5" y="94"/>
                  </a:lnTo>
                  <a:lnTo>
                    <a:pt x="534" y="94"/>
                  </a:lnTo>
                  <a:lnTo>
                    <a:pt x="534" y="94"/>
                  </a:lnTo>
                  <a:lnTo>
                    <a:pt x="533" y="94"/>
                  </a:lnTo>
                  <a:lnTo>
                    <a:pt x="533" y="94"/>
                  </a:lnTo>
                  <a:lnTo>
                    <a:pt x="532" y="94"/>
                  </a:lnTo>
                  <a:lnTo>
                    <a:pt x="532" y="94"/>
                  </a:lnTo>
                  <a:lnTo>
                    <a:pt x="531" y="94"/>
                  </a:lnTo>
                  <a:lnTo>
                    <a:pt x="530" y="94"/>
                  </a:lnTo>
                  <a:lnTo>
                    <a:pt x="530" y="94"/>
                  </a:lnTo>
                  <a:lnTo>
                    <a:pt x="529" y="94"/>
                  </a:lnTo>
                  <a:lnTo>
                    <a:pt x="529" y="94"/>
                  </a:lnTo>
                  <a:lnTo>
                    <a:pt x="528" y="94"/>
                  </a:lnTo>
                  <a:lnTo>
                    <a:pt x="528" y="94"/>
                  </a:lnTo>
                  <a:lnTo>
                    <a:pt x="527" y="94"/>
                  </a:lnTo>
                  <a:lnTo>
                    <a:pt x="526" y="94"/>
                  </a:lnTo>
                  <a:lnTo>
                    <a:pt x="526" y="94"/>
                  </a:lnTo>
                  <a:lnTo>
                    <a:pt x="525" y="94"/>
                  </a:lnTo>
                  <a:lnTo>
                    <a:pt x="525" y="94"/>
                  </a:lnTo>
                  <a:lnTo>
                    <a:pt x="524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2" y="95"/>
                  </a:lnTo>
                  <a:lnTo>
                    <a:pt x="522" y="95"/>
                  </a:lnTo>
                  <a:lnTo>
                    <a:pt x="521" y="95"/>
                  </a:lnTo>
                  <a:lnTo>
                    <a:pt x="521" y="96"/>
                  </a:lnTo>
                  <a:lnTo>
                    <a:pt x="520" y="96"/>
                  </a:lnTo>
                  <a:lnTo>
                    <a:pt x="519" y="96"/>
                  </a:lnTo>
                  <a:lnTo>
                    <a:pt x="519" y="97"/>
                  </a:lnTo>
                  <a:lnTo>
                    <a:pt x="518" y="98"/>
                  </a:lnTo>
                  <a:lnTo>
                    <a:pt x="518" y="98"/>
                  </a:lnTo>
                  <a:lnTo>
                    <a:pt x="518" y="99"/>
                  </a:lnTo>
                  <a:lnTo>
                    <a:pt x="517" y="99"/>
                  </a:lnTo>
                  <a:lnTo>
                    <a:pt x="517" y="100"/>
                  </a:lnTo>
                  <a:lnTo>
                    <a:pt x="516" y="101"/>
                  </a:lnTo>
                  <a:lnTo>
                    <a:pt x="516" y="101"/>
                  </a:lnTo>
                  <a:lnTo>
                    <a:pt x="515" y="100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4" y="98"/>
                  </a:lnTo>
                  <a:lnTo>
                    <a:pt x="514" y="98"/>
                  </a:lnTo>
                  <a:lnTo>
                    <a:pt x="514" y="97"/>
                  </a:lnTo>
                  <a:lnTo>
                    <a:pt x="513" y="97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2" y="96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10" y="95"/>
                  </a:lnTo>
                  <a:lnTo>
                    <a:pt x="510" y="95"/>
                  </a:lnTo>
                  <a:lnTo>
                    <a:pt x="509" y="94"/>
                  </a:lnTo>
                  <a:lnTo>
                    <a:pt x="509" y="94"/>
                  </a:lnTo>
                  <a:lnTo>
                    <a:pt x="508" y="94"/>
                  </a:lnTo>
                  <a:lnTo>
                    <a:pt x="507" y="94"/>
                  </a:lnTo>
                  <a:lnTo>
                    <a:pt x="507" y="94"/>
                  </a:lnTo>
                  <a:lnTo>
                    <a:pt x="506" y="94"/>
                  </a:lnTo>
                  <a:lnTo>
                    <a:pt x="506" y="94"/>
                  </a:lnTo>
                  <a:lnTo>
                    <a:pt x="505" y="94"/>
                  </a:lnTo>
                  <a:lnTo>
                    <a:pt x="504" y="94"/>
                  </a:lnTo>
                  <a:lnTo>
                    <a:pt x="504" y="94"/>
                  </a:lnTo>
                  <a:lnTo>
                    <a:pt x="503" y="94"/>
                  </a:lnTo>
                  <a:lnTo>
                    <a:pt x="503" y="94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1" y="94"/>
                  </a:lnTo>
                  <a:lnTo>
                    <a:pt x="500" y="94"/>
                  </a:lnTo>
                  <a:lnTo>
                    <a:pt x="500" y="94"/>
                  </a:lnTo>
                  <a:lnTo>
                    <a:pt x="499" y="94"/>
                  </a:lnTo>
                  <a:lnTo>
                    <a:pt x="499" y="94"/>
                  </a:lnTo>
                  <a:lnTo>
                    <a:pt x="498" y="94"/>
                  </a:lnTo>
                  <a:lnTo>
                    <a:pt x="498" y="94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6" y="95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4" y="96"/>
                  </a:lnTo>
                  <a:lnTo>
                    <a:pt x="494" y="97"/>
                  </a:lnTo>
                  <a:lnTo>
                    <a:pt x="494" y="98"/>
                  </a:lnTo>
                  <a:lnTo>
                    <a:pt x="493" y="98"/>
                  </a:lnTo>
                  <a:lnTo>
                    <a:pt x="492" y="99"/>
                  </a:lnTo>
                  <a:lnTo>
                    <a:pt x="492" y="99"/>
                  </a:lnTo>
                  <a:lnTo>
                    <a:pt x="492" y="95"/>
                  </a:lnTo>
                  <a:lnTo>
                    <a:pt x="481" y="95"/>
                  </a:lnTo>
                  <a:lnTo>
                    <a:pt x="481" y="137"/>
                  </a:lnTo>
                  <a:lnTo>
                    <a:pt x="481" y="137"/>
                  </a:lnTo>
                  <a:close/>
                  <a:moveTo>
                    <a:pt x="579" y="124"/>
                  </a:move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7" y="125"/>
                  </a:lnTo>
                  <a:lnTo>
                    <a:pt x="577" y="125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7"/>
                  </a:lnTo>
                  <a:lnTo>
                    <a:pt x="575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8"/>
                  </a:lnTo>
                  <a:lnTo>
                    <a:pt x="573" y="127"/>
                  </a:lnTo>
                  <a:lnTo>
                    <a:pt x="573" y="128"/>
                  </a:lnTo>
                  <a:lnTo>
                    <a:pt x="573" y="128"/>
                  </a:lnTo>
                  <a:lnTo>
                    <a:pt x="572" y="127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69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6" y="126"/>
                  </a:lnTo>
                  <a:lnTo>
                    <a:pt x="566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65" y="125"/>
                  </a:lnTo>
                  <a:lnTo>
                    <a:pt x="565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93" y="120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3" y="114"/>
                  </a:lnTo>
                  <a:lnTo>
                    <a:pt x="593" y="113"/>
                  </a:lnTo>
                  <a:lnTo>
                    <a:pt x="593" y="112"/>
                  </a:lnTo>
                  <a:lnTo>
                    <a:pt x="593" y="111"/>
                  </a:lnTo>
                  <a:lnTo>
                    <a:pt x="593" y="111"/>
                  </a:lnTo>
                  <a:lnTo>
                    <a:pt x="593" y="110"/>
                  </a:lnTo>
                  <a:lnTo>
                    <a:pt x="593" y="109"/>
                  </a:lnTo>
                  <a:lnTo>
                    <a:pt x="592" y="109"/>
                  </a:lnTo>
                  <a:lnTo>
                    <a:pt x="592" y="108"/>
                  </a:lnTo>
                  <a:lnTo>
                    <a:pt x="592" y="107"/>
                  </a:lnTo>
                  <a:lnTo>
                    <a:pt x="591" y="106"/>
                  </a:lnTo>
                  <a:lnTo>
                    <a:pt x="591" y="106"/>
                  </a:lnTo>
                  <a:lnTo>
                    <a:pt x="591" y="105"/>
                  </a:lnTo>
                  <a:lnTo>
                    <a:pt x="590" y="105"/>
                  </a:lnTo>
                  <a:lnTo>
                    <a:pt x="590" y="104"/>
                  </a:lnTo>
                  <a:lnTo>
                    <a:pt x="590" y="103"/>
                  </a:lnTo>
                  <a:lnTo>
                    <a:pt x="589" y="103"/>
                  </a:lnTo>
                  <a:lnTo>
                    <a:pt x="589" y="102"/>
                  </a:lnTo>
                  <a:lnTo>
                    <a:pt x="589" y="102"/>
                  </a:lnTo>
                  <a:lnTo>
                    <a:pt x="588" y="101"/>
                  </a:lnTo>
                  <a:lnTo>
                    <a:pt x="587" y="101"/>
                  </a:lnTo>
                  <a:lnTo>
                    <a:pt x="587" y="100"/>
                  </a:lnTo>
                  <a:lnTo>
                    <a:pt x="586" y="99"/>
                  </a:lnTo>
                  <a:lnTo>
                    <a:pt x="586" y="99"/>
                  </a:lnTo>
                  <a:lnTo>
                    <a:pt x="586" y="98"/>
                  </a:lnTo>
                  <a:lnTo>
                    <a:pt x="584" y="98"/>
                  </a:lnTo>
                  <a:lnTo>
                    <a:pt x="584" y="97"/>
                  </a:lnTo>
                  <a:lnTo>
                    <a:pt x="584" y="97"/>
                  </a:lnTo>
                  <a:lnTo>
                    <a:pt x="583" y="96"/>
                  </a:lnTo>
                  <a:lnTo>
                    <a:pt x="583" y="96"/>
                  </a:lnTo>
                  <a:lnTo>
                    <a:pt x="582" y="96"/>
                  </a:lnTo>
                  <a:lnTo>
                    <a:pt x="581" y="96"/>
                  </a:lnTo>
                  <a:lnTo>
                    <a:pt x="581" y="95"/>
                  </a:lnTo>
                  <a:lnTo>
                    <a:pt x="580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78" y="94"/>
                  </a:lnTo>
                  <a:lnTo>
                    <a:pt x="577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5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4"/>
                  </a:lnTo>
                  <a:lnTo>
                    <a:pt x="572" y="94"/>
                  </a:lnTo>
                  <a:lnTo>
                    <a:pt x="571" y="94"/>
                  </a:lnTo>
                  <a:lnTo>
                    <a:pt x="570" y="94"/>
                  </a:lnTo>
                  <a:lnTo>
                    <a:pt x="570" y="94"/>
                  </a:lnTo>
                  <a:lnTo>
                    <a:pt x="569" y="94"/>
                  </a:lnTo>
                  <a:lnTo>
                    <a:pt x="568" y="94"/>
                  </a:lnTo>
                  <a:lnTo>
                    <a:pt x="567" y="94"/>
                  </a:lnTo>
                  <a:lnTo>
                    <a:pt x="567" y="94"/>
                  </a:lnTo>
                  <a:lnTo>
                    <a:pt x="566" y="94"/>
                  </a:lnTo>
                  <a:lnTo>
                    <a:pt x="565" y="94"/>
                  </a:lnTo>
                  <a:lnTo>
                    <a:pt x="565" y="94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1" y="96"/>
                  </a:lnTo>
                  <a:lnTo>
                    <a:pt x="561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59" y="97"/>
                  </a:lnTo>
                  <a:lnTo>
                    <a:pt x="559" y="98"/>
                  </a:lnTo>
                  <a:lnTo>
                    <a:pt x="558" y="98"/>
                  </a:lnTo>
                  <a:lnTo>
                    <a:pt x="557" y="98"/>
                  </a:lnTo>
                  <a:lnTo>
                    <a:pt x="557" y="99"/>
                  </a:lnTo>
                  <a:lnTo>
                    <a:pt x="556" y="99"/>
                  </a:lnTo>
                  <a:lnTo>
                    <a:pt x="556" y="100"/>
                  </a:lnTo>
                  <a:lnTo>
                    <a:pt x="556" y="101"/>
                  </a:lnTo>
                  <a:lnTo>
                    <a:pt x="555" y="101"/>
                  </a:lnTo>
                  <a:lnTo>
                    <a:pt x="555" y="102"/>
                  </a:lnTo>
                  <a:lnTo>
                    <a:pt x="554" y="102"/>
                  </a:lnTo>
                  <a:lnTo>
                    <a:pt x="553" y="103"/>
                  </a:lnTo>
                  <a:lnTo>
                    <a:pt x="553" y="103"/>
                  </a:lnTo>
                  <a:lnTo>
                    <a:pt x="553" y="104"/>
                  </a:lnTo>
                  <a:lnTo>
                    <a:pt x="552" y="105"/>
                  </a:lnTo>
                  <a:lnTo>
                    <a:pt x="552" y="105"/>
                  </a:lnTo>
                  <a:lnTo>
                    <a:pt x="552" y="106"/>
                  </a:lnTo>
                  <a:lnTo>
                    <a:pt x="551" y="106"/>
                  </a:lnTo>
                  <a:lnTo>
                    <a:pt x="551" y="107"/>
                  </a:lnTo>
                  <a:lnTo>
                    <a:pt x="551" y="108"/>
                  </a:lnTo>
                  <a:lnTo>
                    <a:pt x="551" y="109"/>
                  </a:lnTo>
                  <a:lnTo>
                    <a:pt x="550" y="109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1"/>
                  </a:lnTo>
                  <a:lnTo>
                    <a:pt x="550" y="112"/>
                  </a:lnTo>
                  <a:lnTo>
                    <a:pt x="550" y="113"/>
                  </a:lnTo>
                  <a:lnTo>
                    <a:pt x="550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0" y="116"/>
                  </a:lnTo>
                  <a:lnTo>
                    <a:pt x="550" y="117"/>
                  </a:lnTo>
                  <a:lnTo>
                    <a:pt x="550" y="117"/>
                  </a:lnTo>
                  <a:lnTo>
                    <a:pt x="550" y="118"/>
                  </a:lnTo>
                  <a:lnTo>
                    <a:pt x="550" y="118"/>
                  </a:lnTo>
                  <a:lnTo>
                    <a:pt x="550" y="119"/>
                  </a:lnTo>
                  <a:lnTo>
                    <a:pt x="550" y="120"/>
                  </a:lnTo>
                  <a:lnTo>
                    <a:pt x="550" y="121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1" y="123"/>
                  </a:lnTo>
                  <a:lnTo>
                    <a:pt x="551" y="124"/>
                  </a:lnTo>
                  <a:lnTo>
                    <a:pt x="551" y="125"/>
                  </a:lnTo>
                  <a:lnTo>
                    <a:pt x="551" y="125"/>
                  </a:lnTo>
                  <a:lnTo>
                    <a:pt x="552" y="126"/>
                  </a:lnTo>
                  <a:lnTo>
                    <a:pt x="552" y="126"/>
                  </a:lnTo>
                  <a:lnTo>
                    <a:pt x="552" y="127"/>
                  </a:lnTo>
                  <a:lnTo>
                    <a:pt x="553" y="128"/>
                  </a:lnTo>
                  <a:lnTo>
                    <a:pt x="553" y="128"/>
                  </a:lnTo>
                  <a:lnTo>
                    <a:pt x="553" y="129"/>
                  </a:lnTo>
                  <a:lnTo>
                    <a:pt x="554" y="129"/>
                  </a:lnTo>
                  <a:lnTo>
                    <a:pt x="555" y="130"/>
                  </a:lnTo>
                  <a:lnTo>
                    <a:pt x="555" y="130"/>
                  </a:lnTo>
                  <a:lnTo>
                    <a:pt x="556" y="131"/>
                  </a:lnTo>
                  <a:lnTo>
                    <a:pt x="556" y="132"/>
                  </a:lnTo>
                  <a:lnTo>
                    <a:pt x="556" y="132"/>
                  </a:lnTo>
                  <a:lnTo>
                    <a:pt x="557" y="132"/>
                  </a:lnTo>
                  <a:lnTo>
                    <a:pt x="557" y="133"/>
                  </a:lnTo>
                  <a:lnTo>
                    <a:pt x="558" y="133"/>
                  </a:lnTo>
                  <a:lnTo>
                    <a:pt x="559" y="134"/>
                  </a:lnTo>
                  <a:lnTo>
                    <a:pt x="559" y="134"/>
                  </a:lnTo>
                  <a:lnTo>
                    <a:pt x="560" y="134"/>
                  </a:lnTo>
                  <a:lnTo>
                    <a:pt x="560" y="135"/>
                  </a:lnTo>
                  <a:lnTo>
                    <a:pt x="561" y="136"/>
                  </a:lnTo>
                  <a:lnTo>
                    <a:pt x="561" y="136"/>
                  </a:lnTo>
                  <a:lnTo>
                    <a:pt x="562" y="136"/>
                  </a:lnTo>
                  <a:lnTo>
                    <a:pt x="563" y="137"/>
                  </a:lnTo>
                  <a:lnTo>
                    <a:pt x="564" y="137"/>
                  </a:lnTo>
                  <a:lnTo>
                    <a:pt x="564" y="137"/>
                  </a:lnTo>
                  <a:lnTo>
                    <a:pt x="565" y="137"/>
                  </a:lnTo>
                  <a:lnTo>
                    <a:pt x="565" y="137"/>
                  </a:lnTo>
                  <a:lnTo>
                    <a:pt x="566" y="137"/>
                  </a:lnTo>
                  <a:lnTo>
                    <a:pt x="567" y="137"/>
                  </a:lnTo>
                  <a:lnTo>
                    <a:pt x="568" y="137"/>
                  </a:lnTo>
                  <a:lnTo>
                    <a:pt x="568" y="137"/>
                  </a:lnTo>
                  <a:lnTo>
                    <a:pt x="569" y="137"/>
                  </a:lnTo>
                  <a:lnTo>
                    <a:pt x="570" y="137"/>
                  </a:lnTo>
                  <a:lnTo>
                    <a:pt x="571" y="137"/>
                  </a:lnTo>
                  <a:lnTo>
                    <a:pt x="572" y="138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4" y="137"/>
                  </a:lnTo>
                  <a:lnTo>
                    <a:pt x="574" y="137"/>
                  </a:lnTo>
                  <a:lnTo>
                    <a:pt x="575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7" y="137"/>
                  </a:lnTo>
                  <a:lnTo>
                    <a:pt x="578" y="137"/>
                  </a:lnTo>
                  <a:lnTo>
                    <a:pt x="578" y="137"/>
                  </a:lnTo>
                  <a:lnTo>
                    <a:pt x="579" y="137"/>
                  </a:lnTo>
                  <a:lnTo>
                    <a:pt x="580" y="137"/>
                  </a:lnTo>
                  <a:lnTo>
                    <a:pt x="580" y="136"/>
                  </a:lnTo>
                  <a:lnTo>
                    <a:pt x="581" y="136"/>
                  </a:lnTo>
                  <a:lnTo>
                    <a:pt x="582" y="136"/>
                  </a:lnTo>
                  <a:lnTo>
                    <a:pt x="582" y="135"/>
                  </a:lnTo>
                  <a:lnTo>
                    <a:pt x="583" y="134"/>
                  </a:lnTo>
                  <a:lnTo>
                    <a:pt x="583" y="134"/>
                  </a:lnTo>
                  <a:lnTo>
                    <a:pt x="584" y="134"/>
                  </a:lnTo>
                  <a:lnTo>
                    <a:pt x="584" y="133"/>
                  </a:lnTo>
                  <a:lnTo>
                    <a:pt x="585" y="133"/>
                  </a:lnTo>
                  <a:lnTo>
                    <a:pt x="586" y="132"/>
                  </a:lnTo>
                  <a:lnTo>
                    <a:pt x="586" y="132"/>
                  </a:lnTo>
                  <a:lnTo>
                    <a:pt x="587" y="132"/>
                  </a:lnTo>
                  <a:lnTo>
                    <a:pt x="587" y="130"/>
                  </a:lnTo>
                  <a:lnTo>
                    <a:pt x="588" y="130"/>
                  </a:lnTo>
                  <a:lnTo>
                    <a:pt x="589" y="129"/>
                  </a:lnTo>
                  <a:lnTo>
                    <a:pt x="589" y="129"/>
                  </a:lnTo>
                  <a:lnTo>
                    <a:pt x="589" y="128"/>
                  </a:lnTo>
                  <a:lnTo>
                    <a:pt x="590" y="128"/>
                  </a:lnTo>
                  <a:lnTo>
                    <a:pt x="590" y="127"/>
                  </a:lnTo>
                  <a:lnTo>
                    <a:pt x="590" y="126"/>
                  </a:lnTo>
                  <a:lnTo>
                    <a:pt x="591" y="126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92" y="124"/>
                  </a:lnTo>
                  <a:lnTo>
                    <a:pt x="579" y="124"/>
                  </a:lnTo>
                  <a:lnTo>
                    <a:pt x="579" y="124"/>
                  </a:lnTo>
                  <a:close/>
                  <a:moveTo>
                    <a:pt x="562" y="111"/>
                  </a:moveTo>
                  <a:lnTo>
                    <a:pt x="562" y="111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63" y="109"/>
                  </a:lnTo>
                  <a:lnTo>
                    <a:pt x="563" y="109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6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8" y="104"/>
                  </a:lnTo>
                  <a:lnTo>
                    <a:pt x="568" y="104"/>
                  </a:lnTo>
                  <a:lnTo>
                    <a:pt x="569" y="104"/>
                  </a:lnTo>
                  <a:lnTo>
                    <a:pt x="570" y="104"/>
                  </a:lnTo>
                  <a:lnTo>
                    <a:pt x="570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3" y="104"/>
                  </a:lnTo>
                  <a:lnTo>
                    <a:pt x="574" y="104"/>
                  </a:lnTo>
                  <a:lnTo>
                    <a:pt x="574" y="104"/>
                  </a:lnTo>
                  <a:lnTo>
                    <a:pt x="574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8"/>
                  </a:lnTo>
                  <a:lnTo>
                    <a:pt x="580" y="108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1"/>
                  </a:lnTo>
                  <a:lnTo>
                    <a:pt x="581" y="111"/>
                  </a:lnTo>
                  <a:lnTo>
                    <a:pt x="562" y="111"/>
                  </a:lnTo>
                  <a:lnTo>
                    <a:pt x="562" y="111"/>
                  </a:lnTo>
                  <a:close/>
                  <a:moveTo>
                    <a:pt x="600" y="137"/>
                  </a:moveTo>
                  <a:lnTo>
                    <a:pt x="613" y="137"/>
                  </a:lnTo>
                  <a:lnTo>
                    <a:pt x="613" y="114"/>
                  </a:lnTo>
                  <a:lnTo>
                    <a:pt x="612" y="113"/>
                  </a:lnTo>
                  <a:lnTo>
                    <a:pt x="613" y="113"/>
                  </a:lnTo>
                  <a:lnTo>
                    <a:pt x="613" y="113"/>
                  </a:lnTo>
                  <a:lnTo>
                    <a:pt x="612" y="113"/>
                  </a:lnTo>
                  <a:lnTo>
                    <a:pt x="612" y="112"/>
                  </a:lnTo>
                  <a:lnTo>
                    <a:pt x="613" y="112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4" y="108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9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7" y="111"/>
                  </a:lnTo>
                  <a:lnTo>
                    <a:pt x="626" y="112"/>
                  </a:lnTo>
                  <a:lnTo>
                    <a:pt x="626" y="112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7" y="137"/>
                  </a:lnTo>
                  <a:lnTo>
                    <a:pt x="639" y="137"/>
                  </a:lnTo>
                  <a:lnTo>
                    <a:pt x="639" y="111"/>
                  </a:lnTo>
                  <a:lnTo>
                    <a:pt x="639" y="110"/>
                  </a:lnTo>
                  <a:lnTo>
                    <a:pt x="639" y="110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9" y="108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6"/>
                  </a:lnTo>
                  <a:lnTo>
                    <a:pt x="639" y="106"/>
                  </a:lnTo>
                  <a:lnTo>
                    <a:pt x="639" y="105"/>
                  </a:lnTo>
                  <a:lnTo>
                    <a:pt x="639" y="105"/>
                  </a:lnTo>
                  <a:lnTo>
                    <a:pt x="638" y="105"/>
                  </a:lnTo>
                  <a:lnTo>
                    <a:pt x="638" y="104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0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5" y="99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4" y="97"/>
                  </a:lnTo>
                  <a:lnTo>
                    <a:pt x="633" y="97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2" y="96"/>
                  </a:lnTo>
                  <a:lnTo>
                    <a:pt x="632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29" y="94"/>
                  </a:lnTo>
                  <a:lnTo>
                    <a:pt x="629" y="94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7" y="94"/>
                  </a:lnTo>
                  <a:lnTo>
                    <a:pt x="627" y="94"/>
                  </a:lnTo>
                  <a:lnTo>
                    <a:pt x="626" y="94"/>
                  </a:lnTo>
                  <a:lnTo>
                    <a:pt x="625" y="94"/>
                  </a:lnTo>
                  <a:lnTo>
                    <a:pt x="625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3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1" y="94"/>
                  </a:lnTo>
                  <a:lnTo>
                    <a:pt x="621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19" y="94"/>
                  </a:lnTo>
                  <a:lnTo>
                    <a:pt x="619" y="94"/>
                  </a:lnTo>
                  <a:lnTo>
                    <a:pt x="618" y="94"/>
                  </a:lnTo>
                  <a:lnTo>
                    <a:pt x="618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5" y="95"/>
                  </a:lnTo>
                  <a:lnTo>
                    <a:pt x="615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3" y="97"/>
                  </a:lnTo>
                  <a:lnTo>
                    <a:pt x="613" y="97"/>
                  </a:lnTo>
                  <a:lnTo>
                    <a:pt x="613" y="98"/>
                  </a:lnTo>
                  <a:lnTo>
                    <a:pt x="613" y="98"/>
                  </a:lnTo>
                  <a:lnTo>
                    <a:pt x="612" y="98"/>
                  </a:lnTo>
                  <a:lnTo>
                    <a:pt x="612" y="98"/>
                  </a:lnTo>
                  <a:lnTo>
                    <a:pt x="612" y="99"/>
                  </a:lnTo>
                  <a:lnTo>
                    <a:pt x="612" y="99"/>
                  </a:lnTo>
                  <a:lnTo>
                    <a:pt x="612" y="95"/>
                  </a:lnTo>
                  <a:lnTo>
                    <a:pt x="600" y="95"/>
                  </a:lnTo>
                  <a:lnTo>
                    <a:pt x="600" y="137"/>
                  </a:lnTo>
                  <a:lnTo>
                    <a:pt x="600" y="137"/>
                  </a:lnTo>
                  <a:close/>
                  <a:moveTo>
                    <a:pt x="661" y="81"/>
                  </a:moveTo>
                  <a:lnTo>
                    <a:pt x="648" y="81"/>
                  </a:lnTo>
                  <a:lnTo>
                    <a:pt x="648" y="95"/>
                  </a:lnTo>
                  <a:lnTo>
                    <a:pt x="642" y="95"/>
                  </a:lnTo>
                  <a:lnTo>
                    <a:pt x="642" y="105"/>
                  </a:lnTo>
                  <a:lnTo>
                    <a:pt x="648" y="105"/>
                  </a:lnTo>
                  <a:lnTo>
                    <a:pt x="648" y="137"/>
                  </a:lnTo>
                  <a:lnTo>
                    <a:pt x="661" y="137"/>
                  </a:lnTo>
                  <a:lnTo>
                    <a:pt x="661" y="105"/>
                  </a:lnTo>
                  <a:lnTo>
                    <a:pt x="667" y="105"/>
                  </a:lnTo>
                  <a:lnTo>
                    <a:pt x="667" y="95"/>
                  </a:lnTo>
                  <a:lnTo>
                    <a:pt x="661" y="95"/>
                  </a:lnTo>
                  <a:lnTo>
                    <a:pt x="661" y="81"/>
                  </a:lnTo>
                  <a:lnTo>
                    <a:pt x="661" y="81"/>
                  </a:lnTo>
                  <a:close/>
                  <a:moveTo>
                    <a:pt x="48" y="173"/>
                  </a:moveTo>
                  <a:lnTo>
                    <a:pt x="37" y="173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4" y="175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28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7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5" y="173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3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0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8" y="177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7" y="178"/>
                  </a:lnTo>
                  <a:lnTo>
                    <a:pt x="7" y="179"/>
                  </a:lnTo>
                  <a:lnTo>
                    <a:pt x="6" y="179"/>
                  </a:lnTo>
                  <a:lnTo>
                    <a:pt x="6" y="180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5" y="182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5"/>
                  </a:lnTo>
                  <a:lnTo>
                    <a:pt x="3" y="185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7"/>
                  </a:lnTo>
                  <a:lnTo>
                    <a:pt x="3" y="188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3" y="200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4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6"/>
                  </a:lnTo>
                  <a:lnTo>
                    <a:pt x="6" y="206"/>
                  </a:lnTo>
                  <a:lnTo>
                    <a:pt x="6" y="207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7" y="209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9" y="210"/>
                  </a:lnTo>
                  <a:lnTo>
                    <a:pt x="10" y="211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7" y="215"/>
                  </a:lnTo>
                  <a:lnTo>
                    <a:pt x="18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1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3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29" y="216"/>
                  </a:lnTo>
                  <a:lnTo>
                    <a:pt x="29" y="215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1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4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6" y="210"/>
                  </a:lnTo>
                  <a:lnTo>
                    <a:pt x="37" y="210"/>
                  </a:lnTo>
                  <a:lnTo>
                    <a:pt x="37" y="215"/>
                  </a:lnTo>
                  <a:lnTo>
                    <a:pt x="48" y="215"/>
                  </a:lnTo>
                  <a:lnTo>
                    <a:pt x="48" y="173"/>
                  </a:lnTo>
                  <a:lnTo>
                    <a:pt x="48" y="173"/>
                  </a:lnTo>
                  <a:close/>
                  <a:moveTo>
                    <a:pt x="25" y="183"/>
                  </a:moveTo>
                  <a:lnTo>
                    <a:pt x="25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2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9"/>
                  </a:lnTo>
                  <a:lnTo>
                    <a:pt x="35" y="189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9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2" y="201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8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1" y="204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5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2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8"/>
                  </a:lnTo>
                  <a:lnTo>
                    <a:pt x="16" y="188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4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5" y="183"/>
                  </a:lnTo>
                  <a:lnTo>
                    <a:pt x="25" y="183"/>
                  </a:lnTo>
                  <a:close/>
                  <a:moveTo>
                    <a:pt x="77" y="215"/>
                  </a:moveTo>
                  <a:lnTo>
                    <a:pt x="90" y="215"/>
                  </a:lnTo>
                  <a:lnTo>
                    <a:pt x="90" y="159"/>
                  </a:lnTo>
                  <a:lnTo>
                    <a:pt x="77" y="159"/>
                  </a:lnTo>
                  <a:lnTo>
                    <a:pt x="77" y="215"/>
                  </a:lnTo>
                  <a:lnTo>
                    <a:pt x="77" y="215"/>
                  </a:lnTo>
                  <a:close/>
                  <a:moveTo>
                    <a:pt x="126" y="202"/>
                  </a:move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18" y="206"/>
                  </a:lnTo>
                  <a:lnTo>
                    <a:pt x="118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6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3"/>
                  </a:lnTo>
                  <a:lnTo>
                    <a:pt x="111" y="203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40" y="198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0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40" y="188"/>
                  </a:lnTo>
                  <a:lnTo>
                    <a:pt x="140" y="187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1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5" y="179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2" y="176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30" y="174"/>
                  </a:lnTo>
                  <a:lnTo>
                    <a:pt x="129" y="174"/>
                  </a:lnTo>
                  <a:lnTo>
                    <a:pt x="128" y="174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5" y="172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7" y="171"/>
                  </a:lnTo>
                  <a:lnTo>
                    <a:pt x="117" y="171"/>
                  </a:lnTo>
                  <a:lnTo>
                    <a:pt x="116" y="171"/>
                  </a:lnTo>
                  <a:lnTo>
                    <a:pt x="115" y="171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3" y="172"/>
                  </a:lnTo>
                  <a:lnTo>
                    <a:pt x="113" y="172"/>
                  </a:lnTo>
                  <a:lnTo>
                    <a:pt x="112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0" y="173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08" y="174"/>
                  </a:lnTo>
                  <a:lnTo>
                    <a:pt x="107" y="174"/>
                  </a:lnTo>
                  <a:lnTo>
                    <a:pt x="107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1" y="180"/>
                  </a:lnTo>
                  <a:lnTo>
                    <a:pt x="100" y="181"/>
                  </a:lnTo>
                  <a:lnTo>
                    <a:pt x="100" y="181"/>
                  </a:lnTo>
                  <a:lnTo>
                    <a:pt x="100" y="182"/>
                  </a:lnTo>
                  <a:lnTo>
                    <a:pt x="99" y="182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8"/>
                  </a:lnTo>
                  <a:lnTo>
                    <a:pt x="98" y="199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9" y="202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100" y="205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101" y="207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3" y="209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4" y="210"/>
                  </a:lnTo>
                  <a:lnTo>
                    <a:pt x="104" y="211"/>
                  </a:lnTo>
                  <a:lnTo>
                    <a:pt x="105" y="211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8" y="213"/>
                  </a:lnTo>
                  <a:lnTo>
                    <a:pt x="109" y="213"/>
                  </a:lnTo>
                  <a:lnTo>
                    <a:pt x="109" y="214"/>
                  </a:lnTo>
                  <a:lnTo>
                    <a:pt x="110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2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6" y="216"/>
                  </a:lnTo>
                  <a:lnTo>
                    <a:pt x="117" y="216"/>
                  </a:lnTo>
                  <a:lnTo>
                    <a:pt x="118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2" y="216"/>
                  </a:lnTo>
                  <a:lnTo>
                    <a:pt x="123" y="216"/>
                  </a:lnTo>
                  <a:lnTo>
                    <a:pt x="123" y="215"/>
                  </a:lnTo>
                  <a:lnTo>
                    <a:pt x="124" y="215"/>
                  </a:lnTo>
                  <a:lnTo>
                    <a:pt x="125" y="215"/>
                  </a:lnTo>
                  <a:lnTo>
                    <a:pt x="125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8" y="214"/>
                  </a:lnTo>
                  <a:lnTo>
                    <a:pt x="128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1" y="212"/>
                  </a:lnTo>
                  <a:lnTo>
                    <a:pt x="132" y="211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09"/>
                  </a:lnTo>
                  <a:lnTo>
                    <a:pt x="134" y="209"/>
                  </a:lnTo>
                  <a:lnTo>
                    <a:pt x="134" y="209"/>
                  </a:lnTo>
                  <a:lnTo>
                    <a:pt x="135" y="208"/>
                  </a:lnTo>
                  <a:lnTo>
                    <a:pt x="136" y="208"/>
                  </a:lnTo>
                  <a:lnTo>
                    <a:pt x="136" y="207"/>
                  </a:lnTo>
                  <a:lnTo>
                    <a:pt x="136" y="206"/>
                  </a:lnTo>
                  <a:lnTo>
                    <a:pt x="137" y="206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4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39" y="202"/>
                  </a:lnTo>
                  <a:lnTo>
                    <a:pt x="126" y="202"/>
                  </a:lnTo>
                  <a:lnTo>
                    <a:pt x="126" y="202"/>
                  </a:lnTo>
                  <a:close/>
                  <a:moveTo>
                    <a:pt x="109" y="189"/>
                  </a:moveTo>
                  <a:lnTo>
                    <a:pt x="109" y="189"/>
                  </a:lnTo>
                  <a:lnTo>
                    <a:pt x="109" y="188"/>
                  </a:lnTo>
                  <a:lnTo>
                    <a:pt x="109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2" y="184"/>
                  </a:lnTo>
                  <a:lnTo>
                    <a:pt x="113" y="184"/>
                  </a:lnTo>
                  <a:lnTo>
                    <a:pt x="113" y="183"/>
                  </a:lnTo>
                  <a:lnTo>
                    <a:pt x="113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5" y="182"/>
                  </a:lnTo>
                  <a:lnTo>
                    <a:pt x="115" y="182"/>
                  </a:lnTo>
                  <a:lnTo>
                    <a:pt x="116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8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8" y="187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09" y="189"/>
                  </a:lnTo>
                  <a:lnTo>
                    <a:pt x="109" y="189"/>
                  </a:lnTo>
                  <a:close/>
                  <a:moveTo>
                    <a:pt x="191" y="173"/>
                  </a:moveTo>
                  <a:lnTo>
                    <a:pt x="179" y="173"/>
                  </a:lnTo>
                  <a:lnTo>
                    <a:pt x="179" y="177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8" y="175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6" y="174"/>
                  </a:lnTo>
                  <a:lnTo>
                    <a:pt x="176" y="174"/>
                  </a:lnTo>
                  <a:lnTo>
                    <a:pt x="175" y="174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3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1" y="172"/>
                  </a:lnTo>
                  <a:lnTo>
                    <a:pt x="171" y="171"/>
                  </a:lnTo>
                  <a:lnTo>
                    <a:pt x="170" y="171"/>
                  </a:lnTo>
                  <a:lnTo>
                    <a:pt x="170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6" y="171"/>
                  </a:lnTo>
                  <a:lnTo>
                    <a:pt x="165" y="171"/>
                  </a:lnTo>
                  <a:lnTo>
                    <a:pt x="164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9" y="172"/>
                  </a:lnTo>
                  <a:lnTo>
                    <a:pt x="159" y="172"/>
                  </a:lnTo>
                  <a:lnTo>
                    <a:pt x="158" y="172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4" y="174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51" y="176"/>
                  </a:lnTo>
                  <a:lnTo>
                    <a:pt x="151" y="177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49" y="178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80"/>
                  </a:lnTo>
                  <a:lnTo>
                    <a:pt x="148" y="181"/>
                  </a:lnTo>
                  <a:lnTo>
                    <a:pt x="147" y="181"/>
                  </a:lnTo>
                  <a:lnTo>
                    <a:pt x="147" y="182"/>
                  </a:lnTo>
                  <a:lnTo>
                    <a:pt x="147" y="182"/>
                  </a:lnTo>
                  <a:lnTo>
                    <a:pt x="147" y="183"/>
                  </a:lnTo>
                  <a:lnTo>
                    <a:pt x="146" y="183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90"/>
                  </a:lnTo>
                  <a:lnTo>
                    <a:pt x="144" y="191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4" y="197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5" y="199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2"/>
                  </a:lnTo>
                  <a:lnTo>
                    <a:pt x="146" y="203"/>
                  </a:lnTo>
                  <a:lnTo>
                    <a:pt x="146" y="204"/>
                  </a:lnTo>
                  <a:lnTo>
                    <a:pt x="147" y="204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47" y="206"/>
                  </a:lnTo>
                  <a:lnTo>
                    <a:pt x="148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9" y="208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2" y="211"/>
                  </a:lnTo>
                  <a:lnTo>
                    <a:pt x="152" y="212"/>
                  </a:lnTo>
                  <a:lnTo>
                    <a:pt x="153" y="212"/>
                  </a:lnTo>
                  <a:lnTo>
                    <a:pt x="153" y="212"/>
                  </a:lnTo>
                  <a:lnTo>
                    <a:pt x="154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6" y="213"/>
                  </a:lnTo>
                  <a:lnTo>
                    <a:pt x="156" y="214"/>
                  </a:lnTo>
                  <a:lnTo>
                    <a:pt x="157" y="214"/>
                  </a:lnTo>
                  <a:lnTo>
                    <a:pt x="157" y="214"/>
                  </a:lnTo>
                  <a:lnTo>
                    <a:pt x="158" y="214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0" y="215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3" y="215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5" y="214"/>
                  </a:lnTo>
                  <a:lnTo>
                    <a:pt x="175" y="214"/>
                  </a:lnTo>
                  <a:lnTo>
                    <a:pt x="175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79" y="215"/>
                  </a:lnTo>
                  <a:lnTo>
                    <a:pt x="191" y="215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167" y="183"/>
                  </a:move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7" y="189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8" y="191"/>
                  </a:lnTo>
                  <a:lnTo>
                    <a:pt x="178" y="192"/>
                  </a:lnTo>
                  <a:lnTo>
                    <a:pt x="178" y="193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6" y="199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5" y="200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69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2" y="203"/>
                  </a:lnTo>
                  <a:lnTo>
                    <a:pt x="162" y="203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8" y="199"/>
                  </a:lnTo>
                  <a:lnTo>
                    <a:pt x="158" y="198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6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2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2" y="185"/>
                  </a:lnTo>
                  <a:lnTo>
                    <a:pt x="162" y="184"/>
                  </a:lnTo>
                  <a:lnTo>
                    <a:pt x="163" y="184"/>
                  </a:lnTo>
                  <a:lnTo>
                    <a:pt x="163" y="183"/>
                  </a:lnTo>
                  <a:lnTo>
                    <a:pt x="163" y="183"/>
                  </a:lnTo>
                  <a:lnTo>
                    <a:pt x="164" y="183"/>
                  </a:lnTo>
                  <a:lnTo>
                    <a:pt x="164" y="183"/>
                  </a:lnTo>
                  <a:lnTo>
                    <a:pt x="165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3"/>
                  </a:lnTo>
                  <a:close/>
                  <a:moveTo>
                    <a:pt x="243" y="159"/>
                  </a:moveTo>
                  <a:lnTo>
                    <a:pt x="231" y="159"/>
                  </a:lnTo>
                  <a:lnTo>
                    <a:pt x="231" y="176"/>
                  </a:lnTo>
                  <a:lnTo>
                    <a:pt x="230" y="176"/>
                  </a:lnTo>
                  <a:lnTo>
                    <a:pt x="229" y="175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4"/>
                  </a:lnTo>
                  <a:lnTo>
                    <a:pt x="227" y="174"/>
                  </a:lnTo>
                  <a:lnTo>
                    <a:pt x="227" y="174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4" y="172"/>
                  </a:lnTo>
                  <a:lnTo>
                    <a:pt x="224" y="172"/>
                  </a:lnTo>
                  <a:lnTo>
                    <a:pt x="223" y="172"/>
                  </a:lnTo>
                  <a:lnTo>
                    <a:pt x="222" y="172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9" y="171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7" y="171"/>
                  </a:lnTo>
                  <a:lnTo>
                    <a:pt x="216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2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1" y="172"/>
                  </a:lnTo>
                  <a:lnTo>
                    <a:pt x="210" y="172"/>
                  </a:lnTo>
                  <a:lnTo>
                    <a:pt x="210" y="173"/>
                  </a:lnTo>
                  <a:lnTo>
                    <a:pt x="209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6" y="174"/>
                  </a:lnTo>
                  <a:lnTo>
                    <a:pt x="206" y="175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04" y="176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8"/>
                  </a:lnTo>
                  <a:lnTo>
                    <a:pt x="202" y="178"/>
                  </a:lnTo>
                  <a:lnTo>
                    <a:pt x="202" y="179"/>
                  </a:lnTo>
                  <a:lnTo>
                    <a:pt x="201" y="179"/>
                  </a:lnTo>
                  <a:lnTo>
                    <a:pt x="201" y="180"/>
                  </a:lnTo>
                  <a:lnTo>
                    <a:pt x="201" y="181"/>
                  </a:lnTo>
                  <a:lnTo>
                    <a:pt x="200" y="181"/>
                  </a:lnTo>
                  <a:lnTo>
                    <a:pt x="200" y="182"/>
                  </a:lnTo>
                  <a:lnTo>
                    <a:pt x="199" y="182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98" y="186"/>
                  </a:lnTo>
                  <a:lnTo>
                    <a:pt x="198" y="186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8"/>
                  </a:lnTo>
                  <a:lnTo>
                    <a:pt x="197" y="189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1"/>
                  </a:lnTo>
                  <a:lnTo>
                    <a:pt x="197" y="192"/>
                  </a:lnTo>
                  <a:lnTo>
                    <a:pt x="197" y="193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7" y="195"/>
                  </a:lnTo>
                  <a:lnTo>
                    <a:pt x="197" y="196"/>
                  </a:lnTo>
                  <a:lnTo>
                    <a:pt x="197" y="197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8" y="199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199" y="203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1" y="207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4" y="211"/>
                  </a:lnTo>
                  <a:lnTo>
                    <a:pt x="205" y="211"/>
                  </a:lnTo>
                  <a:lnTo>
                    <a:pt x="205" y="212"/>
                  </a:lnTo>
                  <a:lnTo>
                    <a:pt x="206" y="212"/>
                  </a:lnTo>
                  <a:lnTo>
                    <a:pt x="206" y="213"/>
                  </a:lnTo>
                  <a:lnTo>
                    <a:pt x="207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9" y="214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1" y="214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3" y="215"/>
                  </a:lnTo>
                  <a:lnTo>
                    <a:pt x="213" y="216"/>
                  </a:lnTo>
                  <a:lnTo>
                    <a:pt x="214" y="216"/>
                  </a:lnTo>
                  <a:lnTo>
                    <a:pt x="215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7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9" y="216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3" y="216"/>
                  </a:lnTo>
                  <a:lnTo>
                    <a:pt x="223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7" y="214"/>
                  </a:lnTo>
                  <a:lnTo>
                    <a:pt x="227" y="214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15"/>
                  </a:lnTo>
                  <a:lnTo>
                    <a:pt x="243" y="215"/>
                  </a:lnTo>
                  <a:lnTo>
                    <a:pt x="243" y="159"/>
                  </a:lnTo>
                  <a:lnTo>
                    <a:pt x="243" y="159"/>
                  </a:lnTo>
                  <a:close/>
                  <a:moveTo>
                    <a:pt x="220" y="183"/>
                  </a:move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5" y="184"/>
                  </a:lnTo>
                  <a:lnTo>
                    <a:pt x="225" y="184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29" y="188"/>
                  </a:lnTo>
                  <a:lnTo>
                    <a:pt x="229" y="189"/>
                  </a:lnTo>
                  <a:lnTo>
                    <a:pt x="230" y="189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31" y="192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6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29" y="198"/>
                  </a:lnTo>
                  <a:lnTo>
                    <a:pt x="229" y="198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7" y="201"/>
                  </a:lnTo>
                  <a:lnTo>
                    <a:pt x="227" y="202"/>
                  </a:lnTo>
                  <a:lnTo>
                    <a:pt x="227" y="202"/>
                  </a:lnTo>
                  <a:lnTo>
                    <a:pt x="226" y="202"/>
                  </a:lnTo>
                  <a:lnTo>
                    <a:pt x="226" y="203"/>
                  </a:lnTo>
                  <a:lnTo>
                    <a:pt x="225" y="203"/>
                  </a:lnTo>
                  <a:lnTo>
                    <a:pt x="225" y="203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3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1" y="204"/>
                  </a:lnTo>
                  <a:lnTo>
                    <a:pt x="221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19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3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lnTo>
                    <a:pt x="211" y="200"/>
                  </a:lnTo>
                  <a:lnTo>
                    <a:pt x="211" y="200"/>
                  </a:lnTo>
                  <a:lnTo>
                    <a:pt x="210" y="199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6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210" y="192"/>
                  </a:lnTo>
                  <a:lnTo>
                    <a:pt x="210" y="191"/>
                  </a:lnTo>
                  <a:lnTo>
                    <a:pt x="210" y="191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0" y="188"/>
                  </a:lnTo>
                  <a:lnTo>
                    <a:pt x="211" y="188"/>
                  </a:lnTo>
                  <a:lnTo>
                    <a:pt x="211" y="187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4" y="185"/>
                  </a:lnTo>
                  <a:lnTo>
                    <a:pt x="215" y="185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3"/>
                  </a:lnTo>
                  <a:lnTo>
                    <a:pt x="216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9" y="183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0" y="183"/>
                  </a:lnTo>
                  <a:close/>
                  <a:moveTo>
                    <a:pt x="279" y="202"/>
                  </a:move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7" y="202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5"/>
                  </a:lnTo>
                  <a:lnTo>
                    <a:pt x="275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6"/>
                  </a:lnTo>
                  <a:lnTo>
                    <a:pt x="270" y="205"/>
                  </a:lnTo>
                  <a:lnTo>
                    <a:pt x="270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8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6" y="205"/>
                  </a:lnTo>
                  <a:lnTo>
                    <a:pt x="266" y="205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4" y="204"/>
                  </a:lnTo>
                  <a:lnTo>
                    <a:pt x="264" y="203"/>
                  </a:lnTo>
                  <a:lnTo>
                    <a:pt x="264" y="203"/>
                  </a:lnTo>
                  <a:lnTo>
                    <a:pt x="264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1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93" y="198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3"/>
                  </a:lnTo>
                  <a:lnTo>
                    <a:pt x="293" y="193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3" y="190"/>
                  </a:lnTo>
                  <a:lnTo>
                    <a:pt x="293" y="189"/>
                  </a:lnTo>
                  <a:lnTo>
                    <a:pt x="292" y="189"/>
                  </a:lnTo>
                  <a:lnTo>
                    <a:pt x="292" y="188"/>
                  </a:lnTo>
                  <a:lnTo>
                    <a:pt x="292" y="187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2" y="185"/>
                  </a:lnTo>
                  <a:lnTo>
                    <a:pt x="291" y="184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2"/>
                  </a:lnTo>
                  <a:lnTo>
                    <a:pt x="290" y="182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88" y="180"/>
                  </a:lnTo>
                  <a:lnTo>
                    <a:pt x="288" y="179"/>
                  </a:lnTo>
                  <a:lnTo>
                    <a:pt x="288" y="179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86" y="178"/>
                  </a:lnTo>
                  <a:lnTo>
                    <a:pt x="286" y="177"/>
                  </a:lnTo>
                  <a:lnTo>
                    <a:pt x="285" y="176"/>
                  </a:lnTo>
                  <a:lnTo>
                    <a:pt x="285" y="176"/>
                  </a:lnTo>
                  <a:lnTo>
                    <a:pt x="284" y="175"/>
                  </a:lnTo>
                  <a:lnTo>
                    <a:pt x="283" y="175"/>
                  </a:lnTo>
                  <a:lnTo>
                    <a:pt x="283" y="175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1" y="174"/>
                  </a:lnTo>
                  <a:lnTo>
                    <a:pt x="281" y="173"/>
                  </a:lnTo>
                  <a:lnTo>
                    <a:pt x="280" y="173"/>
                  </a:lnTo>
                  <a:lnTo>
                    <a:pt x="279" y="172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7" y="172"/>
                  </a:lnTo>
                  <a:lnTo>
                    <a:pt x="276" y="172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4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2"/>
                  </a:lnTo>
                  <a:lnTo>
                    <a:pt x="265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63" y="172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1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9" y="175"/>
                  </a:lnTo>
                  <a:lnTo>
                    <a:pt x="259" y="175"/>
                  </a:lnTo>
                  <a:lnTo>
                    <a:pt x="258" y="175"/>
                  </a:lnTo>
                  <a:lnTo>
                    <a:pt x="258" y="176"/>
                  </a:lnTo>
                  <a:lnTo>
                    <a:pt x="257" y="176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4" y="179"/>
                  </a:lnTo>
                  <a:lnTo>
                    <a:pt x="254" y="180"/>
                  </a:lnTo>
                  <a:lnTo>
                    <a:pt x="253" y="181"/>
                  </a:lnTo>
                  <a:lnTo>
                    <a:pt x="253" y="181"/>
                  </a:lnTo>
                  <a:lnTo>
                    <a:pt x="252" y="182"/>
                  </a:lnTo>
                  <a:lnTo>
                    <a:pt x="252" y="182"/>
                  </a:lnTo>
                  <a:lnTo>
                    <a:pt x="252" y="183"/>
                  </a:lnTo>
                  <a:lnTo>
                    <a:pt x="252" y="183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6"/>
                  </a:lnTo>
                  <a:lnTo>
                    <a:pt x="251" y="186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9"/>
                  </a:lnTo>
                  <a:lnTo>
                    <a:pt x="250" y="190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2"/>
                  </a:lnTo>
                  <a:lnTo>
                    <a:pt x="250" y="193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0" y="196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50" y="198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1" y="201"/>
                  </a:lnTo>
                  <a:lnTo>
                    <a:pt x="251" y="201"/>
                  </a:lnTo>
                  <a:lnTo>
                    <a:pt x="251" y="202"/>
                  </a:lnTo>
                  <a:lnTo>
                    <a:pt x="251" y="203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3" y="206"/>
                  </a:lnTo>
                  <a:lnTo>
                    <a:pt x="254" y="206"/>
                  </a:lnTo>
                  <a:lnTo>
                    <a:pt x="254" y="207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5" y="209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7" y="211"/>
                  </a:lnTo>
                  <a:lnTo>
                    <a:pt x="258" y="211"/>
                  </a:lnTo>
                  <a:lnTo>
                    <a:pt x="258" y="212"/>
                  </a:lnTo>
                  <a:lnTo>
                    <a:pt x="259" y="212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1" y="213"/>
                  </a:lnTo>
                  <a:lnTo>
                    <a:pt x="262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lnTo>
                    <a:pt x="264" y="215"/>
                  </a:lnTo>
                  <a:lnTo>
                    <a:pt x="265" y="215"/>
                  </a:lnTo>
                  <a:lnTo>
                    <a:pt x="266" y="215"/>
                  </a:lnTo>
                  <a:lnTo>
                    <a:pt x="267" y="216"/>
                  </a:lnTo>
                  <a:lnTo>
                    <a:pt x="267" y="216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1" y="216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5" y="216"/>
                  </a:lnTo>
                  <a:lnTo>
                    <a:pt x="275" y="216"/>
                  </a:lnTo>
                  <a:lnTo>
                    <a:pt x="276" y="215"/>
                  </a:lnTo>
                  <a:lnTo>
                    <a:pt x="277" y="215"/>
                  </a:lnTo>
                  <a:lnTo>
                    <a:pt x="278" y="215"/>
                  </a:lnTo>
                  <a:lnTo>
                    <a:pt x="278" y="214"/>
                  </a:lnTo>
                  <a:lnTo>
                    <a:pt x="279" y="214"/>
                  </a:lnTo>
                  <a:lnTo>
                    <a:pt x="280" y="214"/>
                  </a:lnTo>
                  <a:lnTo>
                    <a:pt x="280" y="214"/>
                  </a:lnTo>
                  <a:lnTo>
                    <a:pt x="281" y="213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2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5" y="211"/>
                  </a:lnTo>
                  <a:lnTo>
                    <a:pt x="285" y="210"/>
                  </a:lnTo>
                  <a:lnTo>
                    <a:pt x="285" y="210"/>
                  </a:lnTo>
                  <a:lnTo>
                    <a:pt x="286" y="209"/>
                  </a:lnTo>
                  <a:lnTo>
                    <a:pt x="287" y="209"/>
                  </a:lnTo>
                  <a:lnTo>
                    <a:pt x="287" y="209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07"/>
                  </a:lnTo>
                  <a:lnTo>
                    <a:pt x="289" y="206"/>
                  </a:lnTo>
                  <a:lnTo>
                    <a:pt x="289" y="206"/>
                  </a:lnTo>
                  <a:lnTo>
                    <a:pt x="290" y="205"/>
                  </a:lnTo>
                  <a:lnTo>
                    <a:pt x="290" y="204"/>
                  </a:lnTo>
                  <a:lnTo>
                    <a:pt x="290" y="204"/>
                  </a:lnTo>
                  <a:lnTo>
                    <a:pt x="291" y="203"/>
                  </a:lnTo>
                  <a:lnTo>
                    <a:pt x="292" y="202"/>
                  </a:lnTo>
                  <a:lnTo>
                    <a:pt x="292" y="202"/>
                  </a:lnTo>
                  <a:lnTo>
                    <a:pt x="279" y="202"/>
                  </a:lnTo>
                  <a:lnTo>
                    <a:pt x="279" y="202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2" y="187"/>
                  </a:lnTo>
                  <a:lnTo>
                    <a:pt x="262" y="187"/>
                  </a:lnTo>
                  <a:lnTo>
                    <a:pt x="262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4" y="185"/>
                  </a:lnTo>
                  <a:lnTo>
                    <a:pt x="264" y="184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7" y="183"/>
                  </a:lnTo>
                  <a:lnTo>
                    <a:pt x="267" y="183"/>
                  </a:lnTo>
                  <a:lnTo>
                    <a:pt x="267" y="182"/>
                  </a:lnTo>
                  <a:lnTo>
                    <a:pt x="268" y="182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5" y="182"/>
                  </a:lnTo>
                  <a:lnTo>
                    <a:pt x="275" y="183"/>
                  </a:lnTo>
                  <a:lnTo>
                    <a:pt x="275" y="183"/>
                  </a:lnTo>
                  <a:lnTo>
                    <a:pt x="276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78" y="184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7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9"/>
                  </a:lnTo>
                  <a:lnTo>
                    <a:pt x="281" y="189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301" y="215"/>
                  </a:moveTo>
                  <a:lnTo>
                    <a:pt x="313" y="215"/>
                  </a:lnTo>
                  <a:lnTo>
                    <a:pt x="313" y="191"/>
                  </a:lnTo>
                  <a:lnTo>
                    <a:pt x="313" y="191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13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9" y="185"/>
                  </a:lnTo>
                  <a:lnTo>
                    <a:pt x="319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1" y="184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3" y="184"/>
                  </a:lnTo>
                  <a:lnTo>
                    <a:pt x="323" y="184"/>
                  </a:lnTo>
                  <a:lnTo>
                    <a:pt x="323" y="171"/>
                  </a:lnTo>
                  <a:lnTo>
                    <a:pt x="323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8" y="172"/>
                  </a:lnTo>
                  <a:lnTo>
                    <a:pt x="318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7"/>
                  </a:lnTo>
                  <a:lnTo>
                    <a:pt x="312" y="173"/>
                  </a:lnTo>
                  <a:lnTo>
                    <a:pt x="301" y="173"/>
                  </a:lnTo>
                  <a:lnTo>
                    <a:pt x="301" y="215"/>
                  </a:lnTo>
                  <a:lnTo>
                    <a:pt x="301" y="215"/>
                  </a:lnTo>
                  <a:close/>
                  <a:moveTo>
                    <a:pt x="359" y="185"/>
                  </a:moveTo>
                  <a:lnTo>
                    <a:pt x="359" y="184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4" y="175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3" y="174"/>
                  </a:lnTo>
                  <a:lnTo>
                    <a:pt x="353" y="174"/>
                  </a:lnTo>
                  <a:lnTo>
                    <a:pt x="352" y="173"/>
                  </a:lnTo>
                  <a:lnTo>
                    <a:pt x="351" y="173"/>
                  </a:lnTo>
                  <a:lnTo>
                    <a:pt x="351" y="173"/>
                  </a:lnTo>
                  <a:lnTo>
                    <a:pt x="350" y="172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7" y="171"/>
                  </a:lnTo>
                  <a:lnTo>
                    <a:pt x="347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5" y="171"/>
                  </a:lnTo>
                  <a:lnTo>
                    <a:pt x="344" y="171"/>
                  </a:lnTo>
                  <a:lnTo>
                    <a:pt x="344" y="171"/>
                  </a:lnTo>
                  <a:lnTo>
                    <a:pt x="343" y="171"/>
                  </a:lnTo>
                  <a:lnTo>
                    <a:pt x="343" y="171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40" y="171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7" y="172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3" y="174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30" y="178"/>
                  </a:lnTo>
                  <a:lnTo>
                    <a:pt x="329" y="178"/>
                  </a:lnTo>
                  <a:lnTo>
                    <a:pt x="328" y="179"/>
                  </a:lnTo>
                  <a:lnTo>
                    <a:pt x="328" y="179"/>
                  </a:lnTo>
                  <a:lnTo>
                    <a:pt x="328" y="180"/>
                  </a:lnTo>
                  <a:lnTo>
                    <a:pt x="328" y="180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4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8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1"/>
                  </a:lnTo>
                  <a:lnTo>
                    <a:pt x="328" y="191"/>
                  </a:lnTo>
                  <a:lnTo>
                    <a:pt x="329" y="191"/>
                  </a:lnTo>
                  <a:lnTo>
                    <a:pt x="329" y="192"/>
                  </a:lnTo>
                  <a:lnTo>
                    <a:pt x="330" y="192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1" y="193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2" y="194"/>
                  </a:lnTo>
                  <a:lnTo>
                    <a:pt x="332" y="195"/>
                  </a:lnTo>
                  <a:lnTo>
                    <a:pt x="332" y="195"/>
                  </a:lnTo>
                  <a:lnTo>
                    <a:pt x="333" y="195"/>
                  </a:lnTo>
                  <a:lnTo>
                    <a:pt x="334" y="195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5" y="196"/>
                  </a:lnTo>
                  <a:lnTo>
                    <a:pt x="335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7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40" y="197"/>
                  </a:lnTo>
                  <a:lnTo>
                    <a:pt x="340" y="19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9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5"/>
                  </a:lnTo>
                  <a:lnTo>
                    <a:pt x="341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3"/>
                  </a:lnTo>
                  <a:lnTo>
                    <a:pt x="339" y="203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27" y="202"/>
                  </a:lnTo>
                  <a:lnTo>
                    <a:pt x="327" y="202"/>
                  </a:lnTo>
                  <a:lnTo>
                    <a:pt x="327" y="203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7"/>
                  </a:lnTo>
                  <a:lnTo>
                    <a:pt x="328" y="207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1"/>
                  </a:lnTo>
                  <a:lnTo>
                    <a:pt x="331" y="211"/>
                  </a:lnTo>
                  <a:lnTo>
                    <a:pt x="331" y="211"/>
                  </a:lnTo>
                  <a:lnTo>
                    <a:pt x="331" y="212"/>
                  </a:lnTo>
                  <a:lnTo>
                    <a:pt x="331" y="212"/>
                  </a:lnTo>
                  <a:lnTo>
                    <a:pt x="332" y="212"/>
                  </a:lnTo>
                  <a:lnTo>
                    <a:pt x="332" y="213"/>
                  </a:lnTo>
                  <a:lnTo>
                    <a:pt x="332" y="213"/>
                  </a:lnTo>
                  <a:lnTo>
                    <a:pt x="333" y="213"/>
                  </a:lnTo>
                  <a:lnTo>
                    <a:pt x="334" y="213"/>
                  </a:lnTo>
                  <a:lnTo>
                    <a:pt x="334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6" y="214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9" y="21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41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45" y="216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8" y="215"/>
                  </a:lnTo>
                  <a:lnTo>
                    <a:pt x="349" y="215"/>
                  </a:lnTo>
                  <a:lnTo>
                    <a:pt x="349" y="215"/>
                  </a:lnTo>
                  <a:lnTo>
                    <a:pt x="350" y="215"/>
                  </a:lnTo>
                  <a:lnTo>
                    <a:pt x="350" y="215"/>
                  </a:lnTo>
                  <a:lnTo>
                    <a:pt x="350" y="214"/>
                  </a:lnTo>
                  <a:lnTo>
                    <a:pt x="351" y="214"/>
                  </a:lnTo>
                  <a:lnTo>
                    <a:pt x="351" y="214"/>
                  </a:lnTo>
                  <a:lnTo>
                    <a:pt x="352" y="214"/>
                  </a:lnTo>
                  <a:lnTo>
                    <a:pt x="353" y="214"/>
                  </a:lnTo>
                  <a:lnTo>
                    <a:pt x="353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5" y="212"/>
                  </a:lnTo>
                  <a:lnTo>
                    <a:pt x="355" y="212"/>
                  </a:lnTo>
                  <a:lnTo>
                    <a:pt x="356" y="212"/>
                  </a:lnTo>
                  <a:lnTo>
                    <a:pt x="356" y="212"/>
                  </a:lnTo>
                  <a:lnTo>
                    <a:pt x="357" y="211"/>
                  </a:lnTo>
                  <a:lnTo>
                    <a:pt x="357" y="211"/>
                  </a:lnTo>
                  <a:lnTo>
                    <a:pt x="357" y="210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8" y="209"/>
                  </a:lnTo>
                  <a:lnTo>
                    <a:pt x="358" y="209"/>
                  </a:lnTo>
                  <a:lnTo>
                    <a:pt x="359" y="209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7"/>
                  </a:lnTo>
                  <a:lnTo>
                    <a:pt x="359" y="206"/>
                  </a:lnTo>
                  <a:lnTo>
                    <a:pt x="360" y="206"/>
                  </a:lnTo>
                  <a:lnTo>
                    <a:pt x="360" y="205"/>
                  </a:lnTo>
                  <a:lnTo>
                    <a:pt x="360" y="205"/>
                  </a:lnTo>
                  <a:lnTo>
                    <a:pt x="361" y="205"/>
                  </a:lnTo>
                  <a:lnTo>
                    <a:pt x="361" y="204"/>
                  </a:lnTo>
                  <a:lnTo>
                    <a:pt x="361" y="204"/>
                  </a:lnTo>
                  <a:lnTo>
                    <a:pt x="361" y="203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1"/>
                  </a:lnTo>
                  <a:lnTo>
                    <a:pt x="361" y="201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199"/>
                  </a:lnTo>
                  <a:lnTo>
                    <a:pt x="361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7"/>
                  </a:lnTo>
                  <a:lnTo>
                    <a:pt x="360" y="197"/>
                  </a:lnTo>
                  <a:lnTo>
                    <a:pt x="359" y="197"/>
                  </a:lnTo>
                  <a:lnTo>
                    <a:pt x="359" y="196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8" y="195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2"/>
                  </a:lnTo>
                  <a:lnTo>
                    <a:pt x="356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2" y="190"/>
                  </a:lnTo>
                  <a:lnTo>
                    <a:pt x="352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8" y="189"/>
                  </a:lnTo>
                  <a:lnTo>
                    <a:pt x="348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46" y="188"/>
                  </a:lnTo>
                  <a:lnTo>
                    <a:pt x="345" y="188"/>
                  </a:lnTo>
                  <a:lnTo>
                    <a:pt x="344" y="188"/>
                  </a:lnTo>
                  <a:lnTo>
                    <a:pt x="344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4"/>
                  </a:lnTo>
                  <a:lnTo>
                    <a:pt x="347" y="184"/>
                  </a:lnTo>
                  <a:lnTo>
                    <a:pt x="347" y="185"/>
                  </a:lnTo>
                  <a:lnTo>
                    <a:pt x="359" y="185"/>
                  </a:lnTo>
                  <a:lnTo>
                    <a:pt x="359" y="185"/>
                  </a:lnTo>
                  <a:close/>
                  <a:moveTo>
                    <a:pt x="367" y="215"/>
                  </a:moveTo>
                  <a:lnTo>
                    <a:pt x="380" y="215"/>
                  </a:lnTo>
                  <a:lnTo>
                    <a:pt x="380" y="191"/>
                  </a:lnTo>
                  <a:lnTo>
                    <a:pt x="379" y="191"/>
                  </a:lnTo>
                  <a:lnTo>
                    <a:pt x="380" y="191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79" y="189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2" y="185"/>
                  </a:lnTo>
                  <a:lnTo>
                    <a:pt x="382" y="185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3" y="184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1" y="185"/>
                  </a:lnTo>
                  <a:lnTo>
                    <a:pt x="391" y="185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7"/>
                  </a:lnTo>
                  <a:lnTo>
                    <a:pt x="392" y="187"/>
                  </a:lnTo>
                  <a:lnTo>
                    <a:pt x="393" y="188"/>
                  </a:lnTo>
                  <a:lnTo>
                    <a:pt x="393" y="189"/>
                  </a:lnTo>
                  <a:lnTo>
                    <a:pt x="393" y="189"/>
                  </a:lnTo>
                  <a:lnTo>
                    <a:pt x="393" y="190"/>
                  </a:lnTo>
                  <a:lnTo>
                    <a:pt x="393" y="190"/>
                  </a:lnTo>
                  <a:lnTo>
                    <a:pt x="393" y="191"/>
                  </a:lnTo>
                  <a:lnTo>
                    <a:pt x="393" y="192"/>
                  </a:lnTo>
                  <a:lnTo>
                    <a:pt x="393" y="215"/>
                  </a:lnTo>
                  <a:lnTo>
                    <a:pt x="406" y="215"/>
                  </a:lnTo>
                  <a:lnTo>
                    <a:pt x="406" y="191"/>
                  </a:lnTo>
                  <a:lnTo>
                    <a:pt x="405" y="191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8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399" y="174"/>
                  </a:lnTo>
                  <a:lnTo>
                    <a:pt x="399" y="173"/>
                  </a:lnTo>
                  <a:lnTo>
                    <a:pt x="398" y="173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6" y="172"/>
                  </a:lnTo>
                  <a:lnTo>
                    <a:pt x="396" y="172"/>
                  </a:lnTo>
                  <a:lnTo>
                    <a:pt x="395" y="172"/>
                  </a:lnTo>
                  <a:lnTo>
                    <a:pt x="395" y="172"/>
                  </a:lnTo>
                  <a:lnTo>
                    <a:pt x="394" y="171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0" y="171"/>
                  </a:lnTo>
                  <a:lnTo>
                    <a:pt x="389" y="171"/>
                  </a:lnTo>
                  <a:lnTo>
                    <a:pt x="389" y="171"/>
                  </a:lnTo>
                  <a:lnTo>
                    <a:pt x="388" y="171"/>
                  </a:lnTo>
                  <a:lnTo>
                    <a:pt x="388" y="171"/>
                  </a:lnTo>
                  <a:lnTo>
                    <a:pt x="387" y="171"/>
                  </a:lnTo>
                  <a:lnTo>
                    <a:pt x="387" y="171"/>
                  </a:lnTo>
                  <a:lnTo>
                    <a:pt x="386" y="172"/>
                  </a:lnTo>
                  <a:lnTo>
                    <a:pt x="385" y="172"/>
                  </a:lnTo>
                  <a:lnTo>
                    <a:pt x="385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3" y="173"/>
                  </a:lnTo>
                  <a:lnTo>
                    <a:pt x="382" y="173"/>
                  </a:lnTo>
                  <a:lnTo>
                    <a:pt x="382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5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80" y="176"/>
                  </a:lnTo>
                  <a:lnTo>
                    <a:pt x="380" y="176"/>
                  </a:lnTo>
                  <a:lnTo>
                    <a:pt x="380" y="159"/>
                  </a:lnTo>
                  <a:lnTo>
                    <a:pt x="367" y="159"/>
                  </a:lnTo>
                  <a:lnTo>
                    <a:pt x="367" y="215"/>
                  </a:lnTo>
                  <a:lnTo>
                    <a:pt x="367" y="215"/>
                  </a:lnTo>
                  <a:close/>
                  <a:moveTo>
                    <a:pt x="427" y="173"/>
                  </a:moveTo>
                  <a:lnTo>
                    <a:pt x="414" y="173"/>
                  </a:lnTo>
                  <a:lnTo>
                    <a:pt x="414" y="215"/>
                  </a:lnTo>
                  <a:lnTo>
                    <a:pt x="427" y="215"/>
                  </a:lnTo>
                  <a:lnTo>
                    <a:pt x="427" y="173"/>
                  </a:lnTo>
                  <a:lnTo>
                    <a:pt x="427" y="173"/>
                  </a:lnTo>
                  <a:close/>
                  <a:moveTo>
                    <a:pt x="427" y="159"/>
                  </a:moveTo>
                  <a:lnTo>
                    <a:pt x="414" y="159"/>
                  </a:lnTo>
                  <a:lnTo>
                    <a:pt x="414" y="168"/>
                  </a:lnTo>
                  <a:lnTo>
                    <a:pt x="427" y="168"/>
                  </a:lnTo>
                  <a:lnTo>
                    <a:pt x="427" y="159"/>
                  </a:lnTo>
                  <a:lnTo>
                    <a:pt x="427" y="159"/>
                  </a:lnTo>
                  <a:close/>
                  <a:moveTo>
                    <a:pt x="435" y="229"/>
                  </a:moveTo>
                  <a:lnTo>
                    <a:pt x="448" y="229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49" y="213"/>
                  </a:lnTo>
                  <a:lnTo>
                    <a:pt x="450" y="213"/>
                  </a:lnTo>
                  <a:lnTo>
                    <a:pt x="450" y="213"/>
                  </a:lnTo>
                  <a:lnTo>
                    <a:pt x="451" y="213"/>
                  </a:lnTo>
                  <a:lnTo>
                    <a:pt x="452" y="214"/>
                  </a:lnTo>
                  <a:lnTo>
                    <a:pt x="452" y="214"/>
                  </a:lnTo>
                  <a:lnTo>
                    <a:pt x="453" y="214"/>
                  </a:lnTo>
                  <a:lnTo>
                    <a:pt x="453" y="215"/>
                  </a:lnTo>
                  <a:lnTo>
                    <a:pt x="453" y="215"/>
                  </a:lnTo>
                  <a:lnTo>
                    <a:pt x="454" y="215"/>
                  </a:lnTo>
                  <a:lnTo>
                    <a:pt x="454" y="215"/>
                  </a:lnTo>
                  <a:lnTo>
                    <a:pt x="455" y="215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7" y="216"/>
                  </a:lnTo>
                  <a:lnTo>
                    <a:pt x="457" y="216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16"/>
                  </a:lnTo>
                  <a:lnTo>
                    <a:pt x="462" y="216"/>
                  </a:lnTo>
                  <a:lnTo>
                    <a:pt x="462" y="216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5" y="215"/>
                  </a:lnTo>
                  <a:lnTo>
                    <a:pt x="465" y="215"/>
                  </a:lnTo>
                  <a:lnTo>
                    <a:pt x="466" y="215"/>
                  </a:lnTo>
                  <a:lnTo>
                    <a:pt x="467" y="214"/>
                  </a:lnTo>
                  <a:lnTo>
                    <a:pt x="467" y="214"/>
                  </a:lnTo>
                  <a:lnTo>
                    <a:pt x="468" y="214"/>
                  </a:lnTo>
                  <a:lnTo>
                    <a:pt x="469" y="214"/>
                  </a:lnTo>
                  <a:lnTo>
                    <a:pt x="469" y="213"/>
                  </a:lnTo>
                  <a:lnTo>
                    <a:pt x="470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2" y="212"/>
                  </a:lnTo>
                  <a:lnTo>
                    <a:pt x="472" y="212"/>
                  </a:lnTo>
                  <a:lnTo>
                    <a:pt x="472" y="211"/>
                  </a:lnTo>
                  <a:lnTo>
                    <a:pt x="473" y="211"/>
                  </a:lnTo>
                  <a:lnTo>
                    <a:pt x="473" y="210"/>
                  </a:lnTo>
                  <a:lnTo>
                    <a:pt x="474" y="210"/>
                  </a:lnTo>
                  <a:lnTo>
                    <a:pt x="475" y="210"/>
                  </a:lnTo>
                  <a:lnTo>
                    <a:pt x="475" y="209"/>
                  </a:lnTo>
                  <a:lnTo>
                    <a:pt x="475" y="209"/>
                  </a:lnTo>
                  <a:lnTo>
                    <a:pt x="476" y="208"/>
                  </a:lnTo>
                  <a:lnTo>
                    <a:pt x="476" y="208"/>
                  </a:lnTo>
                  <a:lnTo>
                    <a:pt x="477" y="207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8" y="204"/>
                  </a:lnTo>
                  <a:lnTo>
                    <a:pt x="479" y="204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200"/>
                  </a:lnTo>
                  <a:lnTo>
                    <a:pt x="480" y="199"/>
                  </a:lnTo>
                  <a:lnTo>
                    <a:pt x="480" y="198"/>
                  </a:lnTo>
                  <a:lnTo>
                    <a:pt x="480" y="198"/>
                  </a:lnTo>
                  <a:lnTo>
                    <a:pt x="480" y="197"/>
                  </a:lnTo>
                  <a:lnTo>
                    <a:pt x="480" y="196"/>
                  </a:lnTo>
                  <a:lnTo>
                    <a:pt x="480" y="195"/>
                  </a:lnTo>
                  <a:lnTo>
                    <a:pt x="480" y="195"/>
                  </a:lnTo>
                  <a:lnTo>
                    <a:pt x="481" y="194"/>
                  </a:lnTo>
                  <a:lnTo>
                    <a:pt x="480" y="194"/>
                  </a:lnTo>
                  <a:lnTo>
                    <a:pt x="480" y="193"/>
                  </a:lnTo>
                  <a:lnTo>
                    <a:pt x="480" y="193"/>
                  </a:lnTo>
                  <a:lnTo>
                    <a:pt x="480" y="192"/>
                  </a:lnTo>
                  <a:lnTo>
                    <a:pt x="480" y="191"/>
                  </a:lnTo>
                  <a:lnTo>
                    <a:pt x="480" y="191"/>
                  </a:lnTo>
                  <a:lnTo>
                    <a:pt x="480" y="190"/>
                  </a:lnTo>
                  <a:lnTo>
                    <a:pt x="480" y="190"/>
                  </a:lnTo>
                  <a:lnTo>
                    <a:pt x="480" y="189"/>
                  </a:lnTo>
                  <a:lnTo>
                    <a:pt x="480" y="189"/>
                  </a:lnTo>
                  <a:lnTo>
                    <a:pt x="480" y="188"/>
                  </a:lnTo>
                  <a:lnTo>
                    <a:pt x="480" y="188"/>
                  </a:lnTo>
                  <a:lnTo>
                    <a:pt x="479" y="187"/>
                  </a:lnTo>
                  <a:lnTo>
                    <a:pt x="479" y="187"/>
                  </a:lnTo>
                  <a:lnTo>
                    <a:pt x="479" y="186"/>
                  </a:lnTo>
                  <a:lnTo>
                    <a:pt x="479" y="186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4"/>
                  </a:lnTo>
                  <a:lnTo>
                    <a:pt x="479" y="184"/>
                  </a:lnTo>
                  <a:lnTo>
                    <a:pt x="478" y="183"/>
                  </a:lnTo>
                  <a:lnTo>
                    <a:pt x="478" y="183"/>
                  </a:lnTo>
                  <a:lnTo>
                    <a:pt x="478" y="182"/>
                  </a:lnTo>
                  <a:lnTo>
                    <a:pt x="478" y="182"/>
                  </a:lnTo>
                  <a:lnTo>
                    <a:pt x="477" y="182"/>
                  </a:lnTo>
                  <a:lnTo>
                    <a:pt x="477" y="181"/>
                  </a:lnTo>
                  <a:lnTo>
                    <a:pt x="477" y="181"/>
                  </a:lnTo>
                  <a:lnTo>
                    <a:pt x="476" y="181"/>
                  </a:lnTo>
                  <a:lnTo>
                    <a:pt x="476" y="180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4" y="177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2" y="175"/>
                  </a:lnTo>
                  <a:lnTo>
                    <a:pt x="472" y="175"/>
                  </a:lnTo>
                  <a:lnTo>
                    <a:pt x="471" y="174"/>
                  </a:lnTo>
                  <a:lnTo>
                    <a:pt x="471" y="174"/>
                  </a:lnTo>
                  <a:lnTo>
                    <a:pt x="470" y="174"/>
                  </a:lnTo>
                  <a:lnTo>
                    <a:pt x="469" y="174"/>
                  </a:lnTo>
                  <a:lnTo>
                    <a:pt x="469" y="173"/>
                  </a:lnTo>
                  <a:lnTo>
                    <a:pt x="468" y="173"/>
                  </a:lnTo>
                  <a:lnTo>
                    <a:pt x="468" y="173"/>
                  </a:lnTo>
                  <a:lnTo>
                    <a:pt x="467" y="172"/>
                  </a:lnTo>
                  <a:lnTo>
                    <a:pt x="467" y="172"/>
                  </a:lnTo>
                  <a:lnTo>
                    <a:pt x="466" y="172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4" y="171"/>
                  </a:lnTo>
                  <a:lnTo>
                    <a:pt x="464" y="171"/>
                  </a:lnTo>
                  <a:lnTo>
                    <a:pt x="462" y="171"/>
                  </a:lnTo>
                  <a:lnTo>
                    <a:pt x="462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0" y="171"/>
                  </a:lnTo>
                  <a:lnTo>
                    <a:pt x="459" y="171"/>
                  </a:lnTo>
                  <a:lnTo>
                    <a:pt x="458" y="171"/>
                  </a:lnTo>
                  <a:lnTo>
                    <a:pt x="458" y="171"/>
                  </a:lnTo>
                  <a:lnTo>
                    <a:pt x="457" y="171"/>
                  </a:lnTo>
                  <a:lnTo>
                    <a:pt x="456" y="171"/>
                  </a:lnTo>
                  <a:lnTo>
                    <a:pt x="456" y="171"/>
                  </a:lnTo>
                  <a:lnTo>
                    <a:pt x="455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3" y="172"/>
                  </a:lnTo>
                  <a:lnTo>
                    <a:pt x="453" y="172"/>
                  </a:lnTo>
                  <a:lnTo>
                    <a:pt x="453" y="173"/>
                  </a:lnTo>
                  <a:lnTo>
                    <a:pt x="452" y="173"/>
                  </a:lnTo>
                  <a:lnTo>
                    <a:pt x="452" y="173"/>
                  </a:lnTo>
                  <a:lnTo>
                    <a:pt x="451" y="174"/>
                  </a:lnTo>
                  <a:lnTo>
                    <a:pt x="450" y="174"/>
                  </a:lnTo>
                  <a:lnTo>
                    <a:pt x="450" y="174"/>
                  </a:lnTo>
                  <a:lnTo>
                    <a:pt x="449" y="174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7"/>
                  </a:lnTo>
                  <a:lnTo>
                    <a:pt x="447" y="178"/>
                  </a:lnTo>
                  <a:lnTo>
                    <a:pt x="447" y="173"/>
                  </a:lnTo>
                  <a:lnTo>
                    <a:pt x="435" y="173"/>
                  </a:lnTo>
                  <a:lnTo>
                    <a:pt x="435" y="229"/>
                  </a:lnTo>
                  <a:lnTo>
                    <a:pt x="435" y="229"/>
                  </a:lnTo>
                  <a:close/>
                  <a:moveTo>
                    <a:pt x="458" y="183"/>
                  </a:moveTo>
                  <a:lnTo>
                    <a:pt x="458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0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2" y="184"/>
                  </a:lnTo>
                  <a:lnTo>
                    <a:pt x="462" y="184"/>
                  </a:lnTo>
                  <a:lnTo>
                    <a:pt x="463" y="185"/>
                  </a:lnTo>
                  <a:lnTo>
                    <a:pt x="463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7" y="188"/>
                  </a:lnTo>
                  <a:lnTo>
                    <a:pt x="467" y="188"/>
                  </a:lnTo>
                  <a:lnTo>
                    <a:pt x="467" y="189"/>
                  </a:lnTo>
                  <a:lnTo>
                    <a:pt x="467" y="189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2"/>
                  </a:lnTo>
                  <a:lnTo>
                    <a:pt x="468" y="193"/>
                  </a:lnTo>
                  <a:lnTo>
                    <a:pt x="468" y="193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68" y="196"/>
                  </a:lnTo>
                  <a:lnTo>
                    <a:pt x="468" y="197"/>
                  </a:lnTo>
                  <a:lnTo>
                    <a:pt x="467" y="197"/>
                  </a:lnTo>
                  <a:lnTo>
                    <a:pt x="467" y="197"/>
                  </a:lnTo>
                  <a:lnTo>
                    <a:pt x="467" y="198"/>
                  </a:lnTo>
                  <a:lnTo>
                    <a:pt x="467" y="198"/>
                  </a:lnTo>
                  <a:lnTo>
                    <a:pt x="467" y="199"/>
                  </a:lnTo>
                  <a:lnTo>
                    <a:pt x="467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5" y="200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3" y="202"/>
                  </a:lnTo>
                  <a:lnTo>
                    <a:pt x="463" y="203"/>
                  </a:lnTo>
                  <a:lnTo>
                    <a:pt x="462" y="203"/>
                  </a:lnTo>
                  <a:lnTo>
                    <a:pt x="462" y="203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59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56" y="204"/>
                  </a:lnTo>
                  <a:lnTo>
                    <a:pt x="456" y="204"/>
                  </a:lnTo>
                  <a:lnTo>
                    <a:pt x="455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3" y="204"/>
                  </a:lnTo>
                  <a:lnTo>
                    <a:pt x="453" y="203"/>
                  </a:lnTo>
                  <a:lnTo>
                    <a:pt x="452" y="203"/>
                  </a:lnTo>
                  <a:lnTo>
                    <a:pt x="452" y="203"/>
                  </a:lnTo>
                  <a:lnTo>
                    <a:pt x="452" y="202"/>
                  </a:lnTo>
                  <a:lnTo>
                    <a:pt x="451" y="202"/>
                  </a:lnTo>
                  <a:lnTo>
                    <a:pt x="451" y="202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8" y="198"/>
                  </a:lnTo>
                  <a:lnTo>
                    <a:pt x="448" y="198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7" y="196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8" y="191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9" y="189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5"/>
                  </a:lnTo>
                  <a:lnTo>
                    <a:pt x="450" y="185"/>
                  </a:lnTo>
                  <a:lnTo>
                    <a:pt x="451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3" y="184"/>
                  </a:lnTo>
                  <a:lnTo>
                    <a:pt x="453" y="184"/>
                  </a:lnTo>
                  <a:lnTo>
                    <a:pt x="453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5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7" y="183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8" y="183"/>
                  </a:lnTo>
                  <a:close/>
                  <a:moveTo>
                    <a:pt x="41" y="21"/>
                  </a:move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41" y="21"/>
                  </a:lnTo>
                  <a:lnTo>
                    <a:pt x="41" y="21"/>
                  </a:lnTo>
                  <a:close/>
                  <a:moveTo>
                    <a:pt x="48" y="75"/>
                  </a:moveTo>
                  <a:lnTo>
                    <a:pt x="60" y="75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9" y="61"/>
                  </a:lnTo>
                  <a:lnTo>
                    <a:pt x="79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9" y="53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48" y="19"/>
                  </a:lnTo>
                  <a:lnTo>
                    <a:pt x="48" y="75"/>
                  </a:lnTo>
                  <a:lnTo>
                    <a:pt x="48" y="75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2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119" y="17"/>
                  </a:moveTo>
                  <a:lnTo>
                    <a:pt x="119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2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20"/>
                  </a:lnTo>
                  <a:lnTo>
                    <a:pt x="107" y="20"/>
                  </a:lnTo>
                  <a:lnTo>
                    <a:pt x="107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5" y="57"/>
                  </a:lnTo>
                  <a:lnTo>
                    <a:pt x="106" y="57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9" y="62"/>
                  </a:lnTo>
                  <a:lnTo>
                    <a:pt x="120" y="61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4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7" y="60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1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6"/>
                  </a:lnTo>
                  <a:lnTo>
                    <a:pt x="142" y="35"/>
                  </a:lnTo>
                  <a:lnTo>
                    <a:pt x="141" y="35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4"/>
                  </a:lnTo>
                  <a:lnTo>
                    <a:pt x="136" y="23"/>
                  </a:lnTo>
                  <a:lnTo>
                    <a:pt x="135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2" y="21"/>
                  </a:lnTo>
                  <a:lnTo>
                    <a:pt x="132" y="20"/>
                  </a:lnTo>
                  <a:lnTo>
                    <a:pt x="131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9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4" y="17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1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9" y="17"/>
                  </a:lnTo>
                  <a:close/>
                  <a:moveTo>
                    <a:pt x="120" y="29"/>
                  </a:moveTo>
                  <a:lnTo>
                    <a:pt x="120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5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4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4" y="49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9"/>
                  </a:lnTo>
                  <a:close/>
                  <a:moveTo>
                    <a:pt x="148" y="61"/>
                  </a:moveTo>
                  <a:lnTo>
                    <a:pt x="161" y="61"/>
                  </a:lnTo>
                  <a:lnTo>
                    <a:pt x="161" y="4"/>
                  </a:lnTo>
                  <a:lnTo>
                    <a:pt x="148" y="4"/>
                  </a:lnTo>
                  <a:lnTo>
                    <a:pt x="148" y="61"/>
                  </a:lnTo>
                  <a:lnTo>
                    <a:pt x="148" y="61"/>
                  </a:lnTo>
                  <a:close/>
                  <a:moveTo>
                    <a:pt x="197" y="48"/>
                  </a:move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0" y="47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210" y="44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39"/>
                  </a:lnTo>
                  <a:lnTo>
                    <a:pt x="210" y="38"/>
                  </a:lnTo>
                  <a:lnTo>
                    <a:pt x="210" y="37"/>
                  </a:lnTo>
                  <a:lnTo>
                    <a:pt x="210" y="37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3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09" y="31"/>
                  </a:lnTo>
                  <a:lnTo>
                    <a:pt x="209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8"/>
                  </a:lnTo>
                  <a:lnTo>
                    <a:pt x="208" y="27"/>
                  </a:lnTo>
                  <a:lnTo>
                    <a:pt x="207" y="27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5"/>
                  </a:lnTo>
                  <a:lnTo>
                    <a:pt x="205" y="25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2" y="22"/>
                  </a:lnTo>
                  <a:lnTo>
                    <a:pt x="202" y="21"/>
                  </a:lnTo>
                  <a:lnTo>
                    <a:pt x="201" y="21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5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2" y="17"/>
                  </a:lnTo>
                  <a:lnTo>
                    <a:pt x="191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89" y="17"/>
                  </a:lnTo>
                  <a:lnTo>
                    <a:pt x="188" y="17"/>
                  </a:lnTo>
                  <a:lnTo>
                    <a:pt x="187" y="17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1" y="18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4" y="22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3" y="24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7"/>
                  </a:lnTo>
                  <a:lnTo>
                    <a:pt x="170" y="27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9" y="30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4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7"/>
                  </a:lnTo>
                  <a:lnTo>
                    <a:pt x="167" y="37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7"/>
                  </a:lnTo>
                  <a:lnTo>
                    <a:pt x="169" y="48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0" y="51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2" y="54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7" y="58"/>
                  </a:lnTo>
                  <a:lnTo>
                    <a:pt x="178" y="58"/>
                  </a:lnTo>
                  <a:lnTo>
                    <a:pt x="178" y="59"/>
                  </a:lnTo>
                  <a:lnTo>
                    <a:pt x="179" y="59"/>
                  </a:lnTo>
                  <a:lnTo>
                    <a:pt x="179" y="60"/>
                  </a:lnTo>
                  <a:lnTo>
                    <a:pt x="180" y="60"/>
                  </a:lnTo>
                  <a:lnTo>
                    <a:pt x="181" y="60"/>
                  </a:lnTo>
                  <a:lnTo>
                    <a:pt x="182" y="60"/>
                  </a:lnTo>
                  <a:lnTo>
                    <a:pt x="182" y="61"/>
                  </a:lnTo>
                  <a:lnTo>
                    <a:pt x="183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61"/>
                  </a:lnTo>
                  <a:lnTo>
                    <a:pt x="196" y="60"/>
                  </a:lnTo>
                  <a:lnTo>
                    <a:pt x="197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199" y="58"/>
                  </a:lnTo>
                  <a:lnTo>
                    <a:pt x="200" y="58"/>
                  </a:lnTo>
                  <a:lnTo>
                    <a:pt x="201" y="58"/>
                  </a:lnTo>
                  <a:lnTo>
                    <a:pt x="201" y="57"/>
                  </a:lnTo>
                  <a:lnTo>
                    <a:pt x="202" y="57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4" y="55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52"/>
                  </a:lnTo>
                  <a:lnTo>
                    <a:pt x="207" y="52"/>
                  </a:lnTo>
                  <a:lnTo>
                    <a:pt x="208" y="51"/>
                  </a:lnTo>
                  <a:lnTo>
                    <a:pt x="208" y="50"/>
                  </a:lnTo>
                  <a:lnTo>
                    <a:pt x="208" y="49"/>
                  </a:lnTo>
                  <a:lnTo>
                    <a:pt x="209" y="49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197" y="48"/>
                  </a:lnTo>
                  <a:lnTo>
                    <a:pt x="197" y="48"/>
                  </a:lnTo>
                  <a:close/>
                  <a:moveTo>
                    <a:pt x="179" y="35"/>
                  </a:moveTo>
                  <a:lnTo>
                    <a:pt x="179" y="34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1" y="31"/>
                  </a:lnTo>
                  <a:lnTo>
                    <a:pt x="181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8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5" y="29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6" y="30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79" y="35"/>
                  </a:lnTo>
                  <a:lnTo>
                    <a:pt x="179" y="35"/>
                  </a:lnTo>
                  <a:close/>
                  <a:moveTo>
                    <a:pt x="247" y="45"/>
                  </a:moveTo>
                  <a:lnTo>
                    <a:pt x="247" y="45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6" y="45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3" y="48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2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5" y="50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34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1" y="48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0" y="46"/>
                  </a:lnTo>
                  <a:lnTo>
                    <a:pt x="229" y="46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4"/>
                  </a:lnTo>
                  <a:lnTo>
                    <a:pt x="229" y="44"/>
                  </a:lnTo>
                  <a:lnTo>
                    <a:pt x="229" y="43"/>
                  </a:lnTo>
                  <a:lnTo>
                    <a:pt x="228" y="43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0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6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1" y="32"/>
                  </a:lnTo>
                  <a:lnTo>
                    <a:pt x="231" y="32"/>
                  </a:lnTo>
                  <a:lnTo>
                    <a:pt x="231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0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5"/>
                  </a:lnTo>
                  <a:lnTo>
                    <a:pt x="260" y="35"/>
                  </a:lnTo>
                  <a:lnTo>
                    <a:pt x="259" y="3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59" y="31"/>
                  </a:lnTo>
                  <a:lnTo>
                    <a:pt x="259" y="31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7" y="28"/>
                  </a:lnTo>
                  <a:lnTo>
                    <a:pt x="257" y="27"/>
                  </a:lnTo>
                  <a:lnTo>
                    <a:pt x="256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4" y="24"/>
                  </a:lnTo>
                  <a:lnTo>
                    <a:pt x="254" y="23"/>
                  </a:lnTo>
                  <a:lnTo>
                    <a:pt x="253" y="23"/>
                  </a:lnTo>
                  <a:lnTo>
                    <a:pt x="252" y="23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49" y="20"/>
                  </a:lnTo>
                  <a:lnTo>
                    <a:pt x="248" y="20"/>
                  </a:lnTo>
                  <a:lnTo>
                    <a:pt x="248" y="19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6" y="19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2" y="17"/>
                  </a:lnTo>
                  <a:lnTo>
                    <a:pt x="241" y="17"/>
                  </a:lnTo>
                  <a:lnTo>
                    <a:pt x="241" y="17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8" y="17"/>
                  </a:lnTo>
                  <a:lnTo>
                    <a:pt x="237" y="17"/>
                  </a:lnTo>
                  <a:lnTo>
                    <a:pt x="236" y="17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20"/>
                  </a:lnTo>
                  <a:lnTo>
                    <a:pt x="225" y="20"/>
                  </a:lnTo>
                  <a:lnTo>
                    <a:pt x="225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2" y="22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1" y="24"/>
                  </a:lnTo>
                  <a:lnTo>
                    <a:pt x="221" y="25"/>
                  </a:lnTo>
                  <a:lnTo>
                    <a:pt x="220" y="25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19" y="27"/>
                  </a:lnTo>
                  <a:lnTo>
                    <a:pt x="218" y="27"/>
                  </a:lnTo>
                  <a:lnTo>
                    <a:pt x="218" y="28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7" y="30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2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5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9"/>
                  </a:lnTo>
                  <a:lnTo>
                    <a:pt x="216" y="40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6" y="42"/>
                  </a:lnTo>
                  <a:lnTo>
                    <a:pt x="216" y="43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6"/>
                  </a:lnTo>
                  <a:lnTo>
                    <a:pt x="217" y="46"/>
                  </a:lnTo>
                  <a:lnTo>
                    <a:pt x="217" y="47"/>
                  </a:lnTo>
                  <a:lnTo>
                    <a:pt x="217" y="48"/>
                  </a:lnTo>
                  <a:lnTo>
                    <a:pt x="217" y="49"/>
                  </a:lnTo>
                  <a:lnTo>
                    <a:pt x="218" y="49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5" y="57"/>
                  </a:lnTo>
                  <a:lnTo>
                    <a:pt x="225" y="58"/>
                  </a:lnTo>
                  <a:lnTo>
                    <a:pt x="226" y="58"/>
                  </a:lnTo>
                  <a:lnTo>
                    <a:pt x="227" y="58"/>
                  </a:lnTo>
                  <a:lnTo>
                    <a:pt x="227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9" y="60"/>
                  </a:lnTo>
                  <a:lnTo>
                    <a:pt x="230" y="60"/>
                  </a:lnTo>
                  <a:lnTo>
                    <a:pt x="231" y="60"/>
                  </a:lnTo>
                  <a:lnTo>
                    <a:pt x="231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3" y="61"/>
                  </a:lnTo>
                  <a:lnTo>
                    <a:pt x="234" y="61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7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2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6" y="6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7" y="59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9" y="58"/>
                  </a:lnTo>
                  <a:lnTo>
                    <a:pt x="250" y="58"/>
                  </a:lnTo>
                  <a:lnTo>
                    <a:pt x="250" y="58"/>
                  </a:lnTo>
                  <a:lnTo>
                    <a:pt x="251" y="57"/>
                  </a:lnTo>
                  <a:lnTo>
                    <a:pt x="251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3" y="56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3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7" y="52"/>
                  </a:lnTo>
                  <a:lnTo>
                    <a:pt x="257" y="50"/>
                  </a:lnTo>
                  <a:lnTo>
                    <a:pt x="258" y="50"/>
                  </a:lnTo>
                  <a:lnTo>
                    <a:pt x="258" y="50"/>
                  </a:lnTo>
                  <a:lnTo>
                    <a:pt x="258" y="49"/>
                  </a:lnTo>
                  <a:lnTo>
                    <a:pt x="258" y="48"/>
                  </a:lnTo>
                  <a:lnTo>
                    <a:pt x="259" y="48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6"/>
                  </a:lnTo>
                  <a:lnTo>
                    <a:pt x="259" y="45"/>
                  </a:lnTo>
                  <a:lnTo>
                    <a:pt x="259" y="45"/>
                  </a:lnTo>
                  <a:lnTo>
                    <a:pt x="260" y="45"/>
                  </a:lnTo>
                  <a:lnTo>
                    <a:pt x="247" y="45"/>
                  </a:lnTo>
                  <a:lnTo>
                    <a:pt x="247" y="45"/>
                  </a:lnTo>
                  <a:close/>
                  <a:moveTo>
                    <a:pt x="239" y="5"/>
                  </a:moveTo>
                  <a:lnTo>
                    <a:pt x="235" y="0"/>
                  </a:lnTo>
                  <a:lnTo>
                    <a:pt x="223" y="0"/>
                  </a:lnTo>
                  <a:lnTo>
                    <a:pt x="234" y="12"/>
                  </a:lnTo>
                  <a:lnTo>
                    <a:pt x="243" y="12"/>
                  </a:lnTo>
                  <a:lnTo>
                    <a:pt x="254" y="0"/>
                  </a:lnTo>
                  <a:lnTo>
                    <a:pt x="242" y="0"/>
                  </a:lnTo>
                  <a:lnTo>
                    <a:pt x="239" y="5"/>
                  </a:lnTo>
                  <a:lnTo>
                    <a:pt x="239" y="5"/>
                  </a:lnTo>
                  <a:close/>
                  <a:moveTo>
                    <a:pt x="266" y="61"/>
                  </a:moveTo>
                  <a:lnTo>
                    <a:pt x="278" y="61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78" y="36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80" y="31"/>
                  </a:lnTo>
                  <a:lnTo>
                    <a:pt x="280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7" y="29"/>
                  </a:lnTo>
                  <a:lnTo>
                    <a:pt x="287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8"/>
                  </a:lnTo>
                  <a:lnTo>
                    <a:pt x="292" y="61"/>
                  </a:lnTo>
                  <a:lnTo>
                    <a:pt x="305" y="61"/>
                  </a:lnTo>
                  <a:lnTo>
                    <a:pt x="305" y="34"/>
                  </a:lnTo>
                  <a:lnTo>
                    <a:pt x="304" y="34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2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8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3" y="26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7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3" y="18"/>
                  </a:lnTo>
                  <a:lnTo>
                    <a:pt x="293" y="17"/>
                  </a:lnTo>
                  <a:lnTo>
                    <a:pt x="292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7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0" y="19"/>
                  </a:lnTo>
                  <a:lnTo>
                    <a:pt x="280" y="20"/>
                  </a:lnTo>
                  <a:lnTo>
                    <a:pt x="279" y="20"/>
                  </a:lnTo>
                  <a:lnTo>
                    <a:pt x="279" y="20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3"/>
                  </a:lnTo>
                  <a:lnTo>
                    <a:pt x="278" y="19"/>
                  </a:lnTo>
                  <a:lnTo>
                    <a:pt x="266" y="19"/>
                  </a:lnTo>
                  <a:lnTo>
                    <a:pt x="266" y="61"/>
                  </a:lnTo>
                  <a:lnTo>
                    <a:pt x="266" y="61"/>
                  </a:lnTo>
                  <a:close/>
                  <a:moveTo>
                    <a:pt x="334" y="17"/>
                  </a:moveTo>
                  <a:lnTo>
                    <a:pt x="333" y="17"/>
                  </a:lnTo>
                  <a:lnTo>
                    <a:pt x="332" y="17"/>
                  </a:lnTo>
                  <a:lnTo>
                    <a:pt x="332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17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6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2" y="19"/>
                  </a:lnTo>
                  <a:lnTo>
                    <a:pt x="322" y="20"/>
                  </a:lnTo>
                  <a:lnTo>
                    <a:pt x="321" y="20"/>
                  </a:lnTo>
                  <a:lnTo>
                    <a:pt x="321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5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8"/>
                  </a:lnTo>
                  <a:lnTo>
                    <a:pt x="313" y="28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2" y="31"/>
                  </a:lnTo>
                  <a:lnTo>
                    <a:pt x="312" y="32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4"/>
                  </a:lnTo>
                  <a:lnTo>
                    <a:pt x="311" y="34"/>
                  </a:lnTo>
                  <a:lnTo>
                    <a:pt x="311" y="34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40"/>
                  </a:lnTo>
                  <a:lnTo>
                    <a:pt x="311" y="41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6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5" y="52"/>
                  </a:lnTo>
                  <a:lnTo>
                    <a:pt x="315" y="53"/>
                  </a:lnTo>
                  <a:lnTo>
                    <a:pt x="315" y="54"/>
                  </a:lnTo>
                  <a:lnTo>
                    <a:pt x="316" y="54"/>
                  </a:lnTo>
                  <a:lnTo>
                    <a:pt x="316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2" y="59"/>
                  </a:lnTo>
                  <a:lnTo>
                    <a:pt x="323" y="59"/>
                  </a:lnTo>
                  <a:lnTo>
                    <a:pt x="323" y="60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6" y="61"/>
                  </a:lnTo>
                  <a:lnTo>
                    <a:pt x="327" y="61"/>
                  </a:lnTo>
                  <a:lnTo>
                    <a:pt x="328" y="61"/>
                  </a:lnTo>
                  <a:lnTo>
                    <a:pt x="328" y="61"/>
                  </a:lnTo>
                  <a:lnTo>
                    <a:pt x="329" y="61"/>
                  </a:lnTo>
                  <a:lnTo>
                    <a:pt x="330" y="61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34" y="62"/>
                  </a:lnTo>
                  <a:lnTo>
                    <a:pt x="334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6" y="61"/>
                  </a:lnTo>
                  <a:lnTo>
                    <a:pt x="337" y="61"/>
                  </a:lnTo>
                  <a:lnTo>
                    <a:pt x="338" y="61"/>
                  </a:lnTo>
                  <a:lnTo>
                    <a:pt x="339" y="61"/>
                  </a:lnTo>
                  <a:lnTo>
                    <a:pt x="339" y="61"/>
                  </a:lnTo>
                  <a:lnTo>
                    <a:pt x="340" y="61"/>
                  </a:lnTo>
                  <a:lnTo>
                    <a:pt x="340" y="60"/>
                  </a:lnTo>
                  <a:lnTo>
                    <a:pt x="341" y="60"/>
                  </a:lnTo>
                  <a:lnTo>
                    <a:pt x="342" y="60"/>
                  </a:lnTo>
                  <a:lnTo>
                    <a:pt x="343" y="60"/>
                  </a:lnTo>
                  <a:lnTo>
                    <a:pt x="343" y="59"/>
                  </a:lnTo>
                  <a:lnTo>
                    <a:pt x="344" y="59"/>
                  </a:lnTo>
                  <a:lnTo>
                    <a:pt x="344" y="58"/>
                  </a:lnTo>
                  <a:lnTo>
                    <a:pt x="345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8" y="56"/>
                  </a:lnTo>
                  <a:lnTo>
                    <a:pt x="349" y="56"/>
                  </a:lnTo>
                  <a:lnTo>
                    <a:pt x="350" y="56"/>
                  </a:lnTo>
                  <a:lnTo>
                    <a:pt x="350" y="55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1" y="54"/>
                  </a:lnTo>
                  <a:lnTo>
                    <a:pt x="351" y="53"/>
                  </a:lnTo>
                  <a:lnTo>
                    <a:pt x="351" y="53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3" y="51"/>
                  </a:lnTo>
                  <a:lnTo>
                    <a:pt x="353" y="51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6"/>
                  </a:lnTo>
                  <a:lnTo>
                    <a:pt x="355" y="46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4"/>
                  </a:lnTo>
                  <a:lnTo>
                    <a:pt x="355" y="44"/>
                  </a:lnTo>
                  <a:lnTo>
                    <a:pt x="355" y="43"/>
                  </a:lnTo>
                  <a:lnTo>
                    <a:pt x="355" y="43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1"/>
                  </a:lnTo>
                  <a:lnTo>
                    <a:pt x="355" y="41"/>
                  </a:lnTo>
                  <a:lnTo>
                    <a:pt x="355" y="40"/>
                  </a:lnTo>
                  <a:lnTo>
                    <a:pt x="355" y="39"/>
                  </a:lnTo>
                  <a:lnTo>
                    <a:pt x="356" y="3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6"/>
                  </a:lnTo>
                  <a:lnTo>
                    <a:pt x="355" y="35"/>
                  </a:lnTo>
                  <a:lnTo>
                    <a:pt x="355" y="35"/>
                  </a:lnTo>
                  <a:lnTo>
                    <a:pt x="355" y="34"/>
                  </a:lnTo>
                  <a:lnTo>
                    <a:pt x="355" y="34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3" y="29"/>
                  </a:lnTo>
                  <a:lnTo>
                    <a:pt x="353" y="29"/>
                  </a:lnTo>
                  <a:lnTo>
                    <a:pt x="353" y="28"/>
                  </a:lnTo>
                  <a:lnTo>
                    <a:pt x="353" y="27"/>
                  </a:lnTo>
                  <a:lnTo>
                    <a:pt x="352" y="27"/>
                  </a:lnTo>
                  <a:lnTo>
                    <a:pt x="352" y="26"/>
                  </a:lnTo>
                  <a:lnTo>
                    <a:pt x="351" y="26"/>
                  </a:lnTo>
                  <a:lnTo>
                    <a:pt x="351" y="25"/>
                  </a:lnTo>
                  <a:lnTo>
                    <a:pt x="351" y="25"/>
                  </a:lnTo>
                  <a:lnTo>
                    <a:pt x="350" y="24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2"/>
                  </a:lnTo>
                  <a:lnTo>
                    <a:pt x="348" y="22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6" y="21"/>
                  </a:lnTo>
                  <a:lnTo>
                    <a:pt x="345" y="20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43" y="19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40" y="18"/>
                  </a:lnTo>
                  <a:lnTo>
                    <a:pt x="339" y="18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5" y="17"/>
                  </a:lnTo>
                  <a:lnTo>
                    <a:pt x="334" y="17"/>
                  </a:lnTo>
                  <a:lnTo>
                    <a:pt x="334" y="17"/>
                  </a:lnTo>
                  <a:lnTo>
                    <a:pt x="334" y="17"/>
                  </a:lnTo>
                  <a:close/>
                  <a:moveTo>
                    <a:pt x="334" y="29"/>
                  </a:moveTo>
                  <a:lnTo>
                    <a:pt x="334" y="29"/>
                  </a:lnTo>
                  <a:lnTo>
                    <a:pt x="334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36" y="29"/>
                  </a:lnTo>
                  <a:lnTo>
                    <a:pt x="337" y="29"/>
                  </a:lnTo>
                  <a:lnTo>
                    <a:pt x="337" y="29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9" y="30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40" y="31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3" y="38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40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1" y="46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7" y="49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3" y="50"/>
                  </a:lnTo>
                  <a:lnTo>
                    <a:pt x="332" y="50"/>
                  </a:lnTo>
                  <a:lnTo>
                    <a:pt x="332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29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8"/>
                  </a:lnTo>
                  <a:lnTo>
                    <a:pt x="327" y="48"/>
                  </a:lnTo>
                  <a:lnTo>
                    <a:pt x="327" y="48"/>
                  </a:lnTo>
                  <a:lnTo>
                    <a:pt x="327" y="47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3"/>
                  </a:lnTo>
                  <a:lnTo>
                    <a:pt x="324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4" y="36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4"/>
                  </a:lnTo>
                  <a:lnTo>
                    <a:pt x="325" y="34"/>
                  </a:lnTo>
                  <a:lnTo>
                    <a:pt x="325" y="34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3" y="29"/>
                  </a:lnTo>
                  <a:lnTo>
                    <a:pt x="334" y="29"/>
                  </a:lnTo>
                  <a:lnTo>
                    <a:pt x="334" y="29"/>
                  </a:lnTo>
                  <a:close/>
                  <a:moveTo>
                    <a:pt x="393" y="30"/>
                  </a:moveTo>
                  <a:lnTo>
                    <a:pt x="392" y="30"/>
                  </a:lnTo>
                  <a:lnTo>
                    <a:pt x="392" y="30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8"/>
                  </a:lnTo>
                  <a:lnTo>
                    <a:pt x="392" y="28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1" y="26"/>
                  </a:lnTo>
                  <a:lnTo>
                    <a:pt x="391" y="26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89" y="22"/>
                  </a:lnTo>
                  <a:lnTo>
                    <a:pt x="389" y="22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4" y="19"/>
                  </a:lnTo>
                  <a:lnTo>
                    <a:pt x="384" y="19"/>
                  </a:lnTo>
                  <a:lnTo>
                    <a:pt x="384" y="18"/>
                  </a:lnTo>
                  <a:lnTo>
                    <a:pt x="383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81" y="18"/>
                  </a:lnTo>
                  <a:lnTo>
                    <a:pt x="381" y="17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77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7" y="19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4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4"/>
                  </a:lnTo>
                  <a:lnTo>
                    <a:pt x="362" y="24"/>
                  </a:lnTo>
                  <a:lnTo>
                    <a:pt x="362" y="25"/>
                  </a:lnTo>
                  <a:lnTo>
                    <a:pt x="361" y="25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7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60" y="28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60" y="34"/>
                  </a:lnTo>
                  <a:lnTo>
                    <a:pt x="361" y="34"/>
                  </a:lnTo>
                  <a:lnTo>
                    <a:pt x="361" y="34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61" y="37"/>
                  </a:lnTo>
                  <a:lnTo>
                    <a:pt x="362" y="37"/>
                  </a:lnTo>
                  <a:lnTo>
                    <a:pt x="362" y="37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4" y="39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7" y="41"/>
                  </a:lnTo>
                  <a:lnTo>
                    <a:pt x="368" y="41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5" y="44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5" y="52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1"/>
                  </a:lnTo>
                  <a:lnTo>
                    <a:pt x="360" y="51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3" y="56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5" y="58"/>
                  </a:lnTo>
                  <a:lnTo>
                    <a:pt x="365" y="58"/>
                  </a:lnTo>
                  <a:lnTo>
                    <a:pt x="366" y="58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7" y="60"/>
                  </a:lnTo>
                  <a:lnTo>
                    <a:pt x="368" y="60"/>
                  </a:lnTo>
                  <a:lnTo>
                    <a:pt x="368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6" y="61"/>
                  </a:lnTo>
                  <a:lnTo>
                    <a:pt x="377" y="62"/>
                  </a:lnTo>
                  <a:lnTo>
                    <a:pt x="377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9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1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385" y="60"/>
                  </a:lnTo>
                  <a:lnTo>
                    <a:pt x="385" y="60"/>
                  </a:lnTo>
                  <a:lnTo>
                    <a:pt x="386" y="60"/>
                  </a:lnTo>
                  <a:lnTo>
                    <a:pt x="386" y="59"/>
                  </a:lnTo>
                  <a:lnTo>
                    <a:pt x="387" y="59"/>
                  </a:lnTo>
                  <a:lnTo>
                    <a:pt x="387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9" y="58"/>
                  </a:lnTo>
                  <a:lnTo>
                    <a:pt x="389" y="57"/>
                  </a:lnTo>
                  <a:lnTo>
                    <a:pt x="389" y="57"/>
                  </a:lnTo>
                  <a:lnTo>
                    <a:pt x="390" y="57"/>
                  </a:lnTo>
                  <a:lnTo>
                    <a:pt x="390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1" y="54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92" y="53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52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94" y="48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5"/>
                  </a:lnTo>
                  <a:lnTo>
                    <a:pt x="393" y="45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3"/>
                  </a:lnTo>
                  <a:lnTo>
                    <a:pt x="393" y="43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1" y="41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4" y="36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3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7" y="34"/>
                  </a:lnTo>
                  <a:lnTo>
                    <a:pt x="377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4" y="32"/>
                  </a:lnTo>
                  <a:lnTo>
                    <a:pt x="374" y="32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5" y="27"/>
                  </a:lnTo>
                  <a:lnTo>
                    <a:pt x="375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93" y="30"/>
                  </a:lnTo>
                  <a:lnTo>
                    <a:pt x="393" y="30"/>
                  </a:lnTo>
                  <a:close/>
                  <a:moveTo>
                    <a:pt x="415" y="4"/>
                  </a:moveTo>
                  <a:lnTo>
                    <a:pt x="402" y="4"/>
                  </a:lnTo>
                  <a:lnTo>
                    <a:pt x="402" y="19"/>
                  </a:lnTo>
                  <a:lnTo>
                    <a:pt x="396" y="19"/>
                  </a:lnTo>
                  <a:lnTo>
                    <a:pt x="396" y="28"/>
                  </a:lnTo>
                  <a:lnTo>
                    <a:pt x="402" y="28"/>
                  </a:lnTo>
                  <a:lnTo>
                    <a:pt x="402" y="61"/>
                  </a:lnTo>
                  <a:lnTo>
                    <a:pt x="415" y="61"/>
                  </a:lnTo>
                  <a:lnTo>
                    <a:pt x="415" y="28"/>
                  </a:lnTo>
                  <a:lnTo>
                    <a:pt x="420" y="28"/>
                  </a:lnTo>
                  <a:lnTo>
                    <a:pt x="420" y="19"/>
                  </a:lnTo>
                  <a:lnTo>
                    <a:pt x="415" y="19"/>
                  </a:lnTo>
                  <a:lnTo>
                    <a:pt x="415" y="4"/>
                  </a:lnTo>
                  <a:lnTo>
                    <a:pt x="415" y="4"/>
                  </a:lnTo>
                  <a:close/>
                  <a:moveTo>
                    <a:pt x="4" y="151"/>
                  </a:moveTo>
                  <a:lnTo>
                    <a:pt x="16" y="15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1" y="136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3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7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40" y="135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8" y="126"/>
                  </a:lnTo>
                  <a:lnTo>
                    <a:pt x="48" y="125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9" y="123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9"/>
                  </a:lnTo>
                  <a:lnTo>
                    <a:pt x="49" y="118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0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4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0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4" y="95"/>
                  </a:lnTo>
                  <a:lnTo>
                    <a:pt x="4" y="151"/>
                  </a:lnTo>
                  <a:lnTo>
                    <a:pt x="4" y="151"/>
                  </a:lnTo>
                  <a:close/>
                  <a:moveTo>
                    <a:pt x="27" y="105"/>
                  </a:moveTo>
                  <a:lnTo>
                    <a:pt x="27" y="105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0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4" y="122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1" y="125"/>
                  </a:lnTo>
                  <a:lnTo>
                    <a:pt x="21" y="125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5"/>
                  </a:lnTo>
                  <a:close/>
                  <a:moveTo>
                    <a:pt x="56" y="137"/>
                  </a:moveTo>
                  <a:lnTo>
                    <a:pt x="69" y="13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79" y="106"/>
                  </a:lnTo>
                  <a:lnTo>
                    <a:pt x="79" y="94"/>
                  </a:lnTo>
                  <a:lnTo>
                    <a:pt x="79" y="94"/>
                  </a:lnTo>
                  <a:lnTo>
                    <a:pt x="78" y="93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5"/>
                  </a:lnTo>
                  <a:lnTo>
                    <a:pt x="56" y="95"/>
                  </a:lnTo>
                  <a:lnTo>
                    <a:pt x="56" y="137"/>
                  </a:lnTo>
                  <a:lnTo>
                    <a:pt x="56" y="137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6" y="94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9" y="98"/>
                  </a:lnTo>
                  <a:lnTo>
                    <a:pt x="89" y="99"/>
                  </a:lnTo>
                  <a:lnTo>
                    <a:pt x="88" y="99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3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82" y="110"/>
                  </a:lnTo>
                  <a:lnTo>
                    <a:pt x="82" y="111"/>
                  </a:lnTo>
                  <a:lnTo>
                    <a:pt x="82" y="111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3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9"/>
                  </a:lnTo>
                  <a:lnTo>
                    <a:pt x="81" y="120"/>
                  </a:lnTo>
                  <a:lnTo>
                    <a:pt x="82" y="12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3" y="137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7"/>
                  </a:lnTo>
                  <a:lnTo>
                    <a:pt x="106" y="137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7"/>
                  </a:lnTo>
                  <a:lnTo>
                    <a:pt x="113" y="137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5" y="136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9" y="133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16"/>
                  </a:lnTo>
                  <a:lnTo>
                    <a:pt x="127" y="116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1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6"/>
                  </a:lnTo>
                  <a:lnTo>
                    <a:pt x="124" y="106"/>
                  </a:lnTo>
                  <a:lnTo>
                    <a:pt x="124" y="105"/>
                  </a:lnTo>
                  <a:lnTo>
                    <a:pt x="123" y="105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1" y="101"/>
                  </a:lnTo>
                  <a:lnTo>
                    <a:pt x="121" y="100"/>
                  </a:lnTo>
                  <a:lnTo>
                    <a:pt x="120" y="99"/>
                  </a:lnTo>
                  <a:lnTo>
                    <a:pt x="119" y="99"/>
                  </a:lnTo>
                  <a:lnTo>
                    <a:pt x="119" y="98"/>
                  </a:lnTo>
                  <a:lnTo>
                    <a:pt x="118" y="98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6" y="96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6" y="94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104" y="105"/>
                  </a:moveTo>
                  <a:lnTo>
                    <a:pt x="104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1" y="108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4" y="112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4" y="119"/>
                  </a:lnTo>
                  <a:lnTo>
                    <a:pt x="113" y="119"/>
                  </a:lnTo>
                  <a:lnTo>
                    <a:pt x="113" y="119"/>
                  </a:lnTo>
                  <a:lnTo>
                    <a:pt x="113" y="120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1" y="122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8" y="125"/>
                  </a:lnTo>
                  <a:lnTo>
                    <a:pt x="107" y="125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5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6" y="123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close/>
                  <a:moveTo>
                    <a:pt x="155" y="137"/>
                  </a:moveTo>
                  <a:lnTo>
                    <a:pt x="167" y="13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2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0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8" y="108"/>
                  </a:lnTo>
                  <a:lnTo>
                    <a:pt x="168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3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7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79" y="108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80" y="113"/>
                  </a:lnTo>
                  <a:lnTo>
                    <a:pt x="180" y="114"/>
                  </a:lnTo>
                  <a:lnTo>
                    <a:pt x="180" y="137"/>
                  </a:lnTo>
                  <a:lnTo>
                    <a:pt x="193" y="137"/>
                  </a:lnTo>
                  <a:lnTo>
                    <a:pt x="193" y="114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2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6" y="110"/>
                  </a:lnTo>
                  <a:lnTo>
                    <a:pt x="205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37"/>
                  </a:lnTo>
                  <a:lnTo>
                    <a:pt x="219" y="137"/>
                  </a:lnTo>
                  <a:lnTo>
                    <a:pt x="219" y="114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7" y="103"/>
                  </a:lnTo>
                  <a:lnTo>
                    <a:pt x="217" y="103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5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7"/>
                  </a:lnTo>
                  <a:lnTo>
                    <a:pt x="213" y="97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0" y="95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4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6" y="95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3" y="96"/>
                  </a:lnTo>
                  <a:lnTo>
                    <a:pt x="193" y="97"/>
                  </a:lnTo>
                  <a:lnTo>
                    <a:pt x="193" y="98"/>
                  </a:lnTo>
                  <a:lnTo>
                    <a:pt x="192" y="98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3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94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5"/>
                  </a:lnTo>
                  <a:lnTo>
                    <a:pt x="155" y="95"/>
                  </a:lnTo>
                  <a:lnTo>
                    <a:pt x="155" y="137"/>
                  </a:lnTo>
                  <a:lnTo>
                    <a:pt x="155" y="137"/>
                  </a:lnTo>
                  <a:close/>
                  <a:moveTo>
                    <a:pt x="271" y="95"/>
                  </a:moveTo>
                  <a:lnTo>
                    <a:pt x="259" y="95"/>
                  </a:lnTo>
                  <a:lnTo>
                    <a:pt x="259" y="99"/>
                  </a:lnTo>
                  <a:lnTo>
                    <a:pt x="259" y="99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7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4"/>
                  </a:lnTo>
                  <a:lnTo>
                    <a:pt x="253" y="94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49" y="94"/>
                  </a:lnTo>
                  <a:lnTo>
                    <a:pt x="248" y="94"/>
                  </a:lnTo>
                  <a:lnTo>
                    <a:pt x="247" y="94"/>
                  </a:lnTo>
                  <a:lnTo>
                    <a:pt x="247" y="94"/>
                  </a:lnTo>
                  <a:lnTo>
                    <a:pt x="246" y="94"/>
                  </a:lnTo>
                  <a:lnTo>
                    <a:pt x="245" y="94"/>
                  </a:lnTo>
                  <a:lnTo>
                    <a:pt x="244" y="9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242" y="94"/>
                  </a:lnTo>
                  <a:lnTo>
                    <a:pt x="241" y="94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6" y="95"/>
                  </a:lnTo>
                  <a:lnTo>
                    <a:pt x="236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4" y="96"/>
                  </a:lnTo>
                  <a:lnTo>
                    <a:pt x="233" y="97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1" y="99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30" y="101"/>
                  </a:lnTo>
                  <a:lnTo>
                    <a:pt x="229" y="101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28" y="103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5" y="114"/>
                  </a:lnTo>
                  <a:lnTo>
                    <a:pt x="225" y="115"/>
                  </a:lnTo>
                  <a:lnTo>
                    <a:pt x="225" y="116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2"/>
                  </a:lnTo>
                  <a:lnTo>
                    <a:pt x="225" y="123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6"/>
                  </a:lnTo>
                  <a:lnTo>
                    <a:pt x="227" y="127"/>
                  </a:lnTo>
                  <a:lnTo>
                    <a:pt x="228" y="127"/>
                  </a:lnTo>
                  <a:lnTo>
                    <a:pt x="228" y="128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0" y="130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3" y="133"/>
                  </a:lnTo>
                  <a:lnTo>
                    <a:pt x="233" y="134"/>
                  </a:lnTo>
                  <a:lnTo>
                    <a:pt x="234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6" y="136"/>
                  </a:lnTo>
                  <a:lnTo>
                    <a:pt x="236" y="136"/>
                  </a:lnTo>
                  <a:lnTo>
                    <a:pt x="237" y="136"/>
                  </a:lnTo>
                  <a:lnTo>
                    <a:pt x="238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1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8" y="137"/>
                  </a:lnTo>
                  <a:lnTo>
                    <a:pt x="248" y="137"/>
                  </a:lnTo>
                  <a:lnTo>
                    <a:pt x="249" y="137"/>
                  </a:lnTo>
                  <a:lnTo>
                    <a:pt x="250" y="137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2" y="137"/>
                  </a:lnTo>
                  <a:lnTo>
                    <a:pt x="252" y="137"/>
                  </a:lnTo>
                  <a:lnTo>
                    <a:pt x="253" y="137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7" y="135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3"/>
                  </a:lnTo>
                  <a:lnTo>
                    <a:pt x="259" y="133"/>
                  </a:lnTo>
                  <a:lnTo>
                    <a:pt x="259" y="132"/>
                  </a:lnTo>
                  <a:lnTo>
                    <a:pt x="259" y="132"/>
                  </a:lnTo>
                  <a:lnTo>
                    <a:pt x="259" y="137"/>
                  </a:lnTo>
                  <a:lnTo>
                    <a:pt x="271" y="137"/>
                  </a:lnTo>
                  <a:lnTo>
                    <a:pt x="271" y="95"/>
                  </a:lnTo>
                  <a:lnTo>
                    <a:pt x="271" y="95"/>
                  </a:lnTo>
                  <a:close/>
                  <a:moveTo>
                    <a:pt x="248" y="105"/>
                  </a:moveTo>
                  <a:lnTo>
                    <a:pt x="248" y="105"/>
                  </a:lnTo>
                  <a:lnTo>
                    <a:pt x="249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1" y="105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3" y="106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8"/>
                  </a:lnTo>
                  <a:lnTo>
                    <a:pt x="256" y="108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7" y="110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6"/>
                  </a:lnTo>
                  <a:lnTo>
                    <a:pt x="258" y="116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20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7" y="121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3"/>
                  </a:lnTo>
                  <a:lnTo>
                    <a:pt x="255" y="123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4" y="124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53" y="125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9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5" y="126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39" y="122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0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8" y="117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8"/>
                  </a:lnTo>
                  <a:lnTo>
                    <a:pt x="241" y="108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8" y="105"/>
                  </a:lnTo>
                  <a:lnTo>
                    <a:pt x="248" y="105"/>
                  </a:lnTo>
                  <a:lnTo>
                    <a:pt x="248" y="105"/>
                  </a:lnTo>
                  <a:close/>
                  <a:moveTo>
                    <a:pt x="279" y="137"/>
                  </a:moveTo>
                  <a:lnTo>
                    <a:pt x="292" y="137"/>
                  </a:lnTo>
                  <a:lnTo>
                    <a:pt x="292" y="114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2"/>
                  </a:lnTo>
                  <a:lnTo>
                    <a:pt x="292" y="112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3" y="111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09"/>
                  </a:lnTo>
                  <a:lnTo>
                    <a:pt x="292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5" y="107"/>
                  </a:lnTo>
                  <a:lnTo>
                    <a:pt x="295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7" y="106"/>
                  </a:lnTo>
                  <a:lnTo>
                    <a:pt x="297" y="106"/>
                  </a:lnTo>
                  <a:lnTo>
                    <a:pt x="297" y="105"/>
                  </a:lnTo>
                  <a:lnTo>
                    <a:pt x="297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9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6" y="111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6" y="137"/>
                  </a:lnTo>
                  <a:lnTo>
                    <a:pt x="319" y="137"/>
                  </a:lnTo>
                  <a:lnTo>
                    <a:pt x="319" y="111"/>
                  </a:lnTo>
                  <a:lnTo>
                    <a:pt x="318" y="110"/>
                  </a:lnTo>
                  <a:lnTo>
                    <a:pt x="318" y="110"/>
                  </a:lnTo>
                  <a:lnTo>
                    <a:pt x="318" y="109"/>
                  </a:lnTo>
                  <a:lnTo>
                    <a:pt x="318" y="109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6"/>
                  </a:lnTo>
                  <a:lnTo>
                    <a:pt x="318" y="106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6" y="101"/>
                  </a:lnTo>
                  <a:lnTo>
                    <a:pt x="316" y="101"/>
                  </a:lnTo>
                  <a:lnTo>
                    <a:pt x="316" y="100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4" y="97"/>
                  </a:lnTo>
                  <a:lnTo>
                    <a:pt x="313" y="97"/>
                  </a:lnTo>
                  <a:lnTo>
                    <a:pt x="313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0" y="95"/>
                  </a:lnTo>
                  <a:lnTo>
                    <a:pt x="309" y="95"/>
                  </a:lnTo>
                  <a:lnTo>
                    <a:pt x="309" y="95"/>
                  </a:lnTo>
                  <a:lnTo>
                    <a:pt x="309" y="94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94"/>
                  </a:lnTo>
                  <a:lnTo>
                    <a:pt x="305" y="94"/>
                  </a:lnTo>
                  <a:lnTo>
                    <a:pt x="305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3" y="94"/>
                  </a:lnTo>
                  <a:lnTo>
                    <a:pt x="303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9" y="94"/>
                  </a:lnTo>
                  <a:lnTo>
                    <a:pt x="299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2" y="99"/>
                  </a:lnTo>
                  <a:lnTo>
                    <a:pt x="292" y="99"/>
                  </a:lnTo>
                  <a:lnTo>
                    <a:pt x="292" y="95"/>
                  </a:lnTo>
                  <a:lnTo>
                    <a:pt x="279" y="95"/>
                  </a:lnTo>
                  <a:lnTo>
                    <a:pt x="279" y="137"/>
                  </a:lnTo>
                  <a:lnTo>
                    <a:pt x="279" y="137"/>
                  </a:lnTo>
                  <a:close/>
                  <a:moveTo>
                    <a:pt x="370" y="95"/>
                  </a:moveTo>
                  <a:lnTo>
                    <a:pt x="358" y="95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7"/>
                  </a:lnTo>
                  <a:lnTo>
                    <a:pt x="356" y="96"/>
                  </a:lnTo>
                  <a:lnTo>
                    <a:pt x="355" y="96"/>
                  </a:lnTo>
                  <a:lnTo>
                    <a:pt x="355" y="96"/>
                  </a:lnTo>
                  <a:lnTo>
                    <a:pt x="355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3" y="94"/>
                  </a:lnTo>
                  <a:lnTo>
                    <a:pt x="352" y="94"/>
                  </a:lnTo>
                  <a:lnTo>
                    <a:pt x="351" y="94"/>
                  </a:lnTo>
                  <a:lnTo>
                    <a:pt x="351" y="94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9" y="94"/>
                  </a:lnTo>
                  <a:lnTo>
                    <a:pt x="348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6" y="94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43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6" y="95"/>
                  </a:lnTo>
                  <a:lnTo>
                    <a:pt x="335" y="95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2" y="97"/>
                  </a:lnTo>
                  <a:lnTo>
                    <a:pt x="332" y="98"/>
                  </a:lnTo>
                  <a:lnTo>
                    <a:pt x="331" y="98"/>
                  </a:lnTo>
                  <a:lnTo>
                    <a:pt x="331" y="99"/>
                  </a:lnTo>
                  <a:lnTo>
                    <a:pt x="330" y="99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9" y="101"/>
                  </a:lnTo>
                  <a:lnTo>
                    <a:pt x="328" y="101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27" y="104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25" y="106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5" y="108"/>
                  </a:lnTo>
                  <a:lnTo>
                    <a:pt x="324" y="109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24" y="114"/>
                  </a:lnTo>
                  <a:lnTo>
                    <a:pt x="324" y="115"/>
                  </a:lnTo>
                  <a:lnTo>
                    <a:pt x="324" y="116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4" y="118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4" y="123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6" y="126"/>
                  </a:lnTo>
                  <a:lnTo>
                    <a:pt x="326" y="127"/>
                  </a:lnTo>
                  <a:lnTo>
                    <a:pt x="327" y="127"/>
                  </a:lnTo>
                  <a:lnTo>
                    <a:pt x="327" y="128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8" y="130"/>
                  </a:lnTo>
                  <a:lnTo>
                    <a:pt x="328" y="130"/>
                  </a:lnTo>
                  <a:lnTo>
                    <a:pt x="329" y="130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1" y="133"/>
                  </a:lnTo>
                  <a:lnTo>
                    <a:pt x="331" y="133"/>
                  </a:lnTo>
                  <a:lnTo>
                    <a:pt x="332" y="133"/>
                  </a:lnTo>
                  <a:lnTo>
                    <a:pt x="332" y="134"/>
                  </a:lnTo>
                  <a:lnTo>
                    <a:pt x="333" y="134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5" y="136"/>
                  </a:lnTo>
                  <a:lnTo>
                    <a:pt x="335" y="136"/>
                  </a:lnTo>
                  <a:lnTo>
                    <a:pt x="336" y="136"/>
                  </a:lnTo>
                  <a:lnTo>
                    <a:pt x="336" y="137"/>
                  </a:lnTo>
                  <a:lnTo>
                    <a:pt x="337" y="137"/>
                  </a:lnTo>
                  <a:lnTo>
                    <a:pt x="338" y="137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7"/>
                  </a:lnTo>
                  <a:lnTo>
                    <a:pt x="340" y="137"/>
                  </a:lnTo>
                  <a:lnTo>
                    <a:pt x="341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4" y="137"/>
                  </a:lnTo>
                  <a:lnTo>
                    <a:pt x="345" y="138"/>
                  </a:lnTo>
                  <a:lnTo>
                    <a:pt x="346" y="137"/>
                  </a:lnTo>
                  <a:lnTo>
                    <a:pt x="346" y="137"/>
                  </a:lnTo>
                  <a:lnTo>
                    <a:pt x="347" y="137"/>
                  </a:lnTo>
                  <a:lnTo>
                    <a:pt x="348" y="137"/>
                  </a:lnTo>
                  <a:lnTo>
                    <a:pt x="349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1" y="137"/>
                  </a:lnTo>
                  <a:lnTo>
                    <a:pt x="351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4" y="136"/>
                  </a:lnTo>
                  <a:lnTo>
                    <a:pt x="354" y="136"/>
                  </a:lnTo>
                  <a:lnTo>
                    <a:pt x="355" y="136"/>
                  </a:lnTo>
                  <a:lnTo>
                    <a:pt x="355" y="135"/>
                  </a:lnTo>
                  <a:lnTo>
                    <a:pt x="356" y="135"/>
                  </a:lnTo>
                  <a:lnTo>
                    <a:pt x="356" y="134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7" y="133"/>
                  </a:lnTo>
                  <a:lnTo>
                    <a:pt x="357" y="133"/>
                  </a:lnTo>
                  <a:lnTo>
                    <a:pt x="358" y="132"/>
                  </a:lnTo>
                  <a:lnTo>
                    <a:pt x="358" y="132"/>
                  </a:lnTo>
                  <a:lnTo>
                    <a:pt x="358" y="137"/>
                  </a:lnTo>
                  <a:lnTo>
                    <a:pt x="370" y="137"/>
                  </a:lnTo>
                  <a:lnTo>
                    <a:pt x="370" y="95"/>
                  </a:lnTo>
                  <a:lnTo>
                    <a:pt x="370" y="95"/>
                  </a:lnTo>
                  <a:close/>
                  <a:moveTo>
                    <a:pt x="347" y="105"/>
                  </a:moveTo>
                  <a:lnTo>
                    <a:pt x="347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50" y="105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6" y="110"/>
                  </a:lnTo>
                  <a:lnTo>
                    <a:pt x="356" y="110"/>
                  </a:lnTo>
                  <a:lnTo>
                    <a:pt x="356" y="111"/>
                  </a:lnTo>
                  <a:lnTo>
                    <a:pt x="357" y="111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7" y="113"/>
                  </a:lnTo>
                  <a:lnTo>
                    <a:pt x="357" y="113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7" y="116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6" y="120"/>
                  </a:lnTo>
                  <a:lnTo>
                    <a:pt x="356" y="121"/>
                  </a:lnTo>
                  <a:lnTo>
                    <a:pt x="356" y="121"/>
                  </a:lnTo>
                  <a:lnTo>
                    <a:pt x="355" y="121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3"/>
                  </a:lnTo>
                  <a:lnTo>
                    <a:pt x="354" y="123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3" y="124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0" y="125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9" y="126"/>
                  </a:lnTo>
                  <a:lnTo>
                    <a:pt x="349" y="126"/>
                  </a:lnTo>
                  <a:lnTo>
                    <a:pt x="348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45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3" y="126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1" y="125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39" y="124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2"/>
                  </a:lnTo>
                  <a:lnTo>
                    <a:pt x="338" y="122"/>
                  </a:lnTo>
                  <a:lnTo>
                    <a:pt x="338" y="122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0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1" y="107"/>
                  </a:lnTo>
                  <a:lnTo>
                    <a:pt x="342" y="107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4" y="105"/>
                  </a:lnTo>
                  <a:lnTo>
                    <a:pt x="344" y="105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46" y="105"/>
                  </a:lnTo>
                  <a:lnTo>
                    <a:pt x="346" y="105"/>
                  </a:lnTo>
                  <a:lnTo>
                    <a:pt x="347" y="105"/>
                  </a:lnTo>
                  <a:lnTo>
                    <a:pt x="347" y="105"/>
                  </a:lnTo>
                  <a:close/>
                  <a:moveTo>
                    <a:pt x="422" y="95"/>
                  </a:moveTo>
                  <a:lnTo>
                    <a:pt x="411" y="95"/>
                  </a:lnTo>
                  <a:lnTo>
                    <a:pt x="411" y="99"/>
                  </a:lnTo>
                  <a:lnTo>
                    <a:pt x="410" y="98"/>
                  </a:lnTo>
                  <a:lnTo>
                    <a:pt x="410" y="98"/>
                  </a:lnTo>
                  <a:lnTo>
                    <a:pt x="409" y="97"/>
                  </a:lnTo>
                  <a:lnTo>
                    <a:pt x="408" y="97"/>
                  </a:lnTo>
                  <a:lnTo>
                    <a:pt x="408" y="96"/>
                  </a:lnTo>
                  <a:lnTo>
                    <a:pt x="408" y="96"/>
                  </a:lnTo>
                  <a:lnTo>
                    <a:pt x="407" y="96"/>
                  </a:lnTo>
                  <a:lnTo>
                    <a:pt x="407" y="95"/>
                  </a:lnTo>
                  <a:lnTo>
                    <a:pt x="406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2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398" y="94"/>
                  </a:lnTo>
                  <a:lnTo>
                    <a:pt x="397" y="94"/>
                  </a:lnTo>
                  <a:lnTo>
                    <a:pt x="396" y="94"/>
                  </a:lnTo>
                  <a:lnTo>
                    <a:pt x="396" y="94"/>
                  </a:lnTo>
                  <a:lnTo>
                    <a:pt x="395" y="94"/>
                  </a:lnTo>
                  <a:lnTo>
                    <a:pt x="394" y="94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392" y="94"/>
                  </a:lnTo>
                  <a:lnTo>
                    <a:pt x="391" y="94"/>
                  </a:lnTo>
                  <a:lnTo>
                    <a:pt x="391" y="95"/>
                  </a:lnTo>
                  <a:lnTo>
                    <a:pt x="390" y="95"/>
                  </a:lnTo>
                  <a:lnTo>
                    <a:pt x="389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7" y="96"/>
                  </a:lnTo>
                  <a:lnTo>
                    <a:pt x="386" y="96"/>
                  </a:lnTo>
                  <a:lnTo>
                    <a:pt x="386" y="97"/>
                  </a:lnTo>
                  <a:lnTo>
                    <a:pt x="385" y="97"/>
                  </a:lnTo>
                  <a:lnTo>
                    <a:pt x="385" y="98"/>
                  </a:lnTo>
                  <a:lnTo>
                    <a:pt x="384" y="98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1" y="101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102"/>
                  </a:lnTo>
                  <a:lnTo>
                    <a:pt x="380" y="103"/>
                  </a:lnTo>
                  <a:lnTo>
                    <a:pt x="380" y="103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78" y="105"/>
                  </a:lnTo>
                  <a:lnTo>
                    <a:pt x="378" y="106"/>
                  </a:lnTo>
                  <a:lnTo>
                    <a:pt x="378" y="107"/>
                  </a:lnTo>
                  <a:lnTo>
                    <a:pt x="378" y="107"/>
                  </a:lnTo>
                  <a:lnTo>
                    <a:pt x="378" y="108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7" y="110"/>
                  </a:lnTo>
                  <a:lnTo>
                    <a:pt x="377" y="111"/>
                  </a:lnTo>
                  <a:lnTo>
                    <a:pt x="377" y="112"/>
                  </a:lnTo>
                  <a:lnTo>
                    <a:pt x="377" y="113"/>
                  </a:lnTo>
                  <a:lnTo>
                    <a:pt x="377" y="114"/>
                  </a:lnTo>
                  <a:lnTo>
                    <a:pt x="377" y="114"/>
                  </a:lnTo>
                  <a:lnTo>
                    <a:pt x="377" y="115"/>
                  </a:lnTo>
                  <a:lnTo>
                    <a:pt x="377" y="116"/>
                  </a:lnTo>
                  <a:lnTo>
                    <a:pt x="377" y="117"/>
                  </a:lnTo>
                  <a:lnTo>
                    <a:pt x="377" y="117"/>
                  </a:lnTo>
                  <a:lnTo>
                    <a:pt x="377" y="118"/>
                  </a:lnTo>
                  <a:lnTo>
                    <a:pt x="377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7" y="121"/>
                  </a:lnTo>
                  <a:lnTo>
                    <a:pt x="377" y="122"/>
                  </a:lnTo>
                  <a:lnTo>
                    <a:pt x="377" y="122"/>
                  </a:lnTo>
                  <a:lnTo>
                    <a:pt x="378" y="123"/>
                  </a:lnTo>
                  <a:lnTo>
                    <a:pt x="378" y="124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6"/>
                  </a:lnTo>
                  <a:lnTo>
                    <a:pt x="379" y="126"/>
                  </a:lnTo>
                  <a:lnTo>
                    <a:pt x="379" y="127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0"/>
                  </a:lnTo>
                  <a:lnTo>
                    <a:pt x="381" y="130"/>
                  </a:lnTo>
                  <a:lnTo>
                    <a:pt x="382" y="131"/>
                  </a:lnTo>
                  <a:lnTo>
                    <a:pt x="382" y="132"/>
                  </a:lnTo>
                  <a:lnTo>
                    <a:pt x="382" y="132"/>
                  </a:lnTo>
                  <a:lnTo>
                    <a:pt x="383" y="133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7" y="136"/>
                  </a:lnTo>
                  <a:lnTo>
                    <a:pt x="388" y="136"/>
                  </a:lnTo>
                  <a:lnTo>
                    <a:pt x="388" y="136"/>
                  </a:lnTo>
                  <a:lnTo>
                    <a:pt x="389" y="137"/>
                  </a:lnTo>
                  <a:lnTo>
                    <a:pt x="389" y="137"/>
                  </a:lnTo>
                  <a:lnTo>
                    <a:pt x="390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2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4" y="137"/>
                  </a:lnTo>
                  <a:lnTo>
                    <a:pt x="395" y="137"/>
                  </a:lnTo>
                  <a:lnTo>
                    <a:pt x="395" y="137"/>
                  </a:lnTo>
                  <a:lnTo>
                    <a:pt x="396" y="137"/>
                  </a:lnTo>
                  <a:lnTo>
                    <a:pt x="397" y="138"/>
                  </a:lnTo>
                  <a:lnTo>
                    <a:pt x="397" y="137"/>
                  </a:lnTo>
                  <a:lnTo>
                    <a:pt x="397" y="137"/>
                  </a:lnTo>
                  <a:lnTo>
                    <a:pt x="398" y="137"/>
                  </a:lnTo>
                  <a:lnTo>
                    <a:pt x="398" y="137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1" y="137"/>
                  </a:lnTo>
                  <a:lnTo>
                    <a:pt x="401" y="137"/>
                  </a:lnTo>
                  <a:lnTo>
                    <a:pt x="402" y="137"/>
                  </a:lnTo>
                  <a:lnTo>
                    <a:pt x="402" y="137"/>
                  </a:lnTo>
                  <a:lnTo>
                    <a:pt x="403" y="137"/>
                  </a:lnTo>
                  <a:lnTo>
                    <a:pt x="403" y="137"/>
                  </a:lnTo>
                  <a:lnTo>
                    <a:pt x="403" y="136"/>
                  </a:lnTo>
                  <a:lnTo>
                    <a:pt x="404" y="136"/>
                  </a:lnTo>
                  <a:lnTo>
                    <a:pt x="404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6" y="136"/>
                  </a:lnTo>
                  <a:lnTo>
                    <a:pt x="407" y="136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4"/>
                  </a:lnTo>
                  <a:lnTo>
                    <a:pt x="407" y="134"/>
                  </a:lnTo>
                  <a:lnTo>
                    <a:pt x="408" y="134"/>
                  </a:lnTo>
                  <a:lnTo>
                    <a:pt x="408" y="134"/>
                  </a:lnTo>
                  <a:lnTo>
                    <a:pt x="408" y="133"/>
                  </a:lnTo>
                  <a:lnTo>
                    <a:pt x="408" y="133"/>
                  </a:lnTo>
                  <a:lnTo>
                    <a:pt x="409" y="133"/>
                  </a:lnTo>
                  <a:lnTo>
                    <a:pt x="409" y="132"/>
                  </a:lnTo>
                  <a:lnTo>
                    <a:pt x="409" y="132"/>
                  </a:lnTo>
                  <a:lnTo>
                    <a:pt x="410" y="132"/>
                  </a:lnTo>
                  <a:lnTo>
                    <a:pt x="410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9"/>
                  </a:lnTo>
                  <a:lnTo>
                    <a:pt x="408" y="139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4" y="143"/>
                  </a:lnTo>
                  <a:lnTo>
                    <a:pt x="404" y="143"/>
                  </a:lnTo>
                  <a:lnTo>
                    <a:pt x="404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4"/>
                  </a:lnTo>
                  <a:lnTo>
                    <a:pt x="401" y="144"/>
                  </a:lnTo>
                  <a:lnTo>
                    <a:pt x="401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4"/>
                  </a:lnTo>
                  <a:lnTo>
                    <a:pt x="398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4" y="143"/>
                  </a:lnTo>
                  <a:lnTo>
                    <a:pt x="394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2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5"/>
                  </a:lnTo>
                  <a:lnTo>
                    <a:pt x="379" y="145"/>
                  </a:lnTo>
                  <a:lnTo>
                    <a:pt x="379" y="146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8"/>
                  </a:lnTo>
                  <a:lnTo>
                    <a:pt x="381" y="148"/>
                  </a:lnTo>
                  <a:lnTo>
                    <a:pt x="381" y="148"/>
                  </a:lnTo>
                  <a:lnTo>
                    <a:pt x="381" y="149"/>
                  </a:lnTo>
                  <a:lnTo>
                    <a:pt x="382" y="149"/>
                  </a:lnTo>
                  <a:lnTo>
                    <a:pt x="382" y="149"/>
                  </a:lnTo>
                  <a:lnTo>
                    <a:pt x="382" y="150"/>
                  </a:lnTo>
                  <a:lnTo>
                    <a:pt x="383" y="150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86" y="152"/>
                  </a:lnTo>
                  <a:lnTo>
                    <a:pt x="387" y="152"/>
                  </a:lnTo>
                  <a:lnTo>
                    <a:pt x="387" y="153"/>
                  </a:lnTo>
                  <a:lnTo>
                    <a:pt x="388" y="153"/>
                  </a:lnTo>
                  <a:lnTo>
                    <a:pt x="388" y="153"/>
                  </a:lnTo>
                  <a:lnTo>
                    <a:pt x="389" y="153"/>
                  </a:lnTo>
                  <a:lnTo>
                    <a:pt x="389" y="154"/>
                  </a:lnTo>
                  <a:lnTo>
                    <a:pt x="390" y="154"/>
                  </a:lnTo>
                  <a:lnTo>
                    <a:pt x="391" y="155"/>
                  </a:lnTo>
                  <a:lnTo>
                    <a:pt x="391" y="155"/>
                  </a:lnTo>
                  <a:lnTo>
                    <a:pt x="392" y="155"/>
                  </a:lnTo>
                  <a:lnTo>
                    <a:pt x="392" y="155"/>
                  </a:lnTo>
                  <a:lnTo>
                    <a:pt x="393" y="155"/>
                  </a:lnTo>
                  <a:lnTo>
                    <a:pt x="393" y="155"/>
                  </a:lnTo>
                  <a:lnTo>
                    <a:pt x="394" y="155"/>
                  </a:lnTo>
                  <a:lnTo>
                    <a:pt x="395" y="155"/>
                  </a:lnTo>
                  <a:lnTo>
                    <a:pt x="396" y="155"/>
                  </a:lnTo>
                  <a:lnTo>
                    <a:pt x="396" y="155"/>
                  </a:lnTo>
                  <a:lnTo>
                    <a:pt x="397" y="155"/>
                  </a:lnTo>
                  <a:lnTo>
                    <a:pt x="397" y="155"/>
                  </a:lnTo>
                  <a:lnTo>
                    <a:pt x="399" y="155"/>
                  </a:lnTo>
                  <a:lnTo>
                    <a:pt x="399" y="155"/>
                  </a:lnTo>
                  <a:lnTo>
                    <a:pt x="400" y="155"/>
                  </a:lnTo>
                  <a:lnTo>
                    <a:pt x="400" y="155"/>
                  </a:lnTo>
                  <a:lnTo>
                    <a:pt x="401" y="155"/>
                  </a:lnTo>
                  <a:lnTo>
                    <a:pt x="402" y="155"/>
                  </a:lnTo>
                  <a:lnTo>
                    <a:pt x="403" y="155"/>
                  </a:lnTo>
                  <a:lnTo>
                    <a:pt x="403" y="155"/>
                  </a:lnTo>
                  <a:lnTo>
                    <a:pt x="404" y="155"/>
                  </a:lnTo>
                  <a:lnTo>
                    <a:pt x="405" y="155"/>
                  </a:lnTo>
                  <a:lnTo>
                    <a:pt x="405" y="154"/>
                  </a:lnTo>
                  <a:lnTo>
                    <a:pt x="406" y="154"/>
                  </a:lnTo>
                  <a:lnTo>
                    <a:pt x="407" y="154"/>
                  </a:lnTo>
                  <a:lnTo>
                    <a:pt x="408" y="153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10" y="153"/>
                  </a:lnTo>
                  <a:lnTo>
                    <a:pt x="410" y="153"/>
                  </a:lnTo>
                  <a:lnTo>
                    <a:pt x="411" y="152"/>
                  </a:lnTo>
                  <a:lnTo>
                    <a:pt x="411" y="152"/>
                  </a:lnTo>
                  <a:lnTo>
                    <a:pt x="412" y="152"/>
                  </a:lnTo>
                  <a:lnTo>
                    <a:pt x="412" y="152"/>
                  </a:lnTo>
                  <a:lnTo>
                    <a:pt x="413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5" y="150"/>
                  </a:lnTo>
                  <a:lnTo>
                    <a:pt x="415" y="149"/>
                  </a:lnTo>
                  <a:lnTo>
                    <a:pt x="416" y="149"/>
                  </a:lnTo>
                  <a:lnTo>
                    <a:pt x="416" y="149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18" y="148"/>
                  </a:lnTo>
                  <a:lnTo>
                    <a:pt x="418" y="147"/>
                  </a:lnTo>
                  <a:lnTo>
                    <a:pt x="418" y="147"/>
                  </a:lnTo>
                  <a:lnTo>
                    <a:pt x="419" y="146"/>
                  </a:lnTo>
                  <a:lnTo>
                    <a:pt x="419" y="146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1" y="144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2" y="141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5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95"/>
                  </a:lnTo>
                  <a:lnTo>
                    <a:pt x="422" y="95"/>
                  </a:lnTo>
                  <a:close/>
                  <a:moveTo>
                    <a:pt x="400" y="105"/>
                  </a:moveTo>
                  <a:lnTo>
                    <a:pt x="400" y="105"/>
                  </a:lnTo>
                  <a:lnTo>
                    <a:pt x="400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2" y="105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6" y="108"/>
                  </a:lnTo>
                  <a:lnTo>
                    <a:pt x="407" y="108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1"/>
                  </a:lnTo>
                  <a:lnTo>
                    <a:pt x="408" y="111"/>
                  </a:lnTo>
                  <a:lnTo>
                    <a:pt x="408" y="112"/>
                  </a:lnTo>
                  <a:lnTo>
                    <a:pt x="409" y="112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9" y="114"/>
                  </a:lnTo>
                  <a:lnTo>
                    <a:pt x="409" y="114"/>
                  </a:lnTo>
                  <a:lnTo>
                    <a:pt x="409" y="115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09" y="116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409" y="119"/>
                  </a:lnTo>
                  <a:lnTo>
                    <a:pt x="409" y="119"/>
                  </a:lnTo>
                  <a:lnTo>
                    <a:pt x="408" y="119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6" y="124"/>
                  </a:lnTo>
                  <a:lnTo>
                    <a:pt x="406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403" y="125"/>
                  </a:lnTo>
                  <a:lnTo>
                    <a:pt x="403" y="125"/>
                  </a:lnTo>
                  <a:lnTo>
                    <a:pt x="403" y="126"/>
                  </a:lnTo>
                  <a:lnTo>
                    <a:pt x="402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8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6" y="126"/>
                  </a:lnTo>
                  <a:lnTo>
                    <a:pt x="396" y="126"/>
                  </a:lnTo>
                  <a:lnTo>
                    <a:pt x="396" y="125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3" y="125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92" y="124"/>
                  </a:lnTo>
                  <a:lnTo>
                    <a:pt x="392" y="124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0" y="121"/>
                  </a:lnTo>
                  <a:lnTo>
                    <a:pt x="390" y="120"/>
                  </a:lnTo>
                  <a:lnTo>
                    <a:pt x="390" y="119"/>
                  </a:lnTo>
                  <a:lnTo>
                    <a:pt x="390" y="119"/>
                  </a:lnTo>
                  <a:lnTo>
                    <a:pt x="389" y="119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9" y="117"/>
                  </a:lnTo>
                  <a:lnTo>
                    <a:pt x="389" y="117"/>
                  </a:lnTo>
                  <a:lnTo>
                    <a:pt x="389" y="116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4"/>
                  </a:lnTo>
                  <a:lnTo>
                    <a:pt x="389" y="114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2"/>
                  </a:lnTo>
                  <a:lnTo>
                    <a:pt x="390" y="112"/>
                  </a:lnTo>
                  <a:lnTo>
                    <a:pt x="390" y="111"/>
                  </a:lnTo>
                  <a:lnTo>
                    <a:pt x="390" y="111"/>
                  </a:lnTo>
                  <a:lnTo>
                    <a:pt x="390" y="110"/>
                  </a:lnTo>
                  <a:lnTo>
                    <a:pt x="391" y="110"/>
                  </a:lnTo>
                  <a:lnTo>
                    <a:pt x="391" y="110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2" y="108"/>
                  </a:lnTo>
                  <a:lnTo>
                    <a:pt x="392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4" y="107"/>
                  </a:lnTo>
                  <a:lnTo>
                    <a:pt x="395" y="107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8" y="105"/>
                  </a:lnTo>
                  <a:lnTo>
                    <a:pt x="399" y="105"/>
                  </a:lnTo>
                  <a:lnTo>
                    <a:pt x="399" y="105"/>
                  </a:lnTo>
                  <a:lnTo>
                    <a:pt x="400" y="105"/>
                  </a:lnTo>
                  <a:lnTo>
                    <a:pt x="400" y="105"/>
                  </a:lnTo>
                  <a:close/>
                  <a:moveTo>
                    <a:pt x="460" y="124"/>
                  </a:move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7" y="125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4" y="127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3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2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7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4" y="125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3" y="124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74" y="120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5"/>
                  </a:lnTo>
                  <a:lnTo>
                    <a:pt x="473" y="115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3" y="112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473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8"/>
                  </a:lnTo>
                  <a:lnTo>
                    <a:pt x="473" y="107"/>
                  </a:lnTo>
                  <a:lnTo>
                    <a:pt x="472" y="106"/>
                  </a:lnTo>
                  <a:lnTo>
                    <a:pt x="472" y="106"/>
                  </a:lnTo>
                  <a:lnTo>
                    <a:pt x="472" y="105"/>
                  </a:lnTo>
                  <a:lnTo>
                    <a:pt x="471" y="105"/>
                  </a:lnTo>
                  <a:lnTo>
                    <a:pt x="471" y="104"/>
                  </a:lnTo>
                  <a:lnTo>
                    <a:pt x="471" y="103"/>
                  </a:lnTo>
                  <a:lnTo>
                    <a:pt x="470" y="103"/>
                  </a:lnTo>
                  <a:lnTo>
                    <a:pt x="469" y="102"/>
                  </a:lnTo>
                  <a:lnTo>
                    <a:pt x="469" y="102"/>
                  </a:lnTo>
                  <a:lnTo>
                    <a:pt x="468" y="101"/>
                  </a:lnTo>
                  <a:lnTo>
                    <a:pt x="468" y="101"/>
                  </a:lnTo>
                  <a:lnTo>
                    <a:pt x="468" y="100"/>
                  </a:lnTo>
                  <a:lnTo>
                    <a:pt x="467" y="99"/>
                  </a:lnTo>
                  <a:lnTo>
                    <a:pt x="467" y="99"/>
                  </a:lnTo>
                  <a:lnTo>
                    <a:pt x="466" y="98"/>
                  </a:lnTo>
                  <a:lnTo>
                    <a:pt x="465" y="98"/>
                  </a:lnTo>
                  <a:lnTo>
                    <a:pt x="465" y="97"/>
                  </a:lnTo>
                  <a:lnTo>
                    <a:pt x="464" y="97"/>
                  </a:lnTo>
                  <a:lnTo>
                    <a:pt x="464" y="96"/>
                  </a:lnTo>
                  <a:lnTo>
                    <a:pt x="463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1" y="95"/>
                  </a:lnTo>
                  <a:lnTo>
                    <a:pt x="461" y="95"/>
                  </a:lnTo>
                  <a:lnTo>
                    <a:pt x="460" y="95"/>
                  </a:lnTo>
                  <a:lnTo>
                    <a:pt x="459" y="95"/>
                  </a:lnTo>
                  <a:lnTo>
                    <a:pt x="458" y="94"/>
                  </a:lnTo>
                  <a:lnTo>
                    <a:pt x="458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6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2" y="94"/>
                  </a:lnTo>
                  <a:lnTo>
                    <a:pt x="451" y="94"/>
                  </a:lnTo>
                  <a:lnTo>
                    <a:pt x="450" y="94"/>
                  </a:lnTo>
                  <a:lnTo>
                    <a:pt x="450" y="94"/>
                  </a:lnTo>
                  <a:lnTo>
                    <a:pt x="449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47" y="94"/>
                  </a:lnTo>
                  <a:lnTo>
                    <a:pt x="446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4" y="95"/>
                  </a:lnTo>
                  <a:lnTo>
                    <a:pt x="443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1" y="96"/>
                  </a:lnTo>
                  <a:lnTo>
                    <a:pt x="440" y="96"/>
                  </a:lnTo>
                  <a:lnTo>
                    <a:pt x="440" y="97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8" y="98"/>
                  </a:lnTo>
                  <a:lnTo>
                    <a:pt x="437" y="99"/>
                  </a:lnTo>
                  <a:lnTo>
                    <a:pt x="437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35" y="101"/>
                  </a:lnTo>
                  <a:lnTo>
                    <a:pt x="435" y="102"/>
                  </a:lnTo>
                  <a:lnTo>
                    <a:pt x="435" y="102"/>
                  </a:lnTo>
                  <a:lnTo>
                    <a:pt x="434" y="103"/>
                  </a:lnTo>
                  <a:lnTo>
                    <a:pt x="434" y="103"/>
                  </a:lnTo>
                  <a:lnTo>
                    <a:pt x="433" y="104"/>
                  </a:lnTo>
                  <a:lnTo>
                    <a:pt x="433" y="105"/>
                  </a:lnTo>
                  <a:lnTo>
                    <a:pt x="433" y="105"/>
                  </a:lnTo>
                  <a:lnTo>
                    <a:pt x="433" y="106"/>
                  </a:lnTo>
                  <a:lnTo>
                    <a:pt x="432" y="106"/>
                  </a:lnTo>
                  <a:lnTo>
                    <a:pt x="432" y="107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1" y="109"/>
                  </a:lnTo>
                  <a:lnTo>
                    <a:pt x="431" y="110"/>
                  </a:lnTo>
                  <a:lnTo>
                    <a:pt x="431" y="110"/>
                  </a:lnTo>
                  <a:lnTo>
                    <a:pt x="430" y="111"/>
                  </a:lnTo>
                  <a:lnTo>
                    <a:pt x="430" y="112"/>
                  </a:lnTo>
                  <a:lnTo>
                    <a:pt x="430" y="113"/>
                  </a:lnTo>
                  <a:lnTo>
                    <a:pt x="430" y="113"/>
                  </a:lnTo>
                  <a:lnTo>
                    <a:pt x="430" y="114"/>
                  </a:lnTo>
                  <a:lnTo>
                    <a:pt x="430" y="115"/>
                  </a:lnTo>
                  <a:lnTo>
                    <a:pt x="430" y="116"/>
                  </a:lnTo>
                  <a:lnTo>
                    <a:pt x="430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0" y="119"/>
                  </a:lnTo>
                  <a:lnTo>
                    <a:pt x="430" y="120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3"/>
                  </a:lnTo>
                  <a:lnTo>
                    <a:pt x="431" y="124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3" y="126"/>
                  </a:lnTo>
                  <a:lnTo>
                    <a:pt x="433" y="126"/>
                  </a:lnTo>
                  <a:lnTo>
                    <a:pt x="433" y="127"/>
                  </a:lnTo>
                  <a:lnTo>
                    <a:pt x="433" y="128"/>
                  </a:lnTo>
                  <a:lnTo>
                    <a:pt x="434" y="128"/>
                  </a:lnTo>
                  <a:lnTo>
                    <a:pt x="434" y="129"/>
                  </a:lnTo>
                  <a:lnTo>
                    <a:pt x="435" y="129"/>
                  </a:lnTo>
                  <a:lnTo>
                    <a:pt x="435" y="130"/>
                  </a:lnTo>
                  <a:lnTo>
                    <a:pt x="435" y="130"/>
                  </a:lnTo>
                  <a:lnTo>
                    <a:pt x="436" y="131"/>
                  </a:lnTo>
                  <a:lnTo>
                    <a:pt x="437" y="132"/>
                  </a:lnTo>
                  <a:lnTo>
                    <a:pt x="437" y="132"/>
                  </a:lnTo>
                  <a:lnTo>
                    <a:pt x="438" y="132"/>
                  </a:lnTo>
                  <a:lnTo>
                    <a:pt x="438" y="133"/>
                  </a:lnTo>
                  <a:lnTo>
                    <a:pt x="439" y="133"/>
                  </a:lnTo>
                  <a:lnTo>
                    <a:pt x="439" y="134"/>
                  </a:lnTo>
                  <a:lnTo>
                    <a:pt x="440" y="134"/>
                  </a:lnTo>
                  <a:lnTo>
                    <a:pt x="441" y="134"/>
                  </a:lnTo>
                  <a:lnTo>
                    <a:pt x="441" y="135"/>
                  </a:lnTo>
                  <a:lnTo>
                    <a:pt x="442" y="136"/>
                  </a:lnTo>
                  <a:lnTo>
                    <a:pt x="442" y="136"/>
                  </a:lnTo>
                  <a:lnTo>
                    <a:pt x="443" y="136"/>
                  </a:lnTo>
                  <a:lnTo>
                    <a:pt x="444" y="137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46" y="137"/>
                  </a:lnTo>
                  <a:lnTo>
                    <a:pt x="446" y="137"/>
                  </a:lnTo>
                  <a:lnTo>
                    <a:pt x="447" y="137"/>
                  </a:lnTo>
                  <a:lnTo>
                    <a:pt x="448" y="137"/>
                  </a:lnTo>
                  <a:lnTo>
                    <a:pt x="448" y="137"/>
                  </a:lnTo>
                  <a:lnTo>
                    <a:pt x="449" y="137"/>
                  </a:lnTo>
                  <a:lnTo>
                    <a:pt x="450" y="137"/>
                  </a:lnTo>
                  <a:lnTo>
                    <a:pt x="450" y="137"/>
                  </a:lnTo>
                  <a:lnTo>
                    <a:pt x="451" y="137"/>
                  </a:lnTo>
                  <a:lnTo>
                    <a:pt x="452" y="138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4" y="137"/>
                  </a:lnTo>
                  <a:lnTo>
                    <a:pt x="455" y="137"/>
                  </a:lnTo>
                  <a:lnTo>
                    <a:pt x="456" y="137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8" y="137"/>
                  </a:lnTo>
                  <a:lnTo>
                    <a:pt x="458" y="137"/>
                  </a:lnTo>
                  <a:lnTo>
                    <a:pt x="459" y="137"/>
                  </a:lnTo>
                  <a:lnTo>
                    <a:pt x="460" y="137"/>
                  </a:lnTo>
                  <a:lnTo>
                    <a:pt x="461" y="137"/>
                  </a:lnTo>
                  <a:lnTo>
                    <a:pt x="461" y="136"/>
                  </a:lnTo>
                  <a:lnTo>
                    <a:pt x="462" y="136"/>
                  </a:lnTo>
                  <a:lnTo>
                    <a:pt x="462" y="136"/>
                  </a:lnTo>
                  <a:lnTo>
                    <a:pt x="463" y="135"/>
                  </a:lnTo>
                  <a:lnTo>
                    <a:pt x="464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5" y="133"/>
                  </a:lnTo>
                  <a:lnTo>
                    <a:pt x="466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0"/>
                  </a:lnTo>
                  <a:lnTo>
                    <a:pt x="468" y="130"/>
                  </a:lnTo>
                  <a:lnTo>
                    <a:pt x="469" y="129"/>
                  </a:lnTo>
                  <a:lnTo>
                    <a:pt x="469" y="129"/>
                  </a:lnTo>
                  <a:lnTo>
                    <a:pt x="470" y="128"/>
                  </a:lnTo>
                  <a:lnTo>
                    <a:pt x="471" y="128"/>
                  </a:lnTo>
                  <a:lnTo>
                    <a:pt x="471" y="127"/>
                  </a:lnTo>
                  <a:lnTo>
                    <a:pt x="471" y="126"/>
                  </a:lnTo>
                  <a:lnTo>
                    <a:pt x="472" y="126"/>
                  </a:lnTo>
                  <a:lnTo>
                    <a:pt x="472" y="125"/>
                  </a:lnTo>
                  <a:lnTo>
                    <a:pt x="472" y="124"/>
                  </a:lnTo>
                  <a:lnTo>
                    <a:pt x="473" y="124"/>
                  </a:lnTo>
                  <a:lnTo>
                    <a:pt x="460" y="124"/>
                  </a:lnTo>
                  <a:lnTo>
                    <a:pt x="460" y="124"/>
                  </a:lnTo>
                  <a:close/>
                  <a:moveTo>
                    <a:pt x="443" y="111"/>
                  </a:moveTo>
                  <a:lnTo>
                    <a:pt x="443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3" y="109"/>
                  </a:lnTo>
                  <a:lnTo>
                    <a:pt x="443" y="109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7" y="105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451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55" y="104"/>
                  </a:lnTo>
                  <a:lnTo>
                    <a:pt x="455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9" y="106"/>
                  </a:lnTo>
                  <a:lnTo>
                    <a:pt x="459" y="107"/>
                  </a:lnTo>
                  <a:lnTo>
                    <a:pt x="459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1"/>
                  </a:lnTo>
                  <a:lnTo>
                    <a:pt x="462" y="111"/>
                  </a:lnTo>
                  <a:lnTo>
                    <a:pt x="443" y="111"/>
                  </a:lnTo>
                  <a:lnTo>
                    <a:pt x="443" y="1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9656763" y="6116638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31CF1865-075B-453B-904D-307369007144}" type="slidenum">
              <a:rPr lang="cs-CZ" altLang="cs-CZ" sz="1200" i="0"/>
              <a:pPr algn="r">
                <a:spcBef>
                  <a:spcPct val="50000"/>
                </a:spcBef>
              </a:pPr>
              <a:t>4</a:t>
            </a:fld>
            <a:endParaRPr lang="cs-CZ" altLang="cs-CZ" sz="1200" i="0"/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1187450" y="1003300"/>
            <a:ext cx="907097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729456" y="883921"/>
            <a:ext cx="9528969" cy="517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 sz="1600" i="0" dirty="0"/>
          </a:p>
          <a:p>
            <a:pPr>
              <a:spcBef>
                <a:spcPct val="50000"/>
              </a:spcBef>
            </a:pPr>
            <a:endParaRPr lang="cs-CZ" altLang="cs-CZ" sz="1600" i="0" dirty="0"/>
          </a:p>
          <a:p>
            <a:pPr>
              <a:spcBef>
                <a:spcPct val="50000"/>
              </a:spcBef>
            </a:pPr>
            <a:endParaRPr lang="cs-CZ" altLang="cs-CZ" sz="1600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175"/>
            <a:ext cx="10687051" cy="7558088"/>
          </a:xfrm>
          <a:prstGeom prst="rect">
            <a:avLst/>
          </a:prstGeom>
        </p:spPr>
      </p:pic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756444" y="6902450"/>
            <a:ext cx="891619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600" b="1" i="0" dirty="0" smtClean="0">
                <a:solidFill>
                  <a:srgbClr val="FF7328"/>
                </a:solidFill>
              </a:rPr>
              <a:t>PŘÍSTUP KE STUDIJNÍM MATERIÁLŮM</a:t>
            </a:r>
            <a:endParaRPr lang="cs-CZ" altLang="cs-CZ" sz="3600" b="1" i="0" dirty="0">
              <a:solidFill>
                <a:srgbClr val="FF7328"/>
              </a:solidFill>
            </a:endParaRPr>
          </a:p>
          <a:p>
            <a:pPr>
              <a:spcBef>
                <a:spcPct val="50000"/>
              </a:spcBef>
            </a:pPr>
            <a:endParaRPr lang="cs-CZ" altLang="cs-CZ" sz="1800" i="0" dirty="0"/>
          </a:p>
        </p:txBody>
      </p:sp>
    </p:spTree>
    <p:extLst>
      <p:ext uri="{BB962C8B-B14F-4D97-AF65-F5344CB8AC3E}">
        <p14:creationId xmlns:p14="http://schemas.microsoft.com/office/powerpoint/2010/main" val="18560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8"/>
          <p:cNvGrpSpPr>
            <a:grpSpLocks noChangeAspect="1"/>
          </p:cNvGrpSpPr>
          <p:nvPr/>
        </p:nvGrpSpPr>
        <p:grpSpPr bwMode="auto">
          <a:xfrm>
            <a:off x="0" y="0"/>
            <a:ext cx="10693400" cy="7558088"/>
            <a:chOff x="0" y="0"/>
            <a:chExt cx="6736" cy="4761"/>
          </a:xfrm>
        </p:grpSpPr>
        <p:sp>
          <p:nvSpPr>
            <p:cNvPr id="41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736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" y="2"/>
              <a:ext cx="6729" cy="4757"/>
            </a:xfrm>
            <a:custGeom>
              <a:avLst/>
              <a:gdLst>
                <a:gd name="T0" fmla="*/ 0 w 6729"/>
                <a:gd name="T1" fmla="*/ 0 h 4757"/>
                <a:gd name="T2" fmla="*/ 0 w 6729"/>
                <a:gd name="T3" fmla="*/ 4757 h 4757"/>
                <a:gd name="T4" fmla="*/ 6729 w 6729"/>
                <a:gd name="T5" fmla="*/ 4757 h 4757"/>
                <a:gd name="T6" fmla="*/ 6729 w 6729"/>
                <a:gd name="T7" fmla="*/ 0 h 4757"/>
                <a:gd name="T8" fmla="*/ 0 w 6729"/>
                <a:gd name="T9" fmla="*/ 0 h 4757"/>
                <a:gd name="T10" fmla="*/ 0 w 6729"/>
                <a:gd name="T11" fmla="*/ 0 h 4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9" h="4757">
                  <a:moveTo>
                    <a:pt x="0" y="0"/>
                  </a:moveTo>
                  <a:lnTo>
                    <a:pt x="0" y="4757"/>
                  </a:lnTo>
                  <a:lnTo>
                    <a:pt x="6729" y="4757"/>
                  </a:lnTo>
                  <a:lnTo>
                    <a:pt x="67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95" y="416"/>
              <a:ext cx="371" cy="4050"/>
            </a:xfrm>
            <a:custGeom>
              <a:avLst/>
              <a:gdLst>
                <a:gd name="T0" fmla="*/ 0 w 371"/>
                <a:gd name="T1" fmla="*/ 4050 h 4050"/>
                <a:gd name="T2" fmla="*/ 3 w 371"/>
                <a:gd name="T3" fmla="*/ 4050 h 4050"/>
                <a:gd name="T4" fmla="*/ 3 w 371"/>
                <a:gd name="T5" fmla="*/ 4 h 4050"/>
                <a:gd name="T6" fmla="*/ 371 w 371"/>
                <a:gd name="T7" fmla="*/ 4 h 4050"/>
                <a:gd name="T8" fmla="*/ 371 w 371"/>
                <a:gd name="T9" fmla="*/ 0 h 4050"/>
                <a:gd name="T10" fmla="*/ 0 w 371"/>
                <a:gd name="T11" fmla="*/ 0 h 4050"/>
                <a:gd name="T12" fmla="*/ 0 w 371"/>
                <a:gd name="T13" fmla="*/ 4050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4050">
                  <a:moveTo>
                    <a:pt x="0" y="4050"/>
                  </a:moveTo>
                  <a:lnTo>
                    <a:pt x="3" y="4050"/>
                  </a:lnTo>
                  <a:lnTo>
                    <a:pt x="3" y="4"/>
                  </a:lnTo>
                  <a:lnTo>
                    <a:pt x="371" y="4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4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161" y="4076"/>
              <a:ext cx="1345" cy="206"/>
            </a:xfrm>
            <a:custGeom>
              <a:avLst/>
              <a:gdLst>
                <a:gd name="T0" fmla="*/ 0 w 1345"/>
                <a:gd name="T1" fmla="*/ 206 h 206"/>
                <a:gd name="T2" fmla="*/ 3 w 1345"/>
                <a:gd name="T3" fmla="*/ 206 h 206"/>
                <a:gd name="T4" fmla="*/ 3 w 1345"/>
                <a:gd name="T5" fmla="*/ 2 h 206"/>
                <a:gd name="T6" fmla="*/ 1345 w 1345"/>
                <a:gd name="T7" fmla="*/ 3 h 206"/>
                <a:gd name="T8" fmla="*/ 1345 w 1345"/>
                <a:gd name="T9" fmla="*/ 0 h 206"/>
                <a:gd name="T10" fmla="*/ 0 w 1345"/>
                <a:gd name="T11" fmla="*/ 0 h 206"/>
                <a:gd name="T12" fmla="*/ 0 w 1345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06">
                  <a:moveTo>
                    <a:pt x="0" y="206"/>
                  </a:moveTo>
                  <a:lnTo>
                    <a:pt x="3" y="206"/>
                  </a:lnTo>
                  <a:lnTo>
                    <a:pt x="3" y="2"/>
                  </a:lnTo>
                  <a:lnTo>
                    <a:pt x="1345" y="3"/>
                  </a:lnTo>
                  <a:lnTo>
                    <a:pt x="1345" y="0"/>
                  </a:lnTo>
                  <a:lnTo>
                    <a:pt x="0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29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6 w 132"/>
                <a:gd name="T17" fmla="*/ 10 h 133"/>
                <a:gd name="T18" fmla="*/ 121 w 132"/>
                <a:gd name="T19" fmla="*/ 5 h 133"/>
                <a:gd name="T20" fmla="*/ 115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3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4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3 w 132"/>
                <a:gd name="T45" fmla="*/ 16 h 133"/>
                <a:gd name="T46" fmla="*/ 1 w 132"/>
                <a:gd name="T47" fmla="*/ 23 h 133"/>
                <a:gd name="T48" fmla="*/ 1 w 132"/>
                <a:gd name="T49" fmla="*/ 33 h 133"/>
                <a:gd name="T50" fmla="*/ 0 w 132"/>
                <a:gd name="T51" fmla="*/ 46 h 133"/>
                <a:gd name="T52" fmla="*/ 1 w 132"/>
                <a:gd name="T53" fmla="*/ 59 h 133"/>
                <a:gd name="T54" fmla="*/ 1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1 w 132"/>
                <a:gd name="T61" fmla="*/ 109 h 133"/>
                <a:gd name="T62" fmla="*/ 3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4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3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5 w 132"/>
                <a:gd name="T87" fmla="*/ 130 h 133"/>
                <a:gd name="T88" fmla="*/ 121 w 132"/>
                <a:gd name="T89" fmla="*/ 127 h 133"/>
                <a:gd name="T90" fmla="*/ 126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5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29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6 w 132"/>
                <a:gd name="T17" fmla="*/ 11 h 134"/>
                <a:gd name="T18" fmla="*/ 121 w 132"/>
                <a:gd name="T19" fmla="*/ 6 h 134"/>
                <a:gd name="T20" fmla="*/ 115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3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4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3 w 132"/>
                <a:gd name="T45" fmla="*/ 17 h 134"/>
                <a:gd name="T46" fmla="*/ 1 w 132"/>
                <a:gd name="T47" fmla="*/ 23 h 134"/>
                <a:gd name="T48" fmla="*/ 1 w 132"/>
                <a:gd name="T49" fmla="*/ 34 h 134"/>
                <a:gd name="T50" fmla="*/ 0 w 132"/>
                <a:gd name="T51" fmla="*/ 47 h 134"/>
                <a:gd name="T52" fmla="*/ 1 w 132"/>
                <a:gd name="T53" fmla="*/ 60 h 134"/>
                <a:gd name="T54" fmla="*/ 1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1 w 132"/>
                <a:gd name="T61" fmla="*/ 111 h 134"/>
                <a:gd name="T62" fmla="*/ 3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4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3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5 w 132"/>
                <a:gd name="T87" fmla="*/ 132 h 134"/>
                <a:gd name="T88" fmla="*/ 121 w 132"/>
                <a:gd name="T89" fmla="*/ 128 h 134"/>
                <a:gd name="T90" fmla="*/ 126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6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5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6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1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11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96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9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75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7 w 132"/>
                <a:gd name="T17" fmla="*/ 10 h 133"/>
                <a:gd name="T18" fmla="*/ 121 w 132"/>
                <a:gd name="T19" fmla="*/ 5 h 133"/>
                <a:gd name="T20" fmla="*/ 116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2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3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2 w 132"/>
                <a:gd name="T45" fmla="*/ 16 h 133"/>
                <a:gd name="T46" fmla="*/ 0 w 132"/>
                <a:gd name="T47" fmla="*/ 23 h 133"/>
                <a:gd name="T48" fmla="*/ 0 w 132"/>
                <a:gd name="T49" fmla="*/ 33 h 133"/>
                <a:gd name="T50" fmla="*/ 0 w 132"/>
                <a:gd name="T51" fmla="*/ 46 h 133"/>
                <a:gd name="T52" fmla="*/ 0 w 132"/>
                <a:gd name="T53" fmla="*/ 59 h 133"/>
                <a:gd name="T54" fmla="*/ 0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0 w 132"/>
                <a:gd name="T61" fmla="*/ 109 h 133"/>
                <a:gd name="T62" fmla="*/ 2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3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2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6 w 132"/>
                <a:gd name="T87" fmla="*/ 130 h 133"/>
                <a:gd name="T88" fmla="*/ 121 w 132"/>
                <a:gd name="T89" fmla="*/ 127 h 133"/>
                <a:gd name="T90" fmla="*/ 127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75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7 w 132"/>
                <a:gd name="T17" fmla="*/ 11 h 134"/>
                <a:gd name="T18" fmla="*/ 121 w 132"/>
                <a:gd name="T19" fmla="*/ 6 h 134"/>
                <a:gd name="T20" fmla="*/ 116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2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3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2 w 132"/>
                <a:gd name="T45" fmla="*/ 17 h 134"/>
                <a:gd name="T46" fmla="*/ 0 w 132"/>
                <a:gd name="T47" fmla="*/ 23 h 134"/>
                <a:gd name="T48" fmla="*/ 0 w 132"/>
                <a:gd name="T49" fmla="*/ 34 h 134"/>
                <a:gd name="T50" fmla="*/ 0 w 132"/>
                <a:gd name="T51" fmla="*/ 47 h 134"/>
                <a:gd name="T52" fmla="*/ 0 w 132"/>
                <a:gd name="T53" fmla="*/ 60 h 134"/>
                <a:gd name="T54" fmla="*/ 0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0 w 132"/>
                <a:gd name="T61" fmla="*/ 111 h 134"/>
                <a:gd name="T62" fmla="*/ 2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3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2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6 w 132"/>
                <a:gd name="T87" fmla="*/ 132 h 134"/>
                <a:gd name="T88" fmla="*/ 121 w 132"/>
                <a:gd name="T89" fmla="*/ 128 h 134"/>
                <a:gd name="T90" fmla="*/ 127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57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1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1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601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9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8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39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39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21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21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03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85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09 w 133"/>
                <a:gd name="T23" fmla="*/ 0 h 133"/>
                <a:gd name="T24" fmla="*/ 99 w 133"/>
                <a:gd name="T25" fmla="*/ 0 h 133"/>
                <a:gd name="T26" fmla="*/ 85 w 133"/>
                <a:gd name="T27" fmla="*/ 0 h 133"/>
                <a:gd name="T28" fmla="*/ 72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2 w 133"/>
                <a:gd name="T79" fmla="*/ 132 h 133"/>
                <a:gd name="T80" fmla="*/ 85 w 133"/>
                <a:gd name="T81" fmla="*/ 133 h 133"/>
                <a:gd name="T82" fmla="*/ 99 w 133"/>
                <a:gd name="T83" fmla="*/ 133 h 133"/>
                <a:gd name="T84" fmla="*/ 109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5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2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880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3 w 78"/>
                <a:gd name="T37" fmla="*/ 1 h 78"/>
                <a:gd name="T38" fmla="*/ 9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1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700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1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1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1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67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149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49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131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131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13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131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95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7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7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97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6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6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7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79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3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3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590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1 w 133"/>
                <a:gd name="T31" fmla="*/ 0 h 133"/>
                <a:gd name="T32" fmla="*/ 48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8 w 133"/>
                <a:gd name="T75" fmla="*/ 133 h 133"/>
                <a:gd name="T76" fmla="*/ 61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8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9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38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1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230" y="4400"/>
              <a:ext cx="133" cy="133"/>
            </a:xfrm>
            <a:custGeom>
              <a:avLst/>
              <a:gdLst>
                <a:gd name="T0" fmla="*/ 133 w 133"/>
                <a:gd name="T1" fmla="*/ 107 h 133"/>
                <a:gd name="T2" fmla="*/ 133 w 133"/>
                <a:gd name="T3" fmla="*/ 110 h 133"/>
                <a:gd name="T4" fmla="*/ 132 w 133"/>
                <a:gd name="T5" fmla="*/ 114 h 133"/>
                <a:gd name="T6" fmla="*/ 131 w 133"/>
                <a:gd name="T7" fmla="*/ 116 h 133"/>
                <a:gd name="T8" fmla="*/ 129 w 133"/>
                <a:gd name="T9" fmla="*/ 120 h 133"/>
                <a:gd name="T10" fmla="*/ 127 w 133"/>
                <a:gd name="T11" fmla="*/ 122 h 133"/>
                <a:gd name="T12" fmla="*/ 125 w 133"/>
                <a:gd name="T13" fmla="*/ 125 h 133"/>
                <a:gd name="T14" fmla="*/ 123 w 133"/>
                <a:gd name="T15" fmla="*/ 127 h 133"/>
                <a:gd name="T16" fmla="*/ 120 w 133"/>
                <a:gd name="T17" fmla="*/ 129 h 133"/>
                <a:gd name="T18" fmla="*/ 117 w 133"/>
                <a:gd name="T19" fmla="*/ 131 h 133"/>
                <a:gd name="T20" fmla="*/ 114 w 133"/>
                <a:gd name="T21" fmla="*/ 132 h 133"/>
                <a:gd name="T22" fmla="*/ 110 w 133"/>
                <a:gd name="T23" fmla="*/ 133 h 133"/>
                <a:gd name="T24" fmla="*/ 106 w 133"/>
                <a:gd name="T25" fmla="*/ 133 h 133"/>
                <a:gd name="T26" fmla="*/ 27 w 133"/>
                <a:gd name="T27" fmla="*/ 133 h 133"/>
                <a:gd name="T28" fmla="*/ 23 w 133"/>
                <a:gd name="T29" fmla="*/ 133 h 133"/>
                <a:gd name="T30" fmla="*/ 20 w 133"/>
                <a:gd name="T31" fmla="*/ 132 h 133"/>
                <a:gd name="T32" fmla="*/ 17 w 133"/>
                <a:gd name="T33" fmla="*/ 131 h 133"/>
                <a:gd name="T34" fmla="*/ 13 w 133"/>
                <a:gd name="T35" fmla="*/ 129 h 133"/>
                <a:gd name="T36" fmla="*/ 11 w 133"/>
                <a:gd name="T37" fmla="*/ 127 h 133"/>
                <a:gd name="T38" fmla="*/ 8 w 133"/>
                <a:gd name="T39" fmla="*/ 125 h 133"/>
                <a:gd name="T40" fmla="*/ 6 w 133"/>
                <a:gd name="T41" fmla="*/ 122 h 133"/>
                <a:gd name="T42" fmla="*/ 4 w 133"/>
                <a:gd name="T43" fmla="*/ 120 h 133"/>
                <a:gd name="T44" fmla="*/ 3 w 133"/>
                <a:gd name="T45" fmla="*/ 116 h 133"/>
                <a:gd name="T46" fmla="*/ 1 w 133"/>
                <a:gd name="T47" fmla="*/ 114 h 133"/>
                <a:gd name="T48" fmla="*/ 1 w 133"/>
                <a:gd name="T49" fmla="*/ 110 h 133"/>
                <a:gd name="T50" fmla="*/ 0 w 133"/>
                <a:gd name="T51" fmla="*/ 107 h 133"/>
                <a:gd name="T52" fmla="*/ 0 w 133"/>
                <a:gd name="T53" fmla="*/ 27 h 133"/>
                <a:gd name="T54" fmla="*/ 1 w 133"/>
                <a:gd name="T55" fmla="*/ 23 h 133"/>
                <a:gd name="T56" fmla="*/ 1 w 133"/>
                <a:gd name="T57" fmla="*/ 19 h 133"/>
                <a:gd name="T58" fmla="*/ 3 w 133"/>
                <a:gd name="T59" fmla="*/ 16 h 133"/>
                <a:gd name="T60" fmla="*/ 4 w 133"/>
                <a:gd name="T61" fmla="*/ 13 h 133"/>
                <a:gd name="T62" fmla="*/ 6 w 133"/>
                <a:gd name="T63" fmla="*/ 10 h 133"/>
                <a:gd name="T64" fmla="*/ 8 w 133"/>
                <a:gd name="T65" fmla="*/ 8 h 133"/>
                <a:gd name="T66" fmla="*/ 11 w 133"/>
                <a:gd name="T67" fmla="*/ 5 h 133"/>
                <a:gd name="T68" fmla="*/ 13 w 133"/>
                <a:gd name="T69" fmla="*/ 4 h 133"/>
                <a:gd name="T70" fmla="*/ 17 w 133"/>
                <a:gd name="T71" fmla="*/ 2 h 133"/>
                <a:gd name="T72" fmla="*/ 20 w 133"/>
                <a:gd name="T73" fmla="*/ 1 h 133"/>
                <a:gd name="T74" fmla="*/ 23 w 133"/>
                <a:gd name="T75" fmla="*/ 0 h 133"/>
                <a:gd name="T76" fmla="*/ 27 w 133"/>
                <a:gd name="T77" fmla="*/ 0 h 133"/>
                <a:gd name="T78" fmla="*/ 106 w 133"/>
                <a:gd name="T79" fmla="*/ 0 h 133"/>
                <a:gd name="T80" fmla="*/ 110 w 133"/>
                <a:gd name="T81" fmla="*/ 0 h 133"/>
                <a:gd name="T82" fmla="*/ 114 w 133"/>
                <a:gd name="T83" fmla="*/ 1 h 133"/>
                <a:gd name="T84" fmla="*/ 117 w 133"/>
                <a:gd name="T85" fmla="*/ 2 h 133"/>
                <a:gd name="T86" fmla="*/ 120 w 133"/>
                <a:gd name="T87" fmla="*/ 4 h 133"/>
                <a:gd name="T88" fmla="*/ 123 w 133"/>
                <a:gd name="T89" fmla="*/ 5 h 133"/>
                <a:gd name="T90" fmla="*/ 125 w 133"/>
                <a:gd name="T91" fmla="*/ 8 h 133"/>
                <a:gd name="T92" fmla="*/ 127 w 133"/>
                <a:gd name="T93" fmla="*/ 10 h 133"/>
                <a:gd name="T94" fmla="*/ 129 w 133"/>
                <a:gd name="T95" fmla="*/ 13 h 133"/>
                <a:gd name="T96" fmla="*/ 131 w 133"/>
                <a:gd name="T97" fmla="*/ 16 h 133"/>
                <a:gd name="T98" fmla="*/ 132 w 133"/>
                <a:gd name="T99" fmla="*/ 19 h 133"/>
                <a:gd name="T100" fmla="*/ 133 w 133"/>
                <a:gd name="T101" fmla="*/ 23 h 133"/>
                <a:gd name="T102" fmla="*/ 133 w 133"/>
                <a:gd name="T103" fmla="*/ 27 h 133"/>
                <a:gd name="T104" fmla="*/ 133 w 133"/>
                <a:gd name="T105" fmla="*/ 107 h 133"/>
                <a:gd name="T106" fmla="*/ 133 w 133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107"/>
                  </a:moveTo>
                  <a:lnTo>
                    <a:pt x="133" y="110"/>
                  </a:lnTo>
                  <a:lnTo>
                    <a:pt x="132" y="114"/>
                  </a:lnTo>
                  <a:lnTo>
                    <a:pt x="131" y="116"/>
                  </a:lnTo>
                  <a:lnTo>
                    <a:pt x="129" y="120"/>
                  </a:lnTo>
                  <a:lnTo>
                    <a:pt x="127" y="122"/>
                  </a:lnTo>
                  <a:lnTo>
                    <a:pt x="125" y="125"/>
                  </a:lnTo>
                  <a:lnTo>
                    <a:pt x="123" y="127"/>
                  </a:lnTo>
                  <a:lnTo>
                    <a:pt x="120" y="129"/>
                  </a:lnTo>
                  <a:lnTo>
                    <a:pt x="117" y="131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06" y="133"/>
                  </a:lnTo>
                  <a:lnTo>
                    <a:pt x="27" y="133"/>
                  </a:lnTo>
                  <a:lnTo>
                    <a:pt x="23" y="133"/>
                  </a:lnTo>
                  <a:lnTo>
                    <a:pt x="20" y="132"/>
                  </a:lnTo>
                  <a:lnTo>
                    <a:pt x="17" y="131"/>
                  </a:lnTo>
                  <a:lnTo>
                    <a:pt x="13" y="129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6" y="122"/>
                  </a:lnTo>
                  <a:lnTo>
                    <a:pt x="4" y="120"/>
                  </a:lnTo>
                  <a:lnTo>
                    <a:pt x="3" y="116"/>
                  </a:lnTo>
                  <a:lnTo>
                    <a:pt x="1" y="114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5" y="8"/>
                  </a:lnTo>
                  <a:lnTo>
                    <a:pt x="127" y="10"/>
                  </a:lnTo>
                  <a:lnTo>
                    <a:pt x="129" y="13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3" y="23"/>
                  </a:lnTo>
                  <a:lnTo>
                    <a:pt x="133" y="27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096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123" y="4243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4943" y="4427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916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5 w 133"/>
                <a:gd name="T27" fmla="*/ 1 h 134"/>
                <a:gd name="T28" fmla="*/ 72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2 w 133"/>
                <a:gd name="T79" fmla="*/ 133 h 134"/>
                <a:gd name="T80" fmla="*/ 85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2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5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2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73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473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55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419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437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437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419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4582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40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4041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83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8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68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0 w 78"/>
                <a:gd name="T49" fmla="*/ 20 h 78"/>
                <a:gd name="T50" fmla="*/ 1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1 w 78"/>
                <a:gd name="T57" fmla="*/ 51 h 78"/>
                <a:gd name="T58" fmla="*/ 1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5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474" y="4216"/>
              <a:ext cx="132" cy="132"/>
            </a:xfrm>
            <a:custGeom>
              <a:avLst/>
              <a:gdLst>
                <a:gd name="T0" fmla="*/ 132 w 132"/>
                <a:gd name="T1" fmla="*/ 106 h 132"/>
                <a:gd name="T2" fmla="*/ 132 w 132"/>
                <a:gd name="T3" fmla="*/ 109 h 132"/>
                <a:gd name="T4" fmla="*/ 131 w 132"/>
                <a:gd name="T5" fmla="*/ 113 h 132"/>
                <a:gd name="T6" fmla="*/ 130 w 132"/>
                <a:gd name="T7" fmla="*/ 116 h 132"/>
                <a:gd name="T8" fmla="*/ 128 w 132"/>
                <a:gd name="T9" fmla="*/ 119 h 132"/>
                <a:gd name="T10" fmla="*/ 127 w 132"/>
                <a:gd name="T11" fmla="*/ 122 h 132"/>
                <a:gd name="T12" fmla="*/ 124 w 132"/>
                <a:gd name="T13" fmla="*/ 124 h 132"/>
                <a:gd name="T14" fmla="*/ 122 w 132"/>
                <a:gd name="T15" fmla="*/ 127 h 132"/>
                <a:gd name="T16" fmla="*/ 119 w 132"/>
                <a:gd name="T17" fmla="*/ 128 h 132"/>
                <a:gd name="T18" fmla="*/ 116 w 132"/>
                <a:gd name="T19" fmla="*/ 130 h 132"/>
                <a:gd name="T20" fmla="*/ 113 w 132"/>
                <a:gd name="T21" fmla="*/ 131 h 132"/>
                <a:gd name="T22" fmla="*/ 109 w 132"/>
                <a:gd name="T23" fmla="*/ 132 h 132"/>
                <a:gd name="T24" fmla="*/ 106 w 132"/>
                <a:gd name="T25" fmla="*/ 132 h 132"/>
                <a:gd name="T26" fmla="*/ 26 w 132"/>
                <a:gd name="T27" fmla="*/ 132 h 132"/>
                <a:gd name="T28" fmla="*/ 22 w 132"/>
                <a:gd name="T29" fmla="*/ 132 h 132"/>
                <a:gd name="T30" fmla="*/ 19 w 132"/>
                <a:gd name="T31" fmla="*/ 131 h 132"/>
                <a:gd name="T32" fmla="*/ 16 w 132"/>
                <a:gd name="T33" fmla="*/ 130 h 132"/>
                <a:gd name="T34" fmla="*/ 13 w 132"/>
                <a:gd name="T35" fmla="*/ 128 h 132"/>
                <a:gd name="T36" fmla="*/ 10 w 132"/>
                <a:gd name="T37" fmla="*/ 127 h 132"/>
                <a:gd name="T38" fmla="*/ 7 w 132"/>
                <a:gd name="T39" fmla="*/ 124 h 132"/>
                <a:gd name="T40" fmla="*/ 5 w 132"/>
                <a:gd name="T41" fmla="*/ 122 h 132"/>
                <a:gd name="T42" fmla="*/ 3 w 132"/>
                <a:gd name="T43" fmla="*/ 119 h 132"/>
                <a:gd name="T44" fmla="*/ 2 w 132"/>
                <a:gd name="T45" fmla="*/ 116 h 132"/>
                <a:gd name="T46" fmla="*/ 0 w 132"/>
                <a:gd name="T47" fmla="*/ 113 h 132"/>
                <a:gd name="T48" fmla="*/ 0 w 132"/>
                <a:gd name="T49" fmla="*/ 109 h 132"/>
                <a:gd name="T50" fmla="*/ 0 w 132"/>
                <a:gd name="T51" fmla="*/ 106 h 132"/>
                <a:gd name="T52" fmla="*/ 0 w 132"/>
                <a:gd name="T53" fmla="*/ 26 h 132"/>
                <a:gd name="T54" fmla="*/ 0 w 132"/>
                <a:gd name="T55" fmla="*/ 22 h 132"/>
                <a:gd name="T56" fmla="*/ 0 w 132"/>
                <a:gd name="T57" fmla="*/ 19 h 132"/>
                <a:gd name="T58" fmla="*/ 2 w 132"/>
                <a:gd name="T59" fmla="*/ 16 h 132"/>
                <a:gd name="T60" fmla="*/ 3 w 132"/>
                <a:gd name="T61" fmla="*/ 13 h 132"/>
                <a:gd name="T62" fmla="*/ 5 w 132"/>
                <a:gd name="T63" fmla="*/ 10 h 132"/>
                <a:gd name="T64" fmla="*/ 7 w 132"/>
                <a:gd name="T65" fmla="*/ 7 h 132"/>
                <a:gd name="T66" fmla="*/ 10 w 132"/>
                <a:gd name="T67" fmla="*/ 5 h 132"/>
                <a:gd name="T68" fmla="*/ 13 w 132"/>
                <a:gd name="T69" fmla="*/ 3 h 132"/>
                <a:gd name="T70" fmla="*/ 16 w 132"/>
                <a:gd name="T71" fmla="*/ 2 h 132"/>
                <a:gd name="T72" fmla="*/ 19 w 132"/>
                <a:gd name="T73" fmla="*/ 1 h 132"/>
                <a:gd name="T74" fmla="*/ 22 w 132"/>
                <a:gd name="T75" fmla="*/ 0 h 132"/>
                <a:gd name="T76" fmla="*/ 26 w 132"/>
                <a:gd name="T77" fmla="*/ 0 h 132"/>
                <a:gd name="T78" fmla="*/ 106 w 132"/>
                <a:gd name="T79" fmla="*/ 0 h 132"/>
                <a:gd name="T80" fmla="*/ 109 w 132"/>
                <a:gd name="T81" fmla="*/ 0 h 132"/>
                <a:gd name="T82" fmla="*/ 113 w 132"/>
                <a:gd name="T83" fmla="*/ 1 h 132"/>
                <a:gd name="T84" fmla="*/ 116 w 132"/>
                <a:gd name="T85" fmla="*/ 2 h 132"/>
                <a:gd name="T86" fmla="*/ 119 w 132"/>
                <a:gd name="T87" fmla="*/ 3 h 132"/>
                <a:gd name="T88" fmla="*/ 122 w 132"/>
                <a:gd name="T89" fmla="*/ 5 h 132"/>
                <a:gd name="T90" fmla="*/ 124 w 132"/>
                <a:gd name="T91" fmla="*/ 7 h 132"/>
                <a:gd name="T92" fmla="*/ 127 w 132"/>
                <a:gd name="T93" fmla="*/ 10 h 132"/>
                <a:gd name="T94" fmla="*/ 128 w 132"/>
                <a:gd name="T95" fmla="*/ 13 h 132"/>
                <a:gd name="T96" fmla="*/ 130 w 132"/>
                <a:gd name="T97" fmla="*/ 16 h 132"/>
                <a:gd name="T98" fmla="*/ 131 w 132"/>
                <a:gd name="T99" fmla="*/ 19 h 132"/>
                <a:gd name="T100" fmla="*/ 132 w 132"/>
                <a:gd name="T101" fmla="*/ 22 h 132"/>
                <a:gd name="T102" fmla="*/ 132 w 132"/>
                <a:gd name="T103" fmla="*/ 26 h 132"/>
                <a:gd name="T104" fmla="*/ 132 w 132"/>
                <a:gd name="T105" fmla="*/ 106 h 132"/>
                <a:gd name="T106" fmla="*/ 132 w 132"/>
                <a:gd name="T107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2">
                  <a:moveTo>
                    <a:pt x="132" y="106"/>
                  </a:moveTo>
                  <a:lnTo>
                    <a:pt x="132" y="109"/>
                  </a:lnTo>
                  <a:lnTo>
                    <a:pt x="131" y="113"/>
                  </a:lnTo>
                  <a:lnTo>
                    <a:pt x="130" y="116"/>
                  </a:lnTo>
                  <a:lnTo>
                    <a:pt x="128" y="119"/>
                  </a:lnTo>
                  <a:lnTo>
                    <a:pt x="127" y="122"/>
                  </a:lnTo>
                  <a:lnTo>
                    <a:pt x="124" y="124"/>
                  </a:lnTo>
                  <a:lnTo>
                    <a:pt x="122" y="127"/>
                  </a:lnTo>
                  <a:lnTo>
                    <a:pt x="119" y="128"/>
                  </a:lnTo>
                  <a:lnTo>
                    <a:pt x="116" y="130"/>
                  </a:lnTo>
                  <a:lnTo>
                    <a:pt x="113" y="131"/>
                  </a:lnTo>
                  <a:lnTo>
                    <a:pt x="109" y="132"/>
                  </a:lnTo>
                  <a:lnTo>
                    <a:pt x="106" y="132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9" y="131"/>
                  </a:lnTo>
                  <a:lnTo>
                    <a:pt x="16" y="130"/>
                  </a:lnTo>
                  <a:lnTo>
                    <a:pt x="13" y="128"/>
                  </a:lnTo>
                  <a:lnTo>
                    <a:pt x="10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219 w 221"/>
                <a:gd name="T1" fmla="*/ 136 h 243"/>
                <a:gd name="T2" fmla="*/ 205 w 221"/>
                <a:gd name="T3" fmla="*/ 144 h 243"/>
                <a:gd name="T4" fmla="*/ 183 w 221"/>
                <a:gd name="T5" fmla="*/ 157 h 243"/>
                <a:gd name="T6" fmla="*/ 157 w 221"/>
                <a:gd name="T7" fmla="*/ 172 h 243"/>
                <a:gd name="T8" fmla="*/ 134 w 221"/>
                <a:gd name="T9" fmla="*/ 186 h 243"/>
                <a:gd name="T10" fmla="*/ 118 w 221"/>
                <a:gd name="T11" fmla="*/ 194 h 243"/>
                <a:gd name="T12" fmla="*/ 114 w 221"/>
                <a:gd name="T13" fmla="*/ 196 h 243"/>
                <a:gd name="T14" fmla="*/ 111 w 221"/>
                <a:gd name="T15" fmla="*/ 197 h 243"/>
                <a:gd name="T16" fmla="*/ 109 w 221"/>
                <a:gd name="T17" fmla="*/ 196 h 243"/>
                <a:gd name="T18" fmla="*/ 107 w 221"/>
                <a:gd name="T19" fmla="*/ 195 h 243"/>
                <a:gd name="T20" fmla="*/ 106 w 221"/>
                <a:gd name="T21" fmla="*/ 194 h 243"/>
                <a:gd name="T22" fmla="*/ 106 w 221"/>
                <a:gd name="T23" fmla="*/ 192 h 243"/>
                <a:gd name="T24" fmla="*/ 106 w 221"/>
                <a:gd name="T25" fmla="*/ 189 h 243"/>
                <a:gd name="T26" fmla="*/ 106 w 221"/>
                <a:gd name="T27" fmla="*/ 183 h 243"/>
                <a:gd name="T28" fmla="*/ 106 w 221"/>
                <a:gd name="T29" fmla="*/ 174 h 243"/>
                <a:gd name="T30" fmla="*/ 106 w 221"/>
                <a:gd name="T31" fmla="*/ 157 h 243"/>
                <a:gd name="T32" fmla="*/ 106 w 221"/>
                <a:gd name="T33" fmla="*/ 130 h 243"/>
                <a:gd name="T34" fmla="*/ 106 w 221"/>
                <a:gd name="T35" fmla="*/ 88 h 243"/>
                <a:gd name="T36" fmla="*/ 0 w 221"/>
                <a:gd name="T37" fmla="*/ 0 h 243"/>
                <a:gd name="T38" fmla="*/ 1 w 221"/>
                <a:gd name="T39" fmla="*/ 138 h 243"/>
                <a:gd name="T40" fmla="*/ 4 w 221"/>
                <a:gd name="T41" fmla="*/ 156 h 243"/>
                <a:gd name="T42" fmla="*/ 11 w 221"/>
                <a:gd name="T43" fmla="*/ 175 h 243"/>
                <a:gd name="T44" fmla="*/ 20 w 221"/>
                <a:gd name="T45" fmla="*/ 193 h 243"/>
                <a:gd name="T46" fmla="*/ 34 w 221"/>
                <a:gd name="T47" fmla="*/ 209 h 243"/>
                <a:gd name="T48" fmla="*/ 51 w 221"/>
                <a:gd name="T49" fmla="*/ 224 h 243"/>
                <a:gd name="T50" fmla="*/ 65 w 221"/>
                <a:gd name="T51" fmla="*/ 232 h 243"/>
                <a:gd name="T52" fmla="*/ 72 w 221"/>
                <a:gd name="T53" fmla="*/ 236 h 243"/>
                <a:gd name="T54" fmla="*/ 80 w 221"/>
                <a:gd name="T55" fmla="*/ 238 h 243"/>
                <a:gd name="T56" fmla="*/ 88 w 221"/>
                <a:gd name="T57" fmla="*/ 241 h 243"/>
                <a:gd name="T58" fmla="*/ 96 w 221"/>
                <a:gd name="T59" fmla="*/ 242 h 243"/>
                <a:gd name="T60" fmla="*/ 105 w 221"/>
                <a:gd name="T61" fmla="*/ 243 h 243"/>
                <a:gd name="T62" fmla="*/ 114 w 221"/>
                <a:gd name="T63" fmla="*/ 243 h 243"/>
                <a:gd name="T64" fmla="*/ 122 w 221"/>
                <a:gd name="T65" fmla="*/ 242 h 243"/>
                <a:gd name="T66" fmla="*/ 130 w 221"/>
                <a:gd name="T67" fmla="*/ 241 h 243"/>
                <a:gd name="T68" fmla="*/ 138 w 221"/>
                <a:gd name="T69" fmla="*/ 239 h 243"/>
                <a:gd name="T70" fmla="*/ 146 w 221"/>
                <a:gd name="T71" fmla="*/ 236 h 243"/>
                <a:gd name="T72" fmla="*/ 154 w 221"/>
                <a:gd name="T73" fmla="*/ 232 h 243"/>
                <a:gd name="T74" fmla="*/ 170 w 221"/>
                <a:gd name="T75" fmla="*/ 222 h 243"/>
                <a:gd name="T76" fmla="*/ 190 w 221"/>
                <a:gd name="T77" fmla="*/ 202 h 243"/>
                <a:gd name="T78" fmla="*/ 204 w 221"/>
                <a:gd name="T79" fmla="*/ 181 h 243"/>
                <a:gd name="T80" fmla="*/ 213 w 221"/>
                <a:gd name="T81" fmla="*/ 161 h 243"/>
                <a:gd name="T82" fmla="*/ 218 w 221"/>
                <a:gd name="T83" fmla="*/ 146 h 243"/>
                <a:gd name="T84" fmla="*/ 221 w 221"/>
                <a:gd name="T85" fmla="*/ 136 h 243"/>
                <a:gd name="T86" fmla="*/ 221 w 221"/>
                <a:gd name="T87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1" y="138"/>
                  </a:lnTo>
                  <a:lnTo>
                    <a:pt x="2" y="147"/>
                  </a:lnTo>
                  <a:lnTo>
                    <a:pt x="4" y="156"/>
                  </a:lnTo>
                  <a:lnTo>
                    <a:pt x="7" y="166"/>
                  </a:lnTo>
                  <a:lnTo>
                    <a:pt x="11" y="175"/>
                  </a:lnTo>
                  <a:lnTo>
                    <a:pt x="15" y="184"/>
                  </a:lnTo>
                  <a:lnTo>
                    <a:pt x="20" y="193"/>
                  </a:lnTo>
                  <a:lnTo>
                    <a:pt x="27" y="201"/>
                  </a:lnTo>
                  <a:lnTo>
                    <a:pt x="34" y="209"/>
                  </a:lnTo>
                  <a:lnTo>
                    <a:pt x="42" y="217"/>
                  </a:lnTo>
                  <a:lnTo>
                    <a:pt x="51" y="224"/>
                  </a:lnTo>
                  <a:lnTo>
                    <a:pt x="62" y="231"/>
                  </a:lnTo>
                  <a:lnTo>
                    <a:pt x="65" y="232"/>
                  </a:lnTo>
                  <a:lnTo>
                    <a:pt x="69" y="234"/>
                  </a:lnTo>
                  <a:lnTo>
                    <a:pt x="72" y="236"/>
                  </a:lnTo>
                  <a:lnTo>
                    <a:pt x="76" y="237"/>
                  </a:lnTo>
                  <a:lnTo>
                    <a:pt x="80" y="238"/>
                  </a:lnTo>
                  <a:lnTo>
                    <a:pt x="84" y="239"/>
                  </a:lnTo>
                  <a:lnTo>
                    <a:pt x="88" y="241"/>
                  </a:lnTo>
                  <a:lnTo>
                    <a:pt x="92" y="241"/>
                  </a:lnTo>
                  <a:lnTo>
                    <a:pt x="96" y="242"/>
                  </a:lnTo>
                  <a:lnTo>
                    <a:pt x="101" y="242"/>
                  </a:lnTo>
                  <a:lnTo>
                    <a:pt x="105" y="243"/>
                  </a:lnTo>
                  <a:lnTo>
                    <a:pt x="110" y="243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22" y="242"/>
                  </a:lnTo>
                  <a:lnTo>
                    <a:pt x="126" y="242"/>
                  </a:lnTo>
                  <a:lnTo>
                    <a:pt x="130" y="241"/>
                  </a:lnTo>
                  <a:lnTo>
                    <a:pt x="134" y="240"/>
                  </a:lnTo>
                  <a:lnTo>
                    <a:pt x="138" y="239"/>
                  </a:lnTo>
                  <a:lnTo>
                    <a:pt x="142" y="238"/>
                  </a:lnTo>
                  <a:lnTo>
                    <a:pt x="146" y="236"/>
                  </a:lnTo>
                  <a:lnTo>
                    <a:pt x="150" y="234"/>
                  </a:lnTo>
                  <a:lnTo>
                    <a:pt x="154" y="232"/>
                  </a:lnTo>
                  <a:lnTo>
                    <a:pt x="158" y="230"/>
                  </a:lnTo>
                  <a:lnTo>
                    <a:pt x="170" y="222"/>
                  </a:lnTo>
                  <a:lnTo>
                    <a:pt x="181" y="212"/>
                  </a:lnTo>
                  <a:lnTo>
                    <a:pt x="190" y="202"/>
                  </a:lnTo>
                  <a:lnTo>
                    <a:pt x="198" y="192"/>
                  </a:lnTo>
                  <a:lnTo>
                    <a:pt x="204" y="181"/>
                  </a:lnTo>
                  <a:lnTo>
                    <a:pt x="209" y="171"/>
                  </a:lnTo>
                  <a:lnTo>
                    <a:pt x="213" y="161"/>
                  </a:lnTo>
                  <a:lnTo>
                    <a:pt x="216" y="153"/>
                  </a:lnTo>
                  <a:lnTo>
                    <a:pt x="218" y="146"/>
                  </a:lnTo>
                  <a:lnTo>
                    <a:pt x="220" y="140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8 w 169"/>
                <a:gd name="T1" fmla="*/ 9 h 268"/>
                <a:gd name="T2" fmla="*/ 22 w 169"/>
                <a:gd name="T3" fmla="*/ 17 h 268"/>
                <a:gd name="T4" fmla="*/ 45 w 169"/>
                <a:gd name="T5" fmla="*/ 30 h 268"/>
                <a:gd name="T6" fmla="*/ 70 w 169"/>
                <a:gd name="T7" fmla="*/ 45 h 268"/>
                <a:gd name="T8" fmla="*/ 94 w 169"/>
                <a:gd name="T9" fmla="*/ 58 h 268"/>
                <a:gd name="T10" fmla="*/ 109 w 169"/>
                <a:gd name="T11" fmla="*/ 68 h 268"/>
                <a:gd name="T12" fmla="*/ 113 w 169"/>
                <a:gd name="T13" fmla="*/ 71 h 268"/>
                <a:gd name="T14" fmla="*/ 114 w 169"/>
                <a:gd name="T15" fmla="*/ 72 h 268"/>
                <a:gd name="T16" fmla="*/ 115 w 169"/>
                <a:gd name="T17" fmla="*/ 75 h 268"/>
                <a:gd name="T18" fmla="*/ 115 w 169"/>
                <a:gd name="T19" fmla="*/ 76 h 268"/>
                <a:gd name="T20" fmla="*/ 115 w 169"/>
                <a:gd name="T21" fmla="*/ 79 h 268"/>
                <a:gd name="T22" fmla="*/ 114 w 169"/>
                <a:gd name="T23" fmla="*/ 80 h 268"/>
                <a:gd name="T24" fmla="*/ 111 w 169"/>
                <a:gd name="T25" fmla="*/ 82 h 268"/>
                <a:gd name="T26" fmla="*/ 106 w 169"/>
                <a:gd name="T27" fmla="*/ 84 h 268"/>
                <a:gd name="T28" fmla="*/ 98 w 169"/>
                <a:gd name="T29" fmla="*/ 89 h 268"/>
                <a:gd name="T30" fmla="*/ 84 w 169"/>
                <a:gd name="T31" fmla="*/ 97 h 268"/>
                <a:gd name="T32" fmla="*/ 60 w 169"/>
                <a:gd name="T33" fmla="*/ 111 h 268"/>
                <a:gd name="T34" fmla="*/ 23 w 169"/>
                <a:gd name="T35" fmla="*/ 132 h 268"/>
                <a:gd name="T36" fmla="*/ 1 w 169"/>
                <a:gd name="T37" fmla="*/ 268 h 268"/>
                <a:gd name="T38" fmla="*/ 119 w 169"/>
                <a:gd name="T39" fmla="*/ 198 h 268"/>
                <a:gd name="T40" fmla="*/ 133 w 169"/>
                <a:gd name="T41" fmla="*/ 186 h 268"/>
                <a:gd name="T42" fmla="*/ 146 w 169"/>
                <a:gd name="T43" fmla="*/ 171 h 268"/>
                <a:gd name="T44" fmla="*/ 157 w 169"/>
                <a:gd name="T45" fmla="*/ 153 h 268"/>
                <a:gd name="T46" fmla="*/ 164 w 169"/>
                <a:gd name="T47" fmla="*/ 133 h 268"/>
                <a:gd name="T48" fmla="*/ 168 w 169"/>
                <a:gd name="T49" fmla="*/ 111 h 268"/>
                <a:gd name="T50" fmla="*/ 168 w 169"/>
                <a:gd name="T51" fmla="*/ 91 h 268"/>
                <a:gd name="T52" fmla="*/ 165 w 169"/>
                <a:gd name="T53" fmla="*/ 75 h 268"/>
                <a:gd name="T54" fmla="*/ 160 w 169"/>
                <a:gd name="T55" fmla="*/ 60 h 268"/>
                <a:gd name="T56" fmla="*/ 152 w 169"/>
                <a:gd name="T57" fmla="*/ 45 h 268"/>
                <a:gd name="T58" fmla="*/ 141 w 169"/>
                <a:gd name="T59" fmla="*/ 32 h 268"/>
                <a:gd name="T60" fmla="*/ 128 w 169"/>
                <a:gd name="T61" fmla="*/ 20 h 268"/>
                <a:gd name="T62" fmla="*/ 107 w 169"/>
                <a:gd name="T63" fmla="*/ 9 h 268"/>
                <a:gd name="T64" fmla="*/ 80 w 169"/>
                <a:gd name="T65" fmla="*/ 1 h 268"/>
                <a:gd name="T66" fmla="*/ 54 w 169"/>
                <a:gd name="T67" fmla="*/ 0 h 268"/>
                <a:gd name="T68" fmla="*/ 33 w 169"/>
                <a:gd name="T69" fmla="*/ 1 h 268"/>
                <a:gd name="T70" fmla="*/ 16 w 169"/>
                <a:gd name="T71" fmla="*/ 5 h 268"/>
                <a:gd name="T72" fmla="*/ 8 w 169"/>
                <a:gd name="T73" fmla="*/ 8 h 268"/>
                <a:gd name="T74" fmla="*/ 7 w 169"/>
                <a:gd name="T75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9" y="198"/>
                  </a:lnTo>
                  <a:lnTo>
                    <a:pt x="126" y="192"/>
                  </a:lnTo>
                  <a:lnTo>
                    <a:pt x="133" y="186"/>
                  </a:lnTo>
                  <a:lnTo>
                    <a:pt x="140" y="179"/>
                  </a:lnTo>
                  <a:lnTo>
                    <a:pt x="146" y="171"/>
                  </a:lnTo>
                  <a:lnTo>
                    <a:pt x="152" y="163"/>
                  </a:lnTo>
                  <a:lnTo>
                    <a:pt x="157" y="153"/>
                  </a:lnTo>
                  <a:lnTo>
                    <a:pt x="161" y="144"/>
                  </a:lnTo>
                  <a:lnTo>
                    <a:pt x="164" y="133"/>
                  </a:lnTo>
                  <a:lnTo>
                    <a:pt x="167" y="122"/>
                  </a:lnTo>
                  <a:lnTo>
                    <a:pt x="168" y="111"/>
                  </a:lnTo>
                  <a:lnTo>
                    <a:pt x="169" y="99"/>
                  </a:lnTo>
                  <a:lnTo>
                    <a:pt x="168" y="91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63" y="68"/>
                  </a:lnTo>
                  <a:lnTo>
                    <a:pt x="160" y="60"/>
                  </a:lnTo>
                  <a:lnTo>
                    <a:pt x="156" y="53"/>
                  </a:lnTo>
                  <a:lnTo>
                    <a:pt x="152" y="45"/>
                  </a:lnTo>
                  <a:lnTo>
                    <a:pt x="147" y="38"/>
                  </a:lnTo>
                  <a:lnTo>
                    <a:pt x="141" y="32"/>
                  </a:lnTo>
                  <a:lnTo>
                    <a:pt x="135" y="26"/>
                  </a:lnTo>
                  <a:lnTo>
                    <a:pt x="128" y="20"/>
                  </a:lnTo>
                  <a:lnTo>
                    <a:pt x="121" y="16"/>
                  </a:lnTo>
                  <a:lnTo>
                    <a:pt x="107" y="9"/>
                  </a:lnTo>
                  <a:lnTo>
                    <a:pt x="93" y="4"/>
                  </a:lnTo>
                  <a:lnTo>
                    <a:pt x="80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4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5427" y="4202"/>
              <a:ext cx="278" cy="203"/>
            </a:xfrm>
            <a:custGeom>
              <a:avLst/>
              <a:gdLst>
                <a:gd name="T0" fmla="*/ 50 w 278"/>
                <a:gd name="T1" fmla="*/ 200 h 203"/>
                <a:gd name="T2" fmla="*/ 50 w 278"/>
                <a:gd name="T3" fmla="*/ 184 h 203"/>
                <a:gd name="T4" fmla="*/ 50 w 278"/>
                <a:gd name="T5" fmla="*/ 158 h 203"/>
                <a:gd name="T6" fmla="*/ 50 w 278"/>
                <a:gd name="T7" fmla="*/ 128 h 203"/>
                <a:gd name="T8" fmla="*/ 50 w 278"/>
                <a:gd name="T9" fmla="*/ 102 h 203"/>
                <a:gd name="T10" fmla="*/ 50 w 278"/>
                <a:gd name="T11" fmla="*/ 84 h 203"/>
                <a:gd name="T12" fmla="*/ 50 w 278"/>
                <a:gd name="T13" fmla="*/ 79 h 203"/>
                <a:gd name="T14" fmla="*/ 51 w 278"/>
                <a:gd name="T15" fmla="*/ 77 h 203"/>
                <a:gd name="T16" fmla="*/ 53 w 278"/>
                <a:gd name="T17" fmla="*/ 76 h 203"/>
                <a:gd name="T18" fmla="*/ 54 w 278"/>
                <a:gd name="T19" fmla="*/ 74 h 203"/>
                <a:gd name="T20" fmla="*/ 57 w 278"/>
                <a:gd name="T21" fmla="*/ 74 h 203"/>
                <a:gd name="T22" fmla="*/ 58 w 278"/>
                <a:gd name="T23" fmla="*/ 74 h 203"/>
                <a:gd name="T24" fmla="*/ 61 w 278"/>
                <a:gd name="T25" fmla="*/ 76 h 203"/>
                <a:gd name="T26" fmla="*/ 66 w 278"/>
                <a:gd name="T27" fmla="*/ 78 h 203"/>
                <a:gd name="T28" fmla="*/ 74 w 278"/>
                <a:gd name="T29" fmla="*/ 83 h 203"/>
                <a:gd name="T30" fmla="*/ 88 w 278"/>
                <a:gd name="T31" fmla="*/ 92 h 203"/>
                <a:gd name="T32" fmla="*/ 112 w 278"/>
                <a:gd name="T33" fmla="*/ 105 h 203"/>
                <a:gd name="T34" fmla="*/ 148 w 278"/>
                <a:gd name="T35" fmla="*/ 126 h 203"/>
                <a:gd name="T36" fmla="*/ 278 w 278"/>
                <a:gd name="T37" fmla="*/ 78 h 203"/>
                <a:gd name="T38" fmla="*/ 157 w 278"/>
                <a:gd name="T39" fmla="*/ 10 h 203"/>
                <a:gd name="T40" fmla="*/ 140 w 278"/>
                <a:gd name="T41" fmla="*/ 4 h 203"/>
                <a:gd name="T42" fmla="*/ 121 w 278"/>
                <a:gd name="T43" fmla="*/ 0 h 203"/>
                <a:gd name="T44" fmla="*/ 100 w 278"/>
                <a:gd name="T45" fmla="*/ 0 h 203"/>
                <a:gd name="T46" fmla="*/ 79 w 278"/>
                <a:gd name="T47" fmla="*/ 3 h 203"/>
                <a:gd name="T48" fmla="*/ 57 w 278"/>
                <a:gd name="T49" fmla="*/ 11 h 203"/>
                <a:gd name="T50" fmla="*/ 40 w 278"/>
                <a:gd name="T51" fmla="*/ 21 h 203"/>
                <a:gd name="T52" fmla="*/ 28 w 278"/>
                <a:gd name="T53" fmla="*/ 31 h 203"/>
                <a:gd name="T54" fmla="*/ 18 w 278"/>
                <a:gd name="T55" fmla="*/ 44 h 203"/>
                <a:gd name="T56" fmla="*/ 9 w 278"/>
                <a:gd name="T57" fmla="*/ 58 h 203"/>
                <a:gd name="T58" fmla="*/ 3 w 278"/>
                <a:gd name="T59" fmla="*/ 74 h 203"/>
                <a:gd name="T60" fmla="*/ 0 w 278"/>
                <a:gd name="T61" fmla="*/ 91 h 203"/>
                <a:gd name="T62" fmla="*/ 0 w 278"/>
                <a:gd name="T63" fmla="*/ 115 h 203"/>
                <a:gd name="T64" fmla="*/ 7 w 278"/>
                <a:gd name="T65" fmla="*/ 142 h 203"/>
                <a:gd name="T66" fmla="*/ 19 w 278"/>
                <a:gd name="T67" fmla="*/ 165 h 203"/>
                <a:gd name="T68" fmla="*/ 31 w 278"/>
                <a:gd name="T69" fmla="*/ 183 h 203"/>
                <a:gd name="T70" fmla="*/ 42 w 278"/>
                <a:gd name="T71" fmla="*/ 196 h 203"/>
                <a:gd name="T72" fmla="*/ 49 w 278"/>
                <a:gd name="T73" fmla="*/ 202 h 203"/>
                <a:gd name="T74" fmla="*/ 50 w 278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03">
                  <a:moveTo>
                    <a:pt x="50" y="203"/>
                  </a:moveTo>
                  <a:lnTo>
                    <a:pt x="50" y="200"/>
                  </a:lnTo>
                  <a:lnTo>
                    <a:pt x="50" y="194"/>
                  </a:lnTo>
                  <a:lnTo>
                    <a:pt x="50" y="184"/>
                  </a:lnTo>
                  <a:lnTo>
                    <a:pt x="50" y="172"/>
                  </a:lnTo>
                  <a:lnTo>
                    <a:pt x="50" y="158"/>
                  </a:lnTo>
                  <a:lnTo>
                    <a:pt x="50" y="143"/>
                  </a:lnTo>
                  <a:lnTo>
                    <a:pt x="50" y="128"/>
                  </a:lnTo>
                  <a:lnTo>
                    <a:pt x="50" y="115"/>
                  </a:lnTo>
                  <a:lnTo>
                    <a:pt x="50" y="102"/>
                  </a:lnTo>
                  <a:lnTo>
                    <a:pt x="50" y="91"/>
                  </a:lnTo>
                  <a:lnTo>
                    <a:pt x="50" y="84"/>
                  </a:lnTo>
                  <a:lnTo>
                    <a:pt x="50" y="81"/>
                  </a:lnTo>
                  <a:lnTo>
                    <a:pt x="50" y="79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5"/>
                  </a:lnTo>
                  <a:lnTo>
                    <a:pt x="61" y="76"/>
                  </a:lnTo>
                  <a:lnTo>
                    <a:pt x="64" y="77"/>
                  </a:lnTo>
                  <a:lnTo>
                    <a:pt x="66" y="78"/>
                  </a:lnTo>
                  <a:lnTo>
                    <a:pt x="69" y="81"/>
                  </a:lnTo>
                  <a:lnTo>
                    <a:pt x="74" y="83"/>
                  </a:lnTo>
                  <a:lnTo>
                    <a:pt x="80" y="87"/>
                  </a:lnTo>
                  <a:lnTo>
                    <a:pt x="88" y="92"/>
                  </a:lnTo>
                  <a:lnTo>
                    <a:pt x="99" y="97"/>
                  </a:lnTo>
                  <a:lnTo>
                    <a:pt x="112" y="105"/>
                  </a:lnTo>
                  <a:lnTo>
                    <a:pt x="129" y="115"/>
                  </a:lnTo>
                  <a:lnTo>
                    <a:pt x="148" y="126"/>
                  </a:lnTo>
                  <a:lnTo>
                    <a:pt x="172" y="141"/>
                  </a:lnTo>
                  <a:lnTo>
                    <a:pt x="278" y="78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7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3"/>
                  </a:lnTo>
                  <a:lnTo>
                    <a:pt x="68" y="6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1"/>
                  </a:lnTo>
                  <a:lnTo>
                    <a:pt x="34" y="26"/>
                  </a:lnTo>
                  <a:lnTo>
                    <a:pt x="28" y="31"/>
                  </a:lnTo>
                  <a:lnTo>
                    <a:pt x="23" y="38"/>
                  </a:lnTo>
                  <a:lnTo>
                    <a:pt x="18" y="44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5" y="66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15"/>
                  </a:lnTo>
                  <a:lnTo>
                    <a:pt x="3" y="129"/>
                  </a:lnTo>
                  <a:lnTo>
                    <a:pt x="7" y="142"/>
                  </a:lnTo>
                  <a:lnTo>
                    <a:pt x="12" y="154"/>
                  </a:lnTo>
                  <a:lnTo>
                    <a:pt x="19" y="165"/>
                  </a:lnTo>
                  <a:lnTo>
                    <a:pt x="25" y="175"/>
                  </a:lnTo>
                  <a:lnTo>
                    <a:pt x="31" y="183"/>
                  </a:lnTo>
                  <a:lnTo>
                    <a:pt x="37" y="190"/>
                  </a:lnTo>
                  <a:lnTo>
                    <a:pt x="42" y="196"/>
                  </a:lnTo>
                  <a:lnTo>
                    <a:pt x="46" y="200"/>
                  </a:lnTo>
                  <a:lnTo>
                    <a:pt x="49" y="202"/>
                  </a:lnTo>
                  <a:lnTo>
                    <a:pt x="50" y="203"/>
                  </a:lnTo>
                  <a:lnTo>
                    <a:pt x="50" y="20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111 w 221"/>
                <a:gd name="T1" fmla="*/ 197 h 243"/>
                <a:gd name="T2" fmla="*/ 106 w 221"/>
                <a:gd name="T3" fmla="*/ 157 h 243"/>
                <a:gd name="T4" fmla="*/ 1 w 221"/>
                <a:gd name="T5" fmla="*/ 132 h 243"/>
                <a:gd name="T6" fmla="*/ 1 w 221"/>
                <a:gd name="T7" fmla="*/ 136 h 243"/>
                <a:gd name="T8" fmla="*/ 1 w 221"/>
                <a:gd name="T9" fmla="*/ 141 h 243"/>
                <a:gd name="T10" fmla="*/ 1 w 221"/>
                <a:gd name="T11" fmla="*/ 145 h 243"/>
                <a:gd name="T12" fmla="*/ 3 w 221"/>
                <a:gd name="T13" fmla="*/ 150 h 243"/>
                <a:gd name="T14" fmla="*/ 3 w 221"/>
                <a:gd name="T15" fmla="*/ 154 h 243"/>
                <a:gd name="T16" fmla="*/ 4 w 221"/>
                <a:gd name="T17" fmla="*/ 159 h 243"/>
                <a:gd name="T18" fmla="*/ 6 w 221"/>
                <a:gd name="T19" fmla="*/ 163 h 243"/>
                <a:gd name="T20" fmla="*/ 8 w 221"/>
                <a:gd name="T21" fmla="*/ 168 h 243"/>
                <a:gd name="T22" fmla="*/ 9 w 221"/>
                <a:gd name="T23" fmla="*/ 173 h 243"/>
                <a:gd name="T24" fmla="*/ 12 w 221"/>
                <a:gd name="T25" fmla="*/ 177 h 243"/>
                <a:gd name="T26" fmla="*/ 14 w 221"/>
                <a:gd name="T27" fmla="*/ 182 h 243"/>
                <a:gd name="T28" fmla="*/ 16 w 221"/>
                <a:gd name="T29" fmla="*/ 186 h 243"/>
                <a:gd name="T30" fmla="*/ 19 w 221"/>
                <a:gd name="T31" fmla="*/ 191 h 243"/>
                <a:gd name="T32" fmla="*/ 22 w 221"/>
                <a:gd name="T33" fmla="*/ 195 h 243"/>
                <a:gd name="T34" fmla="*/ 25 w 221"/>
                <a:gd name="T35" fmla="*/ 200 h 243"/>
                <a:gd name="T36" fmla="*/ 28 w 221"/>
                <a:gd name="T37" fmla="*/ 204 h 243"/>
                <a:gd name="T38" fmla="*/ 32 w 221"/>
                <a:gd name="T39" fmla="*/ 208 h 243"/>
                <a:gd name="T40" fmla="*/ 36 w 221"/>
                <a:gd name="T41" fmla="*/ 212 h 243"/>
                <a:gd name="T42" fmla="*/ 40 w 221"/>
                <a:gd name="T43" fmla="*/ 216 h 243"/>
                <a:gd name="T44" fmla="*/ 45 w 221"/>
                <a:gd name="T45" fmla="*/ 219 h 243"/>
                <a:gd name="T46" fmla="*/ 49 w 221"/>
                <a:gd name="T47" fmla="*/ 223 h 243"/>
                <a:gd name="T48" fmla="*/ 54 w 221"/>
                <a:gd name="T49" fmla="*/ 226 h 243"/>
                <a:gd name="T50" fmla="*/ 59 w 221"/>
                <a:gd name="T51" fmla="*/ 230 h 243"/>
                <a:gd name="T52" fmla="*/ 65 w 221"/>
                <a:gd name="T53" fmla="*/ 233 h 243"/>
                <a:gd name="T54" fmla="*/ 73 w 221"/>
                <a:gd name="T55" fmla="*/ 236 h 243"/>
                <a:gd name="T56" fmla="*/ 81 w 221"/>
                <a:gd name="T57" fmla="*/ 239 h 243"/>
                <a:gd name="T58" fmla="*/ 89 w 221"/>
                <a:gd name="T59" fmla="*/ 241 h 243"/>
                <a:gd name="T60" fmla="*/ 97 w 221"/>
                <a:gd name="T61" fmla="*/ 242 h 243"/>
                <a:gd name="T62" fmla="*/ 106 w 221"/>
                <a:gd name="T63" fmla="*/ 243 h 243"/>
                <a:gd name="T64" fmla="*/ 114 w 221"/>
                <a:gd name="T65" fmla="*/ 243 h 243"/>
                <a:gd name="T66" fmla="*/ 122 w 221"/>
                <a:gd name="T67" fmla="*/ 242 h 243"/>
                <a:gd name="T68" fmla="*/ 130 w 221"/>
                <a:gd name="T69" fmla="*/ 241 h 243"/>
                <a:gd name="T70" fmla="*/ 138 w 221"/>
                <a:gd name="T71" fmla="*/ 238 h 243"/>
                <a:gd name="T72" fmla="*/ 146 w 221"/>
                <a:gd name="T73" fmla="*/ 235 h 243"/>
                <a:gd name="T74" fmla="*/ 154 w 221"/>
                <a:gd name="T75" fmla="*/ 232 h 243"/>
                <a:gd name="T76" fmla="*/ 161 w 221"/>
                <a:gd name="T77" fmla="*/ 228 h 243"/>
                <a:gd name="T78" fmla="*/ 167 w 221"/>
                <a:gd name="T79" fmla="*/ 224 h 243"/>
                <a:gd name="T80" fmla="*/ 173 w 221"/>
                <a:gd name="T81" fmla="*/ 219 h 243"/>
                <a:gd name="T82" fmla="*/ 179 w 221"/>
                <a:gd name="T83" fmla="*/ 215 h 243"/>
                <a:gd name="T84" fmla="*/ 184 w 221"/>
                <a:gd name="T85" fmla="*/ 209 h 243"/>
                <a:gd name="T86" fmla="*/ 188 w 221"/>
                <a:gd name="T87" fmla="*/ 204 h 243"/>
                <a:gd name="T88" fmla="*/ 192 w 221"/>
                <a:gd name="T89" fmla="*/ 199 h 243"/>
                <a:gd name="T90" fmla="*/ 196 w 221"/>
                <a:gd name="T91" fmla="*/ 194 h 243"/>
                <a:gd name="T92" fmla="*/ 200 w 221"/>
                <a:gd name="T93" fmla="*/ 189 h 243"/>
                <a:gd name="T94" fmla="*/ 203 w 221"/>
                <a:gd name="T95" fmla="*/ 184 h 243"/>
                <a:gd name="T96" fmla="*/ 206 w 221"/>
                <a:gd name="T97" fmla="*/ 178 h 243"/>
                <a:gd name="T98" fmla="*/ 209 w 221"/>
                <a:gd name="T99" fmla="*/ 173 h 243"/>
                <a:gd name="T100" fmla="*/ 211 w 221"/>
                <a:gd name="T101" fmla="*/ 168 h 243"/>
                <a:gd name="T102" fmla="*/ 213 w 221"/>
                <a:gd name="T103" fmla="*/ 163 h 243"/>
                <a:gd name="T104" fmla="*/ 214 w 221"/>
                <a:gd name="T105" fmla="*/ 159 h 243"/>
                <a:gd name="T106" fmla="*/ 216 w 221"/>
                <a:gd name="T107" fmla="*/ 154 h 243"/>
                <a:gd name="T108" fmla="*/ 218 w 221"/>
                <a:gd name="T109" fmla="*/ 150 h 243"/>
                <a:gd name="T110" fmla="*/ 218 w 221"/>
                <a:gd name="T111" fmla="*/ 147 h 243"/>
                <a:gd name="T112" fmla="*/ 219 w 221"/>
                <a:gd name="T113" fmla="*/ 143 h 243"/>
                <a:gd name="T114" fmla="*/ 220 w 221"/>
                <a:gd name="T115" fmla="*/ 141 h 243"/>
                <a:gd name="T116" fmla="*/ 220 w 221"/>
                <a:gd name="T117" fmla="*/ 138 h 243"/>
                <a:gd name="T118" fmla="*/ 221 w 221"/>
                <a:gd name="T119" fmla="*/ 137 h 243"/>
                <a:gd name="T120" fmla="*/ 221 w 221"/>
                <a:gd name="T121" fmla="*/ 135 h 243"/>
                <a:gd name="T122" fmla="*/ 221 w 221"/>
                <a:gd name="T123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7"/>
                  </a:lnTo>
                  <a:lnTo>
                    <a:pt x="12" y="177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8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8" y="18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9" y="190"/>
                  </a:lnTo>
                  <a:lnTo>
                    <a:pt x="19" y="190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3" y="196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1" y="206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5" y="219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6" y="220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8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9"/>
                  </a:lnTo>
                  <a:lnTo>
                    <a:pt x="59" y="229"/>
                  </a:lnTo>
                  <a:lnTo>
                    <a:pt x="59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3" y="231"/>
                  </a:lnTo>
                  <a:lnTo>
                    <a:pt x="63" y="231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9" y="234"/>
                  </a:lnTo>
                  <a:lnTo>
                    <a:pt x="69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1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5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7" y="238"/>
                  </a:lnTo>
                  <a:lnTo>
                    <a:pt x="77" y="238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80" y="238"/>
                  </a:lnTo>
                  <a:lnTo>
                    <a:pt x="80" y="238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84" y="239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6" y="240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90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3" y="242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99" y="242"/>
                  </a:lnTo>
                  <a:lnTo>
                    <a:pt x="99" y="242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0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05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9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3"/>
                  </a:lnTo>
                  <a:lnTo>
                    <a:pt x="113" y="243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6" y="243"/>
                  </a:lnTo>
                  <a:lnTo>
                    <a:pt x="116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20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3" y="242"/>
                  </a:lnTo>
                  <a:lnTo>
                    <a:pt x="123" y="242"/>
                  </a:lnTo>
                  <a:lnTo>
                    <a:pt x="124" y="242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6" y="242"/>
                  </a:lnTo>
                  <a:lnTo>
                    <a:pt x="126" y="242"/>
                  </a:lnTo>
                  <a:lnTo>
                    <a:pt x="127" y="242"/>
                  </a:lnTo>
                  <a:lnTo>
                    <a:pt x="127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2" y="241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9"/>
                  </a:lnTo>
                  <a:lnTo>
                    <a:pt x="135" y="239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8" y="239"/>
                  </a:lnTo>
                  <a:lnTo>
                    <a:pt x="138" y="238"/>
                  </a:lnTo>
                  <a:lnTo>
                    <a:pt x="139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3" y="237"/>
                  </a:lnTo>
                  <a:lnTo>
                    <a:pt x="144" y="237"/>
                  </a:lnTo>
                  <a:lnTo>
                    <a:pt x="144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7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4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51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3"/>
                  </a:lnTo>
                  <a:lnTo>
                    <a:pt x="153" y="233"/>
                  </a:lnTo>
                  <a:lnTo>
                    <a:pt x="153" y="232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5" y="232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9"/>
                  </a:lnTo>
                  <a:lnTo>
                    <a:pt x="160" y="229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2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4" y="22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5" y="226"/>
                  </a:lnTo>
                  <a:lnTo>
                    <a:pt x="165" y="226"/>
                  </a:lnTo>
                  <a:lnTo>
                    <a:pt x="165" y="225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8" y="224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2"/>
                  </a:lnTo>
                  <a:lnTo>
                    <a:pt x="171" y="221"/>
                  </a:lnTo>
                  <a:lnTo>
                    <a:pt x="171" y="221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19"/>
                  </a:lnTo>
                  <a:lnTo>
                    <a:pt x="175" y="218"/>
                  </a:lnTo>
                  <a:lnTo>
                    <a:pt x="175" y="217"/>
                  </a:lnTo>
                  <a:lnTo>
                    <a:pt x="175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82" y="212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3" y="211"/>
                  </a:lnTo>
                  <a:lnTo>
                    <a:pt x="183" y="210"/>
                  </a:lnTo>
                  <a:lnTo>
                    <a:pt x="184" y="210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8"/>
                  </a:lnTo>
                  <a:lnTo>
                    <a:pt x="185" y="208"/>
                  </a:lnTo>
                  <a:lnTo>
                    <a:pt x="185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2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3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4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196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198" y="191"/>
                  </a:lnTo>
                  <a:lnTo>
                    <a:pt x="198" y="191"/>
                  </a:lnTo>
                  <a:lnTo>
                    <a:pt x="198" y="190"/>
                  </a:lnTo>
                  <a:lnTo>
                    <a:pt x="199" y="190"/>
                  </a:lnTo>
                  <a:lnTo>
                    <a:pt x="199" y="19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0" y="189"/>
                  </a:lnTo>
                  <a:lnTo>
                    <a:pt x="200" y="188"/>
                  </a:lnTo>
                  <a:lnTo>
                    <a:pt x="200" y="188"/>
                  </a:lnTo>
                  <a:lnTo>
                    <a:pt x="201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6"/>
                  </a:lnTo>
                  <a:lnTo>
                    <a:pt x="202" y="186"/>
                  </a:lnTo>
                  <a:lnTo>
                    <a:pt x="202" y="186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4"/>
                  </a:lnTo>
                  <a:lnTo>
                    <a:pt x="202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3"/>
                  </a:lnTo>
                  <a:lnTo>
                    <a:pt x="203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5" y="181"/>
                  </a:lnTo>
                  <a:lnTo>
                    <a:pt x="205" y="181"/>
                  </a:lnTo>
                  <a:lnTo>
                    <a:pt x="205" y="180"/>
                  </a:lnTo>
                  <a:lnTo>
                    <a:pt x="205" y="180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6" y="179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10" y="171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6"/>
                  </a:lnTo>
                  <a:lnTo>
                    <a:pt x="211" y="166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4" y="162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8"/>
                  </a:lnTo>
                  <a:lnTo>
                    <a:pt x="215" y="158"/>
                  </a:lnTo>
                  <a:lnTo>
                    <a:pt x="215" y="158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5"/>
                  </a:lnTo>
                  <a:lnTo>
                    <a:pt x="215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9" y="146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112 w 169"/>
                <a:gd name="T1" fmla="*/ 70 h 268"/>
                <a:gd name="T2" fmla="*/ 111 w 169"/>
                <a:gd name="T3" fmla="*/ 82 h 268"/>
                <a:gd name="T4" fmla="*/ 112 w 169"/>
                <a:gd name="T5" fmla="*/ 202 h 268"/>
                <a:gd name="T6" fmla="*/ 118 w 169"/>
                <a:gd name="T7" fmla="*/ 198 h 268"/>
                <a:gd name="T8" fmla="*/ 124 w 169"/>
                <a:gd name="T9" fmla="*/ 194 h 268"/>
                <a:gd name="T10" fmla="*/ 130 w 169"/>
                <a:gd name="T11" fmla="*/ 189 h 268"/>
                <a:gd name="T12" fmla="*/ 135 w 169"/>
                <a:gd name="T13" fmla="*/ 184 h 268"/>
                <a:gd name="T14" fmla="*/ 140 w 169"/>
                <a:gd name="T15" fmla="*/ 178 h 268"/>
                <a:gd name="T16" fmla="*/ 145 w 169"/>
                <a:gd name="T17" fmla="*/ 172 h 268"/>
                <a:gd name="T18" fmla="*/ 150 w 169"/>
                <a:gd name="T19" fmla="*/ 165 h 268"/>
                <a:gd name="T20" fmla="*/ 154 w 169"/>
                <a:gd name="T21" fmla="*/ 158 h 268"/>
                <a:gd name="T22" fmla="*/ 158 w 169"/>
                <a:gd name="T23" fmla="*/ 151 h 268"/>
                <a:gd name="T24" fmla="*/ 161 w 169"/>
                <a:gd name="T25" fmla="*/ 142 h 268"/>
                <a:gd name="T26" fmla="*/ 164 w 169"/>
                <a:gd name="T27" fmla="*/ 134 h 268"/>
                <a:gd name="T28" fmla="*/ 167 w 169"/>
                <a:gd name="T29" fmla="*/ 125 h 268"/>
                <a:gd name="T30" fmla="*/ 168 w 169"/>
                <a:gd name="T31" fmla="*/ 115 h 268"/>
                <a:gd name="T32" fmla="*/ 169 w 169"/>
                <a:gd name="T33" fmla="*/ 106 h 268"/>
                <a:gd name="T34" fmla="*/ 169 w 169"/>
                <a:gd name="T35" fmla="*/ 97 h 268"/>
                <a:gd name="T36" fmla="*/ 168 w 169"/>
                <a:gd name="T37" fmla="*/ 91 h 268"/>
                <a:gd name="T38" fmla="*/ 168 w 169"/>
                <a:gd name="T39" fmla="*/ 84 h 268"/>
                <a:gd name="T40" fmla="*/ 166 w 169"/>
                <a:gd name="T41" fmla="*/ 78 h 268"/>
                <a:gd name="T42" fmla="*/ 165 w 169"/>
                <a:gd name="T43" fmla="*/ 72 h 268"/>
                <a:gd name="T44" fmla="*/ 163 w 169"/>
                <a:gd name="T45" fmla="*/ 65 h 268"/>
                <a:gd name="T46" fmla="*/ 160 w 169"/>
                <a:gd name="T47" fmla="*/ 60 h 268"/>
                <a:gd name="T48" fmla="*/ 156 w 169"/>
                <a:gd name="T49" fmla="*/ 53 h 268"/>
                <a:gd name="T50" fmla="*/ 153 w 169"/>
                <a:gd name="T51" fmla="*/ 48 h 268"/>
                <a:gd name="T52" fmla="*/ 150 w 169"/>
                <a:gd name="T53" fmla="*/ 42 h 268"/>
                <a:gd name="T54" fmla="*/ 145 w 169"/>
                <a:gd name="T55" fmla="*/ 37 h 268"/>
                <a:gd name="T56" fmla="*/ 140 w 169"/>
                <a:gd name="T57" fmla="*/ 31 h 268"/>
                <a:gd name="T58" fmla="*/ 135 w 169"/>
                <a:gd name="T59" fmla="*/ 26 h 268"/>
                <a:gd name="T60" fmla="*/ 129 w 169"/>
                <a:gd name="T61" fmla="*/ 22 h 268"/>
                <a:gd name="T62" fmla="*/ 123 w 169"/>
                <a:gd name="T63" fmla="*/ 18 h 268"/>
                <a:gd name="T64" fmla="*/ 118 w 169"/>
                <a:gd name="T65" fmla="*/ 14 h 268"/>
                <a:gd name="T66" fmla="*/ 112 w 169"/>
                <a:gd name="T67" fmla="*/ 11 h 268"/>
                <a:gd name="T68" fmla="*/ 107 w 169"/>
                <a:gd name="T69" fmla="*/ 9 h 268"/>
                <a:gd name="T70" fmla="*/ 102 w 169"/>
                <a:gd name="T71" fmla="*/ 7 h 268"/>
                <a:gd name="T72" fmla="*/ 96 w 169"/>
                <a:gd name="T73" fmla="*/ 5 h 268"/>
                <a:gd name="T74" fmla="*/ 90 w 169"/>
                <a:gd name="T75" fmla="*/ 4 h 268"/>
                <a:gd name="T76" fmla="*/ 85 w 169"/>
                <a:gd name="T77" fmla="*/ 3 h 268"/>
                <a:gd name="T78" fmla="*/ 80 w 169"/>
                <a:gd name="T79" fmla="*/ 1 h 268"/>
                <a:gd name="T80" fmla="*/ 74 w 169"/>
                <a:gd name="T81" fmla="*/ 1 h 268"/>
                <a:gd name="T82" fmla="*/ 69 w 169"/>
                <a:gd name="T83" fmla="*/ 0 h 268"/>
                <a:gd name="T84" fmla="*/ 64 w 169"/>
                <a:gd name="T85" fmla="*/ 0 h 268"/>
                <a:gd name="T86" fmla="*/ 59 w 169"/>
                <a:gd name="T87" fmla="*/ 0 h 268"/>
                <a:gd name="T88" fmla="*/ 54 w 169"/>
                <a:gd name="T89" fmla="*/ 0 h 268"/>
                <a:gd name="T90" fmla="*/ 49 w 169"/>
                <a:gd name="T91" fmla="*/ 0 h 268"/>
                <a:gd name="T92" fmla="*/ 45 w 169"/>
                <a:gd name="T93" fmla="*/ 0 h 268"/>
                <a:gd name="T94" fmla="*/ 40 w 169"/>
                <a:gd name="T95" fmla="*/ 1 h 268"/>
                <a:gd name="T96" fmla="*/ 36 w 169"/>
                <a:gd name="T97" fmla="*/ 1 h 268"/>
                <a:gd name="T98" fmla="*/ 32 w 169"/>
                <a:gd name="T99" fmla="*/ 1 h 268"/>
                <a:gd name="T100" fmla="*/ 28 w 169"/>
                <a:gd name="T101" fmla="*/ 3 h 268"/>
                <a:gd name="T102" fmla="*/ 24 w 169"/>
                <a:gd name="T103" fmla="*/ 3 h 268"/>
                <a:gd name="T104" fmla="*/ 22 w 169"/>
                <a:gd name="T105" fmla="*/ 4 h 268"/>
                <a:gd name="T106" fmla="*/ 18 w 169"/>
                <a:gd name="T107" fmla="*/ 5 h 268"/>
                <a:gd name="T108" fmla="*/ 16 w 169"/>
                <a:gd name="T109" fmla="*/ 5 h 268"/>
                <a:gd name="T110" fmla="*/ 13 w 169"/>
                <a:gd name="T111" fmla="*/ 6 h 268"/>
                <a:gd name="T112" fmla="*/ 11 w 169"/>
                <a:gd name="T113" fmla="*/ 7 h 268"/>
                <a:gd name="T114" fmla="*/ 9 w 169"/>
                <a:gd name="T115" fmla="*/ 7 h 268"/>
                <a:gd name="T116" fmla="*/ 8 w 169"/>
                <a:gd name="T117" fmla="*/ 8 h 268"/>
                <a:gd name="T118" fmla="*/ 7 w 169"/>
                <a:gd name="T119" fmla="*/ 8 h 268"/>
                <a:gd name="T120" fmla="*/ 7 w 169"/>
                <a:gd name="T121" fmla="*/ 8 h 268"/>
                <a:gd name="T122" fmla="*/ 7 w 169"/>
                <a:gd name="T123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6" y="200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7" y="199"/>
                  </a:lnTo>
                  <a:lnTo>
                    <a:pt x="118" y="199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9" y="198"/>
                  </a:lnTo>
                  <a:lnTo>
                    <a:pt x="119" y="197"/>
                  </a:lnTo>
                  <a:lnTo>
                    <a:pt x="120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22" y="196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2"/>
                  </a:lnTo>
                  <a:lnTo>
                    <a:pt x="127" y="192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8" y="191"/>
                  </a:lnTo>
                  <a:lnTo>
                    <a:pt x="129" y="191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6" y="183"/>
                  </a:lnTo>
                  <a:lnTo>
                    <a:pt x="137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9" y="180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40" y="178"/>
                  </a:lnTo>
                  <a:lnTo>
                    <a:pt x="141" y="178"/>
                  </a:lnTo>
                  <a:lnTo>
                    <a:pt x="141" y="177"/>
                  </a:lnTo>
                  <a:lnTo>
                    <a:pt x="142" y="177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46" y="171"/>
                  </a:lnTo>
                  <a:lnTo>
                    <a:pt x="146" y="171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7" y="169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2" y="16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55" y="156"/>
                  </a:lnTo>
                  <a:lnTo>
                    <a:pt x="156" y="156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6" y="153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59" y="149"/>
                  </a:lnTo>
                  <a:lnTo>
                    <a:pt x="159" y="148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1" y="145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1" y="143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3" y="141"/>
                  </a:lnTo>
                  <a:lnTo>
                    <a:pt x="163" y="140"/>
                  </a:lnTo>
                  <a:lnTo>
                    <a:pt x="163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1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28"/>
                  </a:lnTo>
                  <a:lnTo>
                    <a:pt x="166" y="127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4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8" y="119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4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9" y="108"/>
                  </a:lnTo>
                  <a:lnTo>
                    <a:pt x="169" y="107"/>
                  </a:lnTo>
                  <a:lnTo>
                    <a:pt x="169" y="106"/>
                  </a:lnTo>
                  <a:lnTo>
                    <a:pt x="169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69" y="102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9" y="99"/>
                  </a:lnTo>
                  <a:lnTo>
                    <a:pt x="169" y="99"/>
                  </a:lnTo>
                  <a:lnTo>
                    <a:pt x="168" y="98"/>
                  </a:lnTo>
                  <a:lnTo>
                    <a:pt x="169" y="98"/>
                  </a:lnTo>
                  <a:lnTo>
                    <a:pt x="169" y="97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9" y="96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69" y="94"/>
                  </a:lnTo>
                  <a:lnTo>
                    <a:pt x="168" y="94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89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6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7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7" y="82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7" y="79"/>
                  </a:lnTo>
                  <a:lnTo>
                    <a:pt x="166" y="79"/>
                  </a:lnTo>
                  <a:lnTo>
                    <a:pt x="166" y="78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4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3" y="68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6"/>
                  </a:lnTo>
                  <a:lnTo>
                    <a:pt x="163" y="65"/>
                  </a:lnTo>
                  <a:lnTo>
                    <a:pt x="162" y="65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7" y="55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1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54" y="50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9" y="42"/>
                  </a:lnTo>
                  <a:lnTo>
                    <a:pt x="149" y="41"/>
                  </a:lnTo>
                  <a:lnTo>
                    <a:pt x="148" y="41"/>
                  </a:lnTo>
                  <a:lnTo>
                    <a:pt x="148" y="40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7" y="39"/>
                  </a:lnTo>
                  <a:lnTo>
                    <a:pt x="147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2" y="34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9" y="30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7" y="28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3" y="2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5" y="19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0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3" y="12"/>
                  </a:lnTo>
                  <a:lnTo>
                    <a:pt x="112" y="12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1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5426" y="4202"/>
              <a:ext cx="279" cy="203"/>
            </a:xfrm>
            <a:custGeom>
              <a:avLst/>
              <a:gdLst>
                <a:gd name="T0" fmla="*/ 51 w 279"/>
                <a:gd name="T1" fmla="*/ 81 h 203"/>
                <a:gd name="T2" fmla="*/ 62 w 279"/>
                <a:gd name="T3" fmla="*/ 76 h 203"/>
                <a:gd name="T4" fmla="*/ 166 w 279"/>
                <a:gd name="T5" fmla="*/ 15 h 203"/>
                <a:gd name="T6" fmla="*/ 160 w 279"/>
                <a:gd name="T7" fmla="*/ 11 h 203"/>
                <a:gd name="T8" fmla="*/ 153 w 279"/>
                <a:gd name="T9" fmla="*/ 8 h 203"/>
                <a:gd name="T10" fmla="*/ 146 w 279"/>
                <a:gd name="T11" fmla="*/ 6 h 203"/>
                <a:gd name="T12" fmla="*/ 138 w 279"/>
                <a:gd name="T13" fmla="*/ 3 h 203"/>
                <a:gd name="T14" fmla="*/ 131 w 279"/>
                <a:gd name="T15" fmla="*/ 2 h 203"/>
                <a:gd name="T16" fmla="*/ 123 w 279"/>
                <a:gd name="T17" fmla="*/ 1 h 203"/>
                <a:gd name="T18" fmla="*/ 115 w 279"/>
                <a:gd name="T19" fmla="*/ 0 h 203"/>
                <a:gd name="T20" fmla="*/ 107 w 279"/>
                <a:gd name="T21" fmla="*/ 0 h 203"/>
                <a:gd name="T22" fmla="*/ 98 w 279"/>
                <a:gd name="T23" fmla="*/ 0 h 203"/>
                <a:gd name="T24" fmla="*/ 89 w 279"/>
                <a:gd name="T25" fmla="*/ 1 h 203"/>
                <a:gd name="T26" fmla="*/ 81 w 279"/>
                <a:gd name="T27" fmla="*/ 3 h 203"/>
                <a:gd name="T28" fmla="*/ 72 w 279"/>
                <a:gd name="T29" fmla="*/ 6 h 203"/>
                <a:gd name="T30" fmla="*/ 63 w 279"/>
                <a:gd name="T31" fmla="*/ 9 h 203"/>
                <a:gd name="T32" fmla="*/ 54 w 279"/>
                <a:gd name="T33" fmla="*/ 13 h 203"/>
                <a:gd name="T34" fmla="*/ 47 w 279"/>
                <a:gd name="T35" fmla="*/ 17 h 203"/>
                <a:gd name="T36" fmla="*/ 42 w 279"/>
                <a:gd name="T37" fmla="*/ 21 h 203"/>
                <a:gd name="T38" fmla="*/ 36 w 279"/>
                <a:gd name="T39" fmla="*/ 25 h 203"/>
                <a:gd name="T40" fmla="*/ 32 w 279"/>
                <a:gd name="T41" fmla="*/ 29 h 203"/>
                <a:gd name="T42" fmla="*/ 27 w 279"/>
                <a:gd name="T43" fmla="*/ 34 h 203"/>
                <a:gd name="T44" fmla="*/ 23 w 279"/>
                <a:gd name="T45" fmla="*/ 39 h 203"/>
                <a:gd name="T46" fmla="*/ 19 w 279"/>
                <a:gd name="T47" fmla="*/ 44 h 203"/>
                <a:gd name="T48" fmla="*/ 14 w 279"/>
                <a:gd name="T49" fmla="*/ 50 h 203"/>
                <a:gd name="T50" fmla="*/ 11 w 279"/>
                <a:gd name="T51" fmla="*/ 56 h 203"/>
                <a:gd name="T52" fmla="*/ 9 w 279"/>
                <a:gd name="T53" fmla="*/ 62 h 203"/>
                <a:gd name="T54" fmla="*/ 6 w 279"/>
                <a:gd name="T55" fmla="*/ 68 h 203"/>
                <a:gd name="T56" fmla="*/ 4 w 279"/>
                <a:gd name="T57" fmla="*/ 75 h 203"/>
                <a:gd name="T58" fmla="*/ 2 w 279"/>
                <a:gd name="T59" fmla="*/ 82 h 203"/>
                <a:gd name="T60" fmla="*/ 1 w 279"/>
                <a:gd name="T61" fmla="*/ 89 h 203"/>
                <a:gd name="T62" fmla="*/ 0 w 279"/>
                <a:gd name="T63" fmla="*/ 96 h 203"/>
                <a:gd name="T64" fmla="*/ 1 w 279"/>
                <a:gd name="T65" fmla="*/ 103 h 203"/>
                <a:gd name="T66" fmla="*/ 1 w 279"/>
                <a:gd name="T67" fmla="*/ 109 h 203"/>
                <a:gd name="T68" fmla="*/ 1 w 279"/>
                <a:gd name="T69" fmla="*/ 115 h 203"/>
                <a:gd name="T70" fmla="*/ 2 w 279"/>
                <a:gd name="T71" fmla="*/ 121 h 203"/>
                <a:gd name="T72" fmla="*/ 4 w 279"/>
                <a:gd name="T73" fmla="*/ 127 h 203"/>
                <a:gd name="T74" fmla="*/ 5 w 279"/>
                <a:gd name="T75" fmla="*/ 133 h 203"/>
                <a:gd name="T76" fmla="*/ 7 w 279"/>
                <a:gd name="T77" fmla="*/ 138 h 203"/>
                <a:gd name="T78" fmla="*/ 9 w 279"/>
                <a:gd name="T79" fmla="*/ 143 h 203"/>
                <a:gd name="T80" fmla="*/ 10 w 279"/>
                <a:gd name="T81" fmla="*/ 148 h 203"/>
                <a:gd name="T82" fmla="*/ 13 w 279"/>
                <a:gd name="T83" fmla="*/ 153 h 203"/>
                <a:gd name="T84" fmla="*/ 15 w 279"/>
                <a:gd name="T85" fmla="*/ 157 h 203"/>
                <a:gd name="T86" fmla="*/ 17 w 279"/>
                <a:gd name="T87" fmla="*/ 161 h 203"/>
                <a:gd name="T88" fmla="*/ 20 w 279"/>
                <a:gd name="T89" fmla="*/ 166 h 203"/>
                <a:gd name="T90" fmla="*/ 23 w 279"/>
                <a:gd name="T91" fmla="*/ 170 h 203"/>
                <a:gd name="T92" fmla="*/ 25 w 279"/>
                <a:gd name="T93" fmla="*/ 174 h 203"/>
                <a:gd name="T94" fmla="*/ 28 w 279"/>
                <a:gd name="T95" fmla="*/ 177 h 203"/>
                <a:gd name="T96" fmla="*/ 30 w 279"/>
                <a:gd name="T97" fmla="*/ 181 h 203"/>
                <a:gd name="T98" fmla="*/ 32 w 279"/>
                <a:gd name="T99" fmla="*/ 184 h 203"/>
                <a:gd name="T100" fmla="*/ 35 w 279"/>
                <a:gd name="T101" fmla="*/ 187 h 203"/>
                <a:gd name="T102" fmla="*/ 38 w 279"/>
                <a:gd name="T103" fmla="*/ 189 h 203"/>
                <a:gd name="T104" fmla="*/ 39 w 279"/>
                <a:gd name="T105" fmla="*/ 192 h 203"/>
                <a:gd name="T106" fmla="*/ 42 w 279"/>
                <a:gd name="T107" fmla="*/ 194 h 203"/>
                <a:gd name="T108" fmla="*/ 43 w 279"/>
                <a:gd name="T109" fmla="*/ 196 h 203"/>
                <a:gd name="T110" fmla="*/ 46 w 279"/>
                <a:gd name="T111" fmla="*/ 198 h 203"/>
                <a:gd name="T112" fmla="*/ 47 w 279"/>
                <a:gd name="T113" fmla="*/ 199 h 203"/>
                <a:gd name="T114" fmla="*/ 48 w 279"/>
                <a:gd name="T115" fmla="*/ 200 h 203"/>
                <a:gd name="T116" fmla="*/ 50 w 279"/>
                <a:gd name="T117" fmla="*/ 202 h 203"/>
                <a:gd name="T118" fmla="*/ 50 w 279"/>
                <a:gd name="T119" fmla="*/ 202 h 203"/>
                <a:gd name="T120" fmla="*/ 51 w 279"/>
                <a:gd name="T121" fmla="*/ 203 h 203"/>
                <a:gd name="T122" fmla="*/ 51 w 279"/>
                <a:gd name="T12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9" h="203">
                  <a:moveTo>
                    <a:pt x="51" y="203"/>
                  </a:moveTo>
                  <a:lnTo>
                    <a:pt x="51" y="200"/>
                  </a:lnTo>
                  <a:lnTo>
                    <a:pt x="51" y="194"/>
                  </a:lnTo>
                  <a:lnTo>
                    <a:pt x="51" y="184"/>
                  </a:lnTo>
                  <a:lnTo>
                    <a:pt x="51" y="172"/>
                  </a:lnTo>
                  <a:lnTo>
                    <a:pt x="51" y="158"/>
                  </a:lnTo>
                  <a:lnTo>
                    <a:pt x="51" y="143"/>
                  </a:lnTo>
                  <a:lnTo>
                    <a:pt x="51" y="128"/>
                  </a:lnTo>
                  <a:lnTo>
                    <a:pt x="51" y="115"/>
                  </a:lnTo>
                  <a:lnTo>
                    <a:pt x="51" y="102"/>
                  </a:lnTo>
                  <a:lnTo>
                    <a:pt x="51" y="91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5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75" y="83"/>
                  </a:lnTo>
                  <a:lnTo>
                    <a:pt x="81" y="87"/>
                  </a:lnTo>
                  <a:lnTo>
                    <a:pt x="89" y="92"/>
                  </a:lnTo>
                  <a:lnTo>
                    <a:pt x="100" y="97"/>
                  </a:lnTo>
                  <a:lnTo>
                    <a:pt x="113" y="105"/>
                  </a:lnTo>
                  <a:lnTo>
                    <a:pt x="130" y="115"/>
                  </a:lnTo>
                  <a:lnTo>
                    <a:pt x="149" y="126"/>
                  </a:lnTo>
                  <a:lnTo>
                    <a:pt x="173" y="141"/>
                  </a:lnTo>
                  <a:lnTo>
                    <a:pt x="279" y="78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2" y="8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6" y="6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4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1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8" y="139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1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1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4" y="154"/>
                  </a:lnTo>
                  <a:lnTo>
                    <a:pt x="14" y="155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6" y="160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1"/>
                  </a:lnTo>
                  <a:lnTo>
                    <a:pt x="30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6"/>
                  </a:lnTo>
                  <a:lnTo>
                    <a:pt x="35" y="186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70" name="Freeform 74"/>
            <p:cNvSpPr>
              <a:spLocks noEditPoints="1"/>
            </p:cNvSpPr>
            <p:nvPr/>
          </p:nvSpPr>
          <p:spPr bwMode="auto">
            <a:xfrm>
              <a:off x="5839" y="4253"/>
              <a:ext cx="667" cy="229"/>
            </a:xfrm>
            <a:custGeom>
              <a:avLst/>
              <a:gdLst>
                <a:gd name="T0" fmla="*/ 531 w 667"/>
                <a:gd name="T1" fmla="*/ 108 h 229"/>
                <a:gd name="T2" fmla="*/ 503 w 667"/>
                <a:gd name="T3" fmla="*/ 94 h 229"/>
                <a:gd name="T4" fmla="*/ 594 w 667"/>
                <a:gd name="T5" fmla="*/ 117 h 229"/>
                <a:gd name="T6" fmla="*/ 575 w 667"/>
                <a:gd name="T7" fmla="*/ 137 h 229"/>
                <a:gd name="T8" fmla="*/ 618 w 667"/>
                <a:gd name="T9" fmla="*/ 105 h 229"/>
                <a:gd name="T10" fmla="*/ 614 w 667"/>
                <a:gd name="T11" fmla="*/ 96 h 229"/>
                <a:gd name="T12" fmla="*/ 28 w 667"/>
                <a:gd name="T13" fmla="*/ 216 h 229"/>
                <a:gd name="T14" fmla="*/ 20 w 667"/>
                <a:gd name="T15" fmla="*/ 185 h 229"/>
                <a:gd name="T16" fmla="*/ 140 w 667"/>
                <a:gd name="T17" fmla="*/ 193 h 229"/>
                <a:gd name="T18" fmla="*/ 128 w 667"/>
                <a:gd name="T19" fmla="*/ 214 h 229"/>
                <a:gd name="T20" fmla="*/ 145 w 667"/>
                <a:gd name="T21" fmla="*/ 187 h 229"/>
                <a:gd name="T22" fmla="*/ 168 w 667"/>
                <a:gd name="T23" fmla="*/ 204 h 229"/>
                <a:gd name="T24" fmla="*/ 197 w 667"/>
                <a:gd name="T25" fmla="*/ 198 h 229"/>
                <a:gd name="T26" fmla="*/ 220 w 667"/>
                <a:gd name="T27" fmla="*/ 204 h 229"/>
                <a:gd name="T28" fmla="*/ 264 w 667"/>
                <a:gd name="T29" fmla="*/ 202 h 229"/>
                <a:gd name="T30" fmla="*/ 250 w 667"/>
                <a:gd name="T31" fmla="*/ 198 h 229"/>
                <a:gd name="T32" fmla="*/ 313 w 667"/>
                <a:gd name="T33" fmla="*/ 188 h 229"/>
                <a:gd name="T34" fmla="*/ 350 w 667"/>
                <a:gd name="T35" fmla="*/ 172 h 229"/>
                <a:gd name="T36" fmla="*/ 347 w 667"/>
                <a:gd name="T37" fmla="*/ 201 h 229"/>
                <a:gd name="T38" fmla="*/ 349 w 667"/>
                <a:gd name="T39" fmla="*/ 215 h 229"/>
                <a:gd name="T40" fmla="*/ 343 w 667"/>
                <a:gd name="T41" fmla="*/ 182 h 229"/>
                <a:gd name="T42" fmla="*/ 405 w 667"/>
                <a:gd name="T43" fmla="*/ 182 h 229"/>
                <a:gd name="T44" fmla="*/ 480 w 667"/>
                <a:gd name="T45" fmla="*/ 200 h 229"/>
                <a:gd name="T46" fmla="*/ 464 w 667"/>
                <a:gd name="T47" fmla="*/ 202 h 229"/>
                <a:gd name="T48" fmla="*/ 34 w 667"/>
                <a:gd name="T49" fmla="*/ 7 h 229"/>
                <a:gd name="T50" fmla="*/ 24 w 667"/>
                <a:gd name="T51" fmla="*/ 40 h 229"/>
                <a:gd name="T52" fmla="*/ 8 w 667"/>
                <a:gd name="T53" fmla="*/ 58 h 229"/>
                <a:gd name="T54" fmla="*/ 17 w 667"/>
                <a:gd name="T55" fmla="*/ 22 h 229"/>
                <a:gd name="T56" fmla="*/ 92 w 667"/>
                <a:gd name="T57" fmla="*/ 42 h 229"/>
                <a:gd name="T58" fmla="*/ 74 w 667"/>
                <a:gd name="T59" fmla="*/ 49 h 229"/>
                <a:gd name="T60" fmla="*/ 100 w 667"/>
                <a:gd name="T61" fmla="*/ 28 h 229"/>
                <a:gd name="T62" fmla="*/ 137 w 667"/>
                <a:gd name="T63" fmla="*/ 25 h 229"/>
                <a:gd name="T64" fmla="*/ 113 w 667"/>
                <a:gd name="T65" fmla="*/ 31 h 229"/>
                <a:gd name="T66" fmla="*/ 210 w 667"/>
                <a:gd name="T67" fmla="*/ 40 h 229"/>
                <a:gd name="T68" fmla="*/ 195 w 667"/>
                <a:gd name="T69" fmla="*/ 61 h 229"/>
                <a:gd name="T70" fmla="*/ 229 w 667"/>
                <a:gd name="T71" fmla="*/ 44 h 229"/>
                <a:gd name="T72" fmla="*/ 222 w 667"/>
                <a:gd name="T73" fmla="*/ 23 h 229"/>
                <a:gd name="T74" fmla="*/ 278 w 667"/>
                <a:gd name="T75" fmla="*/ 33 h 229"/>
                <a:gd name="T76" fmla="*/ 293 w 667"/>
                <a:gd name="T77" fmla="*/ 17 h 229"/>
                <a:gd name="T78" fmla="*/ 323 w 667"/>
                <a:gd name="T79" fmla="*/ 60 h 229"/>
                <a:gd name="T80" fmla="*/ 343 w 667"/>
                <a:gd name="T81" fmla="*/ 37 h 229"/>
                <a:gd name="T82" fmla="*/ 388 w 667"/>
                <a:gd name="T83" fmla="*/ 21 h 229"/>
                <a:gd name="T84" fmla="*/ 380 w 667"/>
                <a:gd name="T85" fmla="*/ 46 h 229"/>
                <a:gd name="T86" fmla="*/ 378 w 667"/>
                <a:gd name="T87" fmla="*/ 61 h 229"/>
                <a:gd name="T88" fmla="*/ 374 w 667"/>
                <a:gd name="T89" fmla="*/ 27 h 229"/>
                <a:gd name="T90" fmla="*/ 45 w 667"/>
                <a:gd name="T91" fmla="*/ 102 h 229"/>
                <a:gd name="T92" fmla="*/ 18 w 667"/>
                <a:gd name="T93" fmla="*/ 121 h 229"/>
                <a:gd name="T94" fmla="*/ 72 w 667"/>
                <a:gd name="T95" fmla="*/ 95 h 229"/>
                <a:gd name="T96" fmla="*/ 102 w 667"/>
                <a:gd name="T97" fmla="*/ 137 h 229"/>
                <a:gd name="T98" fmla="*/ 114 w 667"/>
                <a:gd name="T99" fmla="*/ 119 h 229"/>
                <a:gd name="T100" fmla="*/ 193 w 667"/>
                <a:gd name="T101" fmla="*/ 137 h 229"/>
                <a:gd name="T102" fmla="*/ 218 w 667"/>
                <a:gd name="T103" fmla="*/ 105 h 229"/>
                <a:gd name="T104" fmla="*/ 247 w 667"/>
                <a:gd name="T105" fmla="*/ 94 h 229"/>
                <a:gd name="T106" fmla="*/ 258 w 667"/>
                <a:gd name="T107" fmla="*/ 112 h 229"/>
                <a:gd name="T108" fmla="*/ 293 w 667"/>
                <a:gd name="T109" fmla="*/ 108 h 229"/>
                <a:gd name="T110" fmla="*/ 300 w 667"/>
                <a:gd name="T111" fmla="*/ 94 h 229"/>
                <a:gd name="T112" fmla="*/ 345 w 667"/>
                <a:gd name="T113" fmla="*/ 138 h 229"/>
                <a:gd name="T114" fmla="*/ 339 w 667"/>
                <a:gd name="T115" fmla="*/ 108 h 229"/>
                <a:gd name="T116" fmla="*/ 402 w 667"/>
                <a:gd name="T117" fmla="*/ 137 h 229"/>
                <a:gd name="T118" fmla="*/ 405 w 667"/>
                <a:gd name="T119" fmla="*/ 154 h 229"/>
                <a:gd name="T120" fmla="*/ 396 w 667"/>
                <a:gd name="T121" fmla="*/ 126 h 229"/>
                <a:gd name="T122" fmla="*/ 443 w 667"/>
                <a:gd name="T123" fmla="*/ 123 h 229"/>
                <a:gd name="T124" fmla="*/ 432 w 667"/>
                <a:gd name="T125" fmla="*/ 1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229">
                  <a:moveTo>
                    <a:pt x="481" y="137"/>
                  </a:moveTo>
                  <a:lnTo>
                    <a:pt x="493" y="137"/>
                  </a:lnTo>
                  <a:lnTo>
                    <a:pt x="493" y="114"/>
                  </a:lnTo>
                  <a:lnTo>
                    <a:pt x="493" y="113"/>
                  </a:lnTo>
                  <a:lnTo>
                    <a:pt x="493" y="113"/>
                  </a:lnTo>
                  <a:lnTo>
                    <a:pt x="493" y="112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4" y="110"/>
                  </a:lnTo>
                  <a:lnTo>
                    <a:pt x="494" y="110"/>
                  </a:lnTo>
                  <a:lnTo>
                    <a:pt x="494" y="109"/>
                  </a:lnTo>
                  <a:lnTo>
                    <a:pt x="494" y="109"/>
                  </a:lnTo>
                  <a:lnTo>
                    <a:pt x="495" y="108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98" y="105"/>
                  </a:lnTo>
                  <a:lnTo>
                    <a:pt x="498" y="105"/>
                  </a:lnTo>
                  <a:lnTo>
                    <a:pt x="499" y="105"/>
                  </a:lnTo>
                  <a:lnTo>
                    <a:pt x="499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1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3" y="105"/>
                  </a:lnTo>
                  <a:lnTo>
                    <a:pt x="503" y="106"/>
                  </a:lnTo>
                  <a:lnTo>
                    <a:pt x="503" y="106"/>
                  </a:lnTo>
                  <a:lnTo>
                    <a:pt x="504" y="106"/>
                  </a:lnTo>
                  <a:lnTo>
                    <a:pt x="504" y="106"/>
                  </a:lnTo>
                  <a:lnTo>
                    <a:pt x="504" y="107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505" y="108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06" y="111"/>
                  </a:lnTo>
                  <a:lnTo>
                    <a:pt x="506" y="111"/>
                  </a:lnTo>
                  <a:lnTo>
                    <a:pt x="506" y="112"/>
                  </a:lnTo>
                  <a:lnTo>
                    <a:pt x="506" y="113"/>
                  </a:lnTo>
                  <a:lnTo>
                    <a:pt x="507" y="114"/>
                  </a:lnTo>
                  <a:lnTo>
                    <a:pt x="507" y="137"/>
                  </a:lnTo>
                  <a:lnTo>
                    <a:pt x="519" y="137"/>
                  </a:lnTo>
                  <a:lnTo>
                    <a:pt x="519" y="114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2"/>
                  </a:lnTo>
                  <a:lnTo>
                    <a:pt x="519" y="112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5"/>
                  </a:lnTo>
                  <a:lnTo>
                    <a:pt x="523" y="105"/>
                  </a:lnTo>
                  <a:lnTo>
                    <a:pt x="524" y="105"/>
                  </a:lnTo>
                  <a:lnTo>
                    <a:pt x="524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4"/>
                  </a:lnTo>
                  <a:lnTo>
                    <a:pt x="532" y="114"/>
                  </a:lnTo>
                  <a:lnTo>
                    <a:pt x="533" y="114"/>
                  </a:lnTo>
                  <a:lnTo>
                    <a:pt x="533" y="137"/>
                  </a:lnTo>
                  <a:lnTo>
                    <a:pt x="545" y="137"/>
                  </a:lnTo>
                  <a:lnTo>
                    <a:pt x="545" y="114"/>
                  </a:lnTo>
                  <a:lnTo>
                    <a:pt x="545" y="113"/>
                  </a:lnTo>
                  <a:lnTo>
                    <a:pt x="545" y="113"/>
                  </a:lnTo>
                  <a:lnTo>
                    <a:pt x="545" y="112"/>
                  </a:lnTo>
                  <a:lnTo>
                    <a:pt x="545" y="111"/>
                  </a:lnTo>
                  <a:lnTo>
                    <a:pt x="545" y="111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09"/>
                  </a:lnTo>
                  <a:lnTo>
                    <a:pt x="545" y="109"/>
                  </a:lnTo>
                  <a:lnTo>
                    <a:pt x="545" y="108"/>
                  </a:lnTo>
                  <a:lnTo>
                    <a:pt x="545" y="108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4"/>
                  </a:lnTo>
                  <a:lnTo>
                    <a:pt x="544" y="104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2"/>
                  </a:lnTo>
                  <a:lnTo>
                    <a:pt x="544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2" y="100"/>
                  </a:lnTo>
                  <a:lnTo>
                    <a:pt x="542" y="100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39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5" y="94"/>
                  </a:lnTo>
                  <a:lnTo>
                    <a:pt x="534" y="94"/>
                  </a:lnTo>
                  <a:lnTo>
                    <a:pt x="534" y="94"/>
                  </a:lnTo>
                  <a:lnTo>
                    <a:pt x="533" y="94"/>
                  </a:lnTo>
                  <a:lnTo>
                    <a:pt x="533" y="94"/>
                  </a:lnTo>
                  <a:lnTo>
                    <a:pt x="532" y="94"/>
                  </a:lnTo>
                  <a:lnTo>
                    <a:pt x="532" y="94"/>
                  </a:lnTo>
                  <a:lnTo>
                    <a:pt x="531" y="94"/>
                  </a:lnTo>
                  <a:lnTo>
                    <a:pt x="530" y="94"/>
                  </a:lnTo>
                  <a:lnTo>
                    <a:pt x="530" y="94"/>
                  </a:lnTo>
                  <a:lnTo>
                    <a:pt x="529" y="94"/>
                  </a:lnTo>
                  <a:lnTo>
                    <a:pt x="529" y="94"/>
                  </a:lnTo>
                  <a:lnTo>
                    <a:pt x="528" y="94"/>
                  </a:lnTo>
                  <a:lnTo>
                    <a:pt x="528" y="94"/>
                  </a:lnTo>
                  <a:lnTo>
                    <a:pt x="527" y="94"/>
                  </a:lnTo>
                  <a:lnTo>
                    <a:pt x="526" y="94"/>
                  </a:lnTo>
                  <a:lnTo>
                    <a:pt x="526" y="94"/>
                  </a:lnTo>
                  <a:lnTo>
                    <a:pt x="525" y="94"/>
                  </a:lnTo>
                  <a:lnTo>
                    <a:pt x="525" y="94"/>
                  </a:lnTo>
                  <a:lnTo>
                    <a:pt x="524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2" y="95"/>
                  </a:lnTo>
                  <a:lnTo>
                    <a:pt x="522" y="95"/>
                  </a:lnTo>
                  <a:lnTo>
                    <a:pt x="521" y="95"/>
                  </a:lnTo>
                  <a:lnTo>
                    <a:pt x="521" y="96"/>
                  </a:lnTo>
                  <a:lnTo>
                    <a:pt x="520" y="96"/>
                  </a:lnTo>
                  <a:lnTo>
                    <a:pt x="519" y="96"/>
                  </a:lnTo>
                  <a:lnTo>
                    <a:pt x="519" y="97"/>
                  </a:lnTo>
                  <a:lnTo>
                    <a:pt x="518" y="98"/>
                  </a:lnTo>
                  <a:lnTo>
                    <a:pt x="518" y="98"/>
                  </a:lnTo>
                  <a:lnTo>
                    <a:pt x="518" y="99"/>
                  </a:lnTo>
                  <a:lnTo>
                    <a:pt x="517" y="99"/>
                  </a:lnTo>
                  <a:lnTo>
                    <a:pt x="517" y="100"/>
                  </a:lnTo>
                  <a:lnTo>
                    <a:pt x="516" y="101"/>
                  </a:lnTo>
                  <a:lnTo>
                    <a:pt x="516" y="101"/>
                  </a:lnTo>
                  <a:lnTo>
                    <a:pt x="515" y="100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4" y="98"/>
                  </a:lnTo>
                  <a:lnTo>
                    <a:pt x="514" y="98"/>
                  </a:lnTo>
                  <a:lnTo>
                    <a:pt x="514" y="97"/>
                  </a:lnTo>
                  <a:lnTo>
                    <a:pt x="513" y="97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2" y="96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10" y="95"/>
                  </a:lnTo>
                  <a:lnTo>
                    <a:pt x="510" y="95"/>
                  </a:lnTo>
                  <a:lnTo>
                    <a:pt x="509" y="94"/>
                  </a:lnTo>
                  <a:lnTo>
                    <a:pt x="509" y="94"/>
                  </a:lnTo>
                  <a:lnTo>
                    <a:pt x="508" y="94"/>
                  </a:lnTo>
                  <a:lnTo>
                    <a:pt x="507" y="94"/>
                  </a:lnTo>
                  <a:lnTo>
                    <a:pt x="507" y="94"/>
                  </a:lnTo>
                  <a:lnTo>
                    <a:pt x="506" y="94"/>
                  </a:lnTo>
                  <a:lnTo>
                    <a:pt x="506" y="94"/>
                  </a:lnTo>
                  <a:lnTo>
                    <a:pt x="505" y="94"/>
                  </a:lnTo>
                  <a:lnTo>
                    <a:pt x="504" y="94"/>
                  </a:lnTo>
                  <a:lnTo>
                    <a:pt x="504" y="94"/>
                  </a:lnTo>
                  <a:lnTo>
                    <a:pt x="503" y="94"/>
                  </a:lnTo>
                  <a:lnTo>
                    <a:pt x="503" y="94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1" y="94"/>
                  </a:lnTo>
                  <a:lnTo>
                    <a:pt x="500" y="94"/>
                  </a:lnTo>
                  <a:lnTo>
                    <a:pt x="500" y="94"/>
                  </a:lnTo>
                  <a:lnTo>
                    <a:pt x="499" y="94"/>
                  </a:lnTo>
                  <a:lnTo>
                    <a:pt x="499" y="94"/>
                  </a:lnTo>
                  <a:lnTo>
                    <a:pt x="498" y="94"/>
                  </a:lnTo>
                  <a:lnTo>
                    <a:pt x="498" y="94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6" y="95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4" y="96"/>
                  </a:lnTo>
                  <a:lnTo>
                    <a:pt x="494" y="97"/>
                  </a:lnTo>
                  <a:lnTo>
                    <a:pt x="494" y="98"/>
                  </a:lnTo>
                  <a:lnTo>
                    <a:pt x="493" y="98"/>
                  </a:lnTo>
                  <a:lnTo>
                    <a:pt x="492" y="99"/>
                  </a:lnTo>
                  <a:lnTo>
                    <a:pt x="492" y="99"/>
                  </a:lnTo>
                  <a:lnTo>
                    <a:pt x="492" y="95"/>
                  </a:lnTo>
                  <a:lnTo>
                    <a:pt x="481" y="95"/>
                  </a:lnTo>
                  <a:lnTo>
                    <a:pt x="481" y="137"/>
                  </a:lnTo>
                  <a:lnTo>
                    <a:pt x="481" y="137"/>
                  </a:lnTo>
                  <a:close/>
                  <a:moveTo>
                    <a:pt x="579" y="124"/>
                  </a:move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7" y="125"/>
                  </a:lnTo>
                  <a:lnTo>
                    <a:pt x="577" y="125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7"/>
                  </a:lnTo>
                  <a:lnTo>
                    <a:pt x="575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8"/>
                  </a:lnTo>
                  <a:lnTo>
                    <a:pt x="573" y="127"/>
                  </a:lnTo>
                  <a:lnTo>
                    <a:pt x="573" y="128"/>
                  </a:lnTo>
                  <a:lnTo>
                    <a:pt x="573" y="128"/>
                  </a:lnTo>
                  <a:lnTo>
                    <a:pt x="572" y="127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69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6" y="126"/>
                  </a:lnTo>
                  <a:lnTo>
                    <a:pt x="566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65" y="125"/>
                  </a:lnTo>
                  <a:lnTo>
                    <a:pt x="565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93" y="120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3" y="114"/>
                  </a:lnTo>
                  <a:lnTo>
                    <a:pt x="593" y="113"/>
                  </a:lnTo>
                  <a:lnTo>
                    <a:pt x="593" y="112"/>
                  </a:lnTo>
                  <a:lnTo>
                    <a:pt x="593" y="111"/>
                  </a:lnTo>
                  <a:lnTo>
                    <a:pt x="593" y="111"/>
                  </a:lnTo>
                  <a:lnTo>
                    <a:pt x="593" y="110"/>
                  </a:lnTo>
                  <a:lnTo>
                    <a:pt x="593" y="109"/>
                  </a:lnTo>
                  <a:lnTo>
                    <a:pt x="592" y="109"/>
                  </a:lnTo>
                  <a:lnTo>
                    <a:pt x="592" y="108"/>
                  </a:lnTo>
                  <a:lnTo>
                    <a:pt x="592" y="107"/>
                  </a:lnTo>
                  <a:lnTo>
                    <a:pt x="591" y="106"/>
                  </a:lnTo>
                  <a:lnTo>
                    <a:pt x="591" y="106"/>
                  </a:lnTo>
                  <a:lnTo>
                    <a:pt x="591" y="105"/>
                  </a:lnTo>
                  <a:lnTo>
                    <a:pt x="590" y="105"/>
                  </a:lnTo>
                  <a:lnTo>
                    <a:pt x="590" y="104"/>
                  </a:lnTo>
                  <a:lnTo>
                    <a:pt x="590" y="103"/>
                  </a:lnTo>
                  <a:lnTo>
                    <a:pt x="589" y="103"/>
                  </a:lnTo>
                  <a:lnTo>
                    <a:pt x="589" y="102"/>
                  </a:lnTo>
                  <a:lnTo>
                    <a:pt x="589" y="102"/>
                  </a:lnTo>
                  <a:lnTo>
                    <a:pt x="588" y="101"/>
                  </a:lnTo>
                  <a:lnTo>
                    <a:pt x="587" y="101"/>
                  </a:lnTo>
                  <a:lnTo>
                    <a:pt x="587" y="100"/>
                  </a:lnTo>
                  <a:lnTo>
                    <a:pt x="586" y="99"/>
                  </a:lnTo>
                  <a:lnTo>
                    <a:pt x="586" y="99"/>
                  </a:lnTo>
                  <a:lnTo>
                    <a:pt x="586" y="98"/>
                  </a:lnTo>
                  <a:lnTo>
                    <a:pt x="584" y="98"/>
                  </a:lnTo>
                  <a:lnTo>
                    <a:pt x="584" y="97"/>
                  </a:lnTo>
                  <a:lnTo>
                    <a:pt x="584" y="97"/>
                  </a:lnTo>
                  <a:lnTo>
                    <a:pt x="583" y="96"/>
                  </a:lnTo>
                  <a:lnTo>
                    <a:pt x="583" y="96"/>
                  </a:lnTo>
                  <a:lnTo>
                    <a:pt x="582" y="96"/>
                  </a:lnTo>
                  <a:lnTo>
                    <a:pt x="581" y="96"/>
                  </a:lnTo>
                  <a:lnTo>
                    <a:pt x="581" y="95"/>
                  </a:lnTo>
                  <a:lnTo>
                    <a:pt x="580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78" y="94"/>
                  </a:lnTo>
                  <a:lnTo>
                    <a:pt x="577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5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4"/>
                  </a:lnTo>
                  <a:lnTo>
                    <a:pt x="572" y="94"/>
                  </a:lnTo>
                  <a:lnTo>
                    <a:pt x="571" y="94"/>
                  </a:lnTo>
                  <a:lnTo>
                    <a:pt x="570" y="94"/>
                  </a:lnTo>
                  <a:lnTo>
                    <a:pt x="570" y="94"/>
                  </a:lnTo>
                  <a:lnTo>
                    <a:pt x="569" y="94"/>
                  </a:lnTo>
                  <a:lnTo>
                    <a:pt x="568" y="94"/>
                  </a:lnTo>
                  <a:lnTo>
                    <a:pt x="567" y="94"/>
                  </a:lnTo>
                  <a:lnTo>
                    <a:pt x="567" y="94"/>
                  </a:lnTo>
                  <a:lnTo>
                    <a:pt x="566" y="94"/>
                  </a:lnTo>
                  <a:lnTo>
                    <a:pt x="565" y="94"/>
                  </a:lnTo>
                  <a:lnTo>
                    <a:pt x="565" y="94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1" y="96"/>
                  </a:lnTo>
                  <a:lnTo>
                    <a:pt x="561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59" y="97"/>
                  </a:lnTo>
                  <a:lnTo>
                    <a:pt x="559" y="98"/>
                  </a:lnTo>
                  <a:lnTo>
                    <a:pt x="558" y="98"/>
                  </a:lnTo>
                  <a:lnTo>
                    <a:pt x="557" y="98"/>
                  </a:lnTo>
                  <a:lnTo>
                    <a:pt x="557" y="99"/>
                  </a:lnTo>
                  <a:lnTo>
                    <a:pt x="556" y="99"/>
                  </a:lnTo>
                  <a:lnTo>
                    <a:pt x="556" y="100"/>
                  </a:lnTo>
                  <a:lnTo>
                    <a:pt x="556" y="101"/>
                  </a:lnTo>
                  <a:lnTo>
                    <a:pt x="555" y="101"/>
                  </a:lnTo>
                  <a:lnTo>
                    <a:pt x="555" y="102"/>
                  </a:lnTo>
                  <a:lnTo>
                    <a:pt x="554" y="102"/>
                  </a:lnTo>
                  <a:lnTo>
                    <a:pt x="553" y="103"/>
                  </a:lnTo>
                  <a:lnTo>
                    <a:pt x="553" y="103"/>
                  </a:lnTo>
                  <a:lnTo>
                    <a:pt x="553" y="104"/>
                  </a:lnTo>
                  <a:lnTo>
                    <a:pt x="552" y="105"/>
                  </a:lnTo>
                  <a:lnTo>
                    <a:pt x="552" y="105"/>
                  </a:lnTo>
                  <a:lnTo>
                    <a:pt x="552" y="106"/>
                  </a:lnTo>
                  <a:lnTo>
                    <a:pt x="551" y="106"/>
                  </a:lnTo>
                  <a:lnTo>
                    <a:pt x="551" y="107"/>
                  </a:lnTo>
                  <a:lnTo>
                    <a:pt x="551" y="108"/>
                  </a:lnTo>
                  <a:lnTo>
                    <a:pt x="551" y="109"/>
                  </a:lnTo>
                  <a:lnTo>
                    <a:pt x="550" y="109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1"/>
                  </a:lnTo>
                  <a:lnTo>
                    <a:pt x="550" y="112"/>
                  </a:lnTo>
                  <a:lnTo>
                    <a:pt x="550" y="113"/>
                  </a:lnTo>
                  <a:lnTo>
                    <a:pt x="550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0" y="116"/>
                  </a:lnTo>
                  <a:lnTo>
                    <a:pt x="550" y="117"/>
                  </a:lnTo>
                  <a:lnTo>
                    <a:pt x="550" y="117"/>
                  </a:lnTo>
                  <a:lnTo>
                    <a:pt x="550" y="118"/>
                  </a:lnTo>
                  <a:lnTo>
                    <a:pt x="550" y="118"/>
                  </a:lnTo>
                  <a:lnTo>
                    <a:pt x="550" y="119"/>
                  </a:lnTo>
                  <a:lnTo>
                    <a:pt x="550" y="120"/>
                  </a:lnTo>
                  <a:lnTo>
                    <a:pt x="550" y="121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1" y="123"/>
                  </a:lnTo>
                  <a:lnTo>
                    <a:pt x="551" y="124"/>
                  </a:lnTo>
                  <a:lnTo>
                    <a:pt x="551" y="125"/>
                  </a:lnTo>
                  <a:lnTo>
                    <a:pt x="551" y="125"/>
                  </a:lnTo>
                  <a:lnTo>
                    <a:pt x="552" y="126"/>
                  </a:lnTo>
                  <a:lnTo>
                    <a:pt x="552" y="126"/>
                  </a:lnTo>
                  <a:lnTo>
                    <a:pt x="552" y="127"/>
                  </a:lnTo>
                  <a:lnTo>
                    <a:pt x="553" y="128"/>
                  </a:lnTo>
                  <a:lnTo>
                    <a:pt x="553" y="128"/>
                  </a:lnTo>
                  <a:lnTo>
                    <a:pt x="553" y="129"/>
                  </a:lnTo>
                  <a:lnTo>
                    <a:pt x="554" y="129"/>
                  </a:lnTo>
                  <a:lnTo>
                    <a:pt x="555" y="130"/>
                  </a:lnTo>
                  <a:lnTo>
                    <a:pt x="555" y="130"/>
                  </a:lnTo>
                  <a:lnTo>
                    <a:pt x="556" y="131"/>
                  </a:lnTo>
                  <a:lnTo>
                    <a:pt x="556" y="132"/>
                  </a:lnTo>
                  <a:lnTo>
                    <a:pt x="556" y="132"/>
                  </a:lnTo>
                  <a:lnTo>
                    <a:pt x="557" y="132"/>
                  </a:lnTo>
                  <a:lnTo>
                    <a:pt x="557" y="133"/>
                  </a:lnTo>
                  <a:lnTo>
                    <a:pt x="558" y="133"/>
                  </a:lnTo>
                  <a:lnTo>
                    <a:pt x="559" y="134"/>
                  </a:lnTo>
                  <a:lnTo>
                    <a:pt x="559" y="134"/>
                  </a:lnTo>
                  <a:lnTo>
                    <a:pt x="560" y="134"/>
                  </a:lnTo>
                  <a:lnTo>
                    <a:pt x="560" y="135"/>
                  </a:lnTo>
                  <a:lnTo>
                    <a:pt x="561" y="136"/>
                  </a:lnTo>
                  <a:lnTo>
                    <a:pt x="561" y="136"/>
                  </a:lnTo>
                  <a:lnTo>
                    <a:pt x="562" y="136"/>
                  </a:lnTo>
                  <a:lnTo>
                    <a:pt x="563" y="137"/>
                  </a:lnTo>
                  <a:lnTo>
                    <a:pt x="564" y="137"/>
                  </a:lnTo>
                  <a:lnTo>
                    <a:pt x="564" y="137"/>
                  </a:lnTo>
                  <a:lnTo>
                    <a:pt x="565" y="137"/>
                  </a:lnTo>
                  <a:lnTo>
                    <a:pt x="565" y="137"/>
                  </a:lnTo>
                  <a:lnTo>
                    <a:pt x="566" y="137"/>
                  </a:lnTo>
                  <a:lnTo>
                    <a:pt x="567" y="137"/>
                  </a:lnTo>
                  <a:lnTo>
                    <a:pt x="568" y="137"/>
                  </a:lnTo>
                  <a:lnTo>
                    <a:pt x="568" y="137"/>
                  </a:lnTo>
                  <a:lnTo>
                    <a:pt x="569" y="137"/>
                  </a:lnTo>
                  <a:lnTo>
                    <a:pt x="570" y="137"/>
                  </a:lnTo>
                  <a:lnTo>
                    <a:pt x="571" y="137"/>
                  </a:lnTo>
                  <a:lnTo>
                    <a:pt x="572" y="138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4" y="137"/>
                  </a:lnTo>
                  <a:lnTo>
                    <a:pt x="574" y="137"/>
                  </a:lnTo>
                  <a:lnTo>
                    <a:pt x="575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7" y="137"/>
                  </a:lnTo>
                  <a:lnTo>
                    <a:pt x="578" y="137"/>
                  </a:lnTo>
                  <a:lnTo>
                    <a:pt x="578" y="137"/>
                  </a:lnTo>
                  <a:lnTo>
                    <a:pt x="579" y="137"/>
                  </a:lnTo>
                  <a:lnTo>
                    <a:pt x="580" y="137"/>
                  </a:lnTo>
                  <a:lnTo>
                    <a:pt x="580" y="136"/>
                  </a:lnTo>
                  <a:lnTo>
                    <a:pt x="581" y="136"/>
                  </a:lnTo>
                  <a:lnTo>
                    <a:pt x="582" y="136"/>
                  </a:lnTo>
                  <a:lnTo>
                    <a:pt x="582" y="135"/>
                  </a:lnTo>
                  <a:lnTo>
                    <a:pt x="583" y="134"/>
                  </a:lnTo>
                  <a:lnTo>
                    <a:pt x="583" y="134"/>
                  </a:lnTo>
                  <a:lnTo>
                    <a:pt x="584" y="134"/>
                  </a:lnTo>
                  <a:lnTo>
                    <a:pt x="584" y="133"/>
                  </a:lnTo>
                  <a:lnTo>
                    <a:pt x="585" y="133"/>
                  </a:lnTo>
                  <a:lnTo>
                    <a:pt x="586" y="132"/>
                  </a:lnTo>
                  <a:lnTo>
                    <a:pt x="586" y="132"/>
                  </a:lnTo>
                  <a:lnTo>
                    <a:pt x="587" y="132"/>
                  </a:lnTo>
                  <a:lnTo>
                    <a:pt x="587" y="130"/>
                  </a:lnTo>
                  <a:lnTo>
                    <a:pt x="588" y="130"/>
                  </a:lnTo>
                  <a:lnTo>
                    <a:pt x="589" y="129"/>
                  </a:lnTo>
                  <a:lnTo>
                    <a:pt x="589" y="129"/>
                  </a:lnTo>
                  <a:lnTo>
                    <a:pt x="589" y="128"/>
                  </a:lnTo>
                  <a:lnTo>
                    <a:pt x="590" y="128"/>
                  </a:lnTo>
                  <a:lnTo>
                    <a:pt x="590" y="127"/>
                  </a:lnTo>
                  <a:lnTo>
                    <a:pt x="590" y="126"/>
                  </a:lnTo>
                  <a:lnTo>
                    <a:pt x="591" y="126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92" y="124"/>
                  </a:lnTo>
                  <a:lnTo>
                    <a:pt x="579" y="124"/>
                  </a:lnTo>
                  <a:lnTo>
                    <a:pt x="579" y="124"/>
                  </a:lnTo>
                  <a:close/>
                  <a:moveTo>
                    <a:pt x="562" y="111"/>
                  </a:moveTo>
                  <a:lnTo>
                    <a:pt x="562" y="111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63" y="109"/>
                  </a:lnTo>
                  <a:lnTo>
                    <a:pt x="563" y="109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6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8" y="104"/>
                  </a:lnTo>
                  <a:lnTo>
                    <a:pt x="568" y="104"/>
                  </a:lnTo>
                  <a:lnTo>
                    <a:pt x="569" y="104"/>
                  </a:lnTo>
                  <a:lnTo>
                    <a:pt x="570" y="104"/>
                  </a:lnTo>
                  <a:lnTo>
                    <a:pt x="570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3" y="104"/>
                  </a:lnTo>
                  <a:lnTo>
                    <a:pt x="574" y="104"/>
                  </a:lnTo>
                  <a:lnTo>
                    <a:pt x="574" y="104"/>
                  </a:lnTo>
                  <a:lnTo>
                    <a:pt x="574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8"/>
                  </a:lnTo>
                  <a:lnTo>
                    <a:pt x="580" y="108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1"/>
                  </a:lnTo>
                  <a:lnTo>
                    <a:pt x="581" y="111"/>
                  </a:lnTo>
                  <a:lnTo>
                    <a:pt x="562" y="111"/>
                  </a:lnTo>
                  <a:lnTo>
                    <a:pt x="562" y="111"/>
                  </a:lnTo>
                  <a:close/>
                  <a:moveTo>
                    <a:pt x="600" y="137"/>
                  </a:moveTo>
                  <a:lnTo>
                    <a:pt x="613" y="137"/>
                  </a:lnTo>
                  <a:lnTo>
                    <a:pt x="613" y="114"/>
                  </a:lnTo>
                  <a:lnTo>
                    <a:pt x="612" y="113"/>
                  </a:lnTo>
                  <a:lnTo>
                    <a:pt x="613" y="113"/>
                  </a:lnTo>
                  <a:lnTo>
                    <a:pt x="613" y="113"/>
                  </a:lnTo>
                  <a:lnTo>
                    <a:pt x="612" y="113"/>
                  </a:lnTo>
                  <a:lnTo>
                    <a:pt x="612" y="112"/>
                  </a:lnTo>
                  <a:lnTo>
                    <a:pt x="613" y="112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4" y="108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9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7" y="111"/>
                  </a:lnTo>
                  <a:lnTo>
                    <a:pt x="626" y="112"/>
                  </a:lnTo>
                  <a:lnTo>
                    <a:pt x="626" y="112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7" y="137"/>
                  </a:lnTo>
                  <a:lnTo>
                    <a:pt x="639" y="137"/>
                  </a:lnTo>
                  <a:lnTo>
                    <a:pt x="639" y="111"/>
                  </a:lnTo>
                  <a:lnTo>
                    <a:pt x="639" y="110"/>
                  </a:lnTo>
                  <a:lnTo>
                    <a:pt x="639" y="110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9" y="108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6"/>
                  </a:lnTo>
                  <a:lnTo>
                    <a:pt x="639" y="106"/>
                  </a:lnTo>
                  <a:lnTo>
                    <a:pt x="639" y="105"/>
                  </a:lnTo>
                  <a:lnTo>
                    <a:pt x="639" y="105"/>
                  </a:lnTo>
                  <a:lnTo>
                    <a:pt x="638" y="105"/>
                  </a:lnTo>
                  <a:lnTo>
                    <a:pt x="638" y="104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0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5" y="99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4" y="97"/>
                  </a:lnTo>
                  <a:lnTo>
                    <a:pt x="633" y="97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2" y="96"/>
                  </a:lnTo>
                  <a:lnTo>
                    <a:pt x="632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29" y="94"/>
                  </a:lnTo>
                  <a:lnTo>
                    <a:pt x="629" y="94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7" y="94"/>
                  </a:lnTo>
                  <a:lnTo>
                    <a:pt x="627" y="94"/>
                  </a:lnTo>
                  <a:lnTo>
                    <a:pt x="626" y="94"/>
                  </a:lnTo>
                  <a:lnTo>
                    <a:pt x="625" y="94"/>
                  </a:lnTo>
                  <a:lnTo>
                    <a:pt x="625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3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1" y="94"/>
                  </a:lnTo>
                  <a:lnTo>
                    <a:pt x="621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19" y="94"/>
                  </a:lnTo>
                  <a:lnTo>
                    <a:pt x="619" y="94"/>
                  </a:lnTo>
                  <a:lnTo>
                    <a:pt x="618" y="94"/>
                  </a:lnTo>
                  <a:lnTo>
                    <a:pt x="618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5" y="95"/>
                  </a:lnTo>
                  <a:lnTo>
                    <a:pt x="615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3" y="97"/>
                  </a:lnTo>
                  <a:lnTo>
                    <a:pt x="613" y="97"/>
                  </a:lnTo>
                  <a:lnTo>
                    <a:pt x="613" y="98"/>
                  </a:lnTo>
                  <a:lnTo>
                    <a:pt x="613" y="98"/>
                  </a:lnTo>
                  <a:lnTo>
                    <a:pt x="612" y="98"/>
                  </a:lnTo>
                  <a:lnTo>
                    <a:pt x="612" y="98"/>
                  </a:lnTo>
                  <a:lnTo>
                    <a:pt x="612" y="99"/>
                  </a:lnTo>
                  <a:lnTo>
                    <a:pt x="612" y="99"/>
                  </a:lnTo>
                  <a:lnTo>
                    <a:pt x="612" y="95"/>
                  </a:lnTo>
                  <a:lnTo>
                    <a:pt x="600" y="95"/>
                  </a:lnTo>
                  <a:lnTo>
                    <a:pt x="600" y="137"/>
                  </a:lnTo>
                  <a:lnTo>
                    <a:pt x="600" y="137"/>
                  </a:lnTo>
                  <a:close/>
                  <a:moveTo>
                    <a:pt x="661" y="81"/>
                  </a:moveTo>
                  <a:lnTo>
                    <a:pt x="648" y="81"/>
                  </a:lnTo>
                  <a:lnTo>
                    <a:pt x="648" y="95"/>
                  </a:lnTo>
                  <a:lnTo>
                    <a:pt x="642" y="95"/>
                  </a:lnTo>
                  <a:lnTo>
                    <a:pt x="642" y="105"/>
                  </a:lnTo>
                  <a:lnTo>
                    <a:pt x="648" y="105"/>
                  </a:lnTo>
                  <a:lnTo>
                    <a:pt x="648" y="137"/>
                  </a:lnTo>
                  <a:lnTo>
                    <a:pt x="661" y="137"/>
                  </a:lnTo>
                  <a:lnTo>
                    <a:pt x="661" y="105"/>
                  </a:lnTo>
                  <a:lnTo>
                    <a:pt x="667" y="105"/>
                  </a:lnTo>
                  <a:lnTo>
                    <a:pt x="667" y="95"/>
                  </a:lnTo>
                  <a:lnTo>
                    <a:pt x="661" y="95"/>
                  </a:lnTo>
                  <a:lnTo>
                    <a:pt x="661" y="81"/>
                  </a:lnTo>
                  <a:lnTo>
                    <a:pt x="661" y="81"/>
                  </a:lnTo>
                  <a:close/>
                  <a:moveTo>
                    <a:pt x="48" y="173"/>
                  </a:moveTo>
                  <a:lnTo>
                    <a:pt x="37" y="173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4" y="175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28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7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5" y="173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3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0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8" y="177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7" y="178"/>
                  </a:lnTo>
                  <a:lnTo>
                    <a:pt x="7" y="179"/>
                  </a:lnTo>
                  <a:lnTo>
                    <a:pt x="6" y="179"/>
                  </a:lnTo>
                  <a:lnTo>
                    <a:pt x="6" y="180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5" y="182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5"/>
                  </a:lnTo>
                  <a:lnTo>
                    <a:pt x="3" y="185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7"/>
                  </a:lnTo>
                  <a:lnTo>
                    <a:pt x="3" y="188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3" y="200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4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6"/>
                  </a:lnTo>
                  <a:lnTo>
                    <a:pt x="6" y="206"/>
                  </a:lnTo>
                  <a:lnTo>
                    <a:pt x="6" y="207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7" y="209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9" y="210"/>
                  </a:lnTo>
                  <a:lnTo>
                    <a:pt x="10" y="211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7" y="215"/>
                  </a:lnTo>
                  <a:lnTo>
                    <a:pt x="18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1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3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29" y="216"/>
                  </a:lnTo>
                  <a:lnTo>
                    <a:pt x="29" y="215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1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4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6" y="210"/>
                  </a:lnTo>
                  <a:lnTo>
                    <a:pt x="37" y="210"/>
                  </a:lnTo>
                  <a:lnTo>
                    <a:pt x="37" y="215"/>
                  </a:lnTo>
                  <a:lnTo>
                    <a:pt x="48" y="215"/>
                  </a:lnTo>
                  <a:lnTo>
                    <a:pt x="48" y="173"/>
                  </a:lnTo>
                  <a:lnTo>
                    <a:pt x="48" y="173"/>
                  </a:lnTo>
                  <a:close/>
                  <a:moveTo>
                    <a:pt x="25" y="183"/>
                  </a:moveTo>
                  <a:lnTo>
                    <a:pt x="25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2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9"/>
                  </a:lnTo>
                  <a:lnTo>
                    <a:pt x="35" y="189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9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2" y="201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8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1" y="204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5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2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8"/>
                  </a:lnTo>
                  <a:lnTo>
                    <a:pt x="16" y="188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4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5" y="183"/>
                  </a:lnTo>
                  <a:lnTo>
                    <a:pt x="25" y="183"/>
                  </a:lnTo>
                  <a:close/>
                  <a:moveTo>
                    <a:pt x="77" y="215"/>
                  </a:moveTo>
                  <a:lnTo>
                    <a:pt x="90" y="215"/>
                  </a:lnTo>
                  <a:lnTo>
                    <a:pt x="90" y="159"/>
                  </a:lnTo>
                  <a:lnTo>
                    <a:pt x="77" y="159"/>
                  </a:lnTo>
                  <a:lnTo>
                    <a:pt x="77" y="215"/>
                  </a:lnTo>
                  <a:lnTo>
                    <a:pt x="77" y="215"/>
                  </a:lnTo>
                  <a:close/>
                  <a:moveTo>
                    <a:pt x="126" y="202"/>
                  </a:move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18" y="206"/>
                  </a:lnTo>
                  <a:lnTo>
                    <a:pt x="118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6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3"/>
                  </a:lnTo>
                  <a:lnTo>
                    <a:pt x="111" y="203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40" y="198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0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40" y="188"/>
                  </a:lnTo>
                  <a:lnTo>
                    <a:pt x="140" y="187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1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5" y="179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2" y="176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30" y="174"/>
                  </a:lnTo>
                  <a:lnTo>
                    <a:pt x="129" y="174"/>
                  </a:lnTo>
                  <a:lnTo>
                    <a:pt x="128" y="174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5" y="172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7" y="171"/>
                  </a:lnTo>
                  <a:lnTo>
                    <a:pt x="117" y="171"/>
                  </a:lnTo>
                  <a:lnTo>
                    <a:pt x="116" y="171"/>
                  </a:lnTo>
                  <a:lnTo>
                    <a:pt x="115" y="171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3" y="172"/>
                  </a:lnTo>
                  <a:lnTo>
                    <a:pt x="113" y="172"/>
                  </a:lnTo>
                  <a:lnTo>
                    <a:pt x="112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0" y="173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08" y="174"/>
                  </a:lnTo>
                  <a:lnTo>
                    <a:pt x="107" y="174"/>
                  </a:lnTo>
                  <a:lnTo>
                    <a:pt x="107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1" y="180"/>
                  </a:lnTo>
                  <a:lnTo>
                    <a:pt x="100" y="181"/>
                  </a:lnTo>
                  <a:lnTo>
                    <a:pt x="100" y="181"/>
                  </a:lnTo>
                  <a:lnTo>
                    <a:pt x="100" y="182"/>
                  </a:lnTo>
                  <a:lnTo>
                    <a:pt x="99" y="182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8"/>
                  </a:lnTo>
                  <a:lnTo>
                    <a:pt x="98" y="199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9" y="202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100" y="205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101" y="207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3" y="209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4" y="210"/>
                  </a:lnTo>
                  <a:lnTo>
                    <a:pt x="104" y="211"/>
                  </a:lnTo>
                  <a:lnTo>
                    <a:pt x="105" y="211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8" y="213"/>
                  </a:lnTo>
                  <a:lnTo>
                    <a:pt x="109" y="213"/>
                  </a:lnTo>
                  <a:lnTo>
                    <a:pt x="109" y="214"/>
                  </a:lnTo>
                  <a:lnTo>
                    <a:pt x="110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2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6" y="216"/>
                  </a:lnTo>
                  <a:lnTo>
                    <a:pt x="117" y="216"/>
                  </a:lnTo>
                  <a:lnTo>
                    <a:pt x="118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2" y="216"/>
                  </a:lnTo>
                  <a:lnTo>
                    <a:pt x="123" y="216"/>
                  </a:lnTo>
                  <a:lnTo>
                    <a:pt x="123" y="215"/>
                  </a:lnTo>
                  <a:lnTo>
                    <a:pt x="124" y="215"/>
                  </a:lnTo>
                  <a:lnTo>
                    <a:pt x="125" y="215"/>
                  </a:lnTo>
                  <a:lnTo>
                    <a:pt x="125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8" y="214"/>
                  </a:lnTo>
                  <a:lnTo>
                    <a:pt x="128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1" y="212"/>
                  </a:lnTo>
                  <a:lnTo>
                    <a:pt x="132" y="211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09"/>
                  </a:lnTo>
                  <a:lnTo>
                    <a:pt x="134" y="209"/>
                  </a:lnTo>
                  <a:lnTo>
                    <a:pt x="134" y="209"/>
                  </a:lnTo>
                  <a:lnTo>
                    <a:pt x="135" y="208"/>
                  </a:lnTo>
                  <a:lnTo>
                    <a:pt x="136" y="208"/>
                  </a:lnTo>
                  <a:lnTo>
                    <a:pt x="136" y="207"/>
                  </a:lnTo>
                  <a:lnTo>
                    <a:pt x="136" y="206"/>
                  </a:lnTo>
                  <a:lnTo>
                    <a:pt x="137" y="206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4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39" y="202"/>
                  </a:lnTo>
                  <a:lnTo>
                    <a:pt x="126" y="202"/>
                  </a:lnTo>
                  <a:lnTo>
                    <a:pt x="126" y="202"/>
                  </a:lnTo>
                  <a:close/>
                  <a:moveTo>
                    <a:pt x="109" y="189"/>
                  </a:moveTo>
                  <a:lnTo>
                    <a:pt x="109" y="189"/>
                  </a:lnTo>
                  <a:lnTo>
                    <a:pt x="109" y="188"/>
                  </a:lnTo>
                  <a:lnTo>
                    <a:pt x="109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2" y="184"/>
                  </a:lnTo>
                  <a:lnTo>
                    <a:pt x="113" y="184"/>
                  </a:lnTo>
                  <a:lnTo>
                    <a:pt x="113" y="183"/>
                  </a:lnTo>
                  <a:lnTo>
                    <a:pt x="113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5" y="182"/>
                  </a:lnTo>
                  <a:lnTo>
                    <a:pt x="115" y="182"/>
                  </a:lnTo>
                  <a:lnTo>
                    <a:pt x="116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8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8" y="187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09" y="189"/>
                  </a:lnTo>
                  <a:lnTo>
                    <a:pt x="109" y="189"/>
                  </a:lnTo>
                  <a:close/>
                  <a:moveTo>
                    <a:pt x="191" y="173"/>
                  </a:moveTo>
                  <a:lnTo>
                    <a:pt x="179" y="173"/>
                  </a:lnTo>
                  <a:lnTo>
                    <a:pt x="179" y="177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8" y="175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6" y="174"/>
                  </a:lnTo>
                  <a:lnTo>
                    <a:pt x="176" y="174"/>
                  </a:lnTo>
                  <a:lnTo>
                    <a:pt x="175" y="174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3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1" y="172"/>
                  </a:lnTo>
                  <a:lnTo>
                    <a:pt x="171" y="171"/>
                  </a:lnTo>
                  <a:lnTo>
                    <a:pt x="170" y="171"/>
                  </a:lnTo>
                  <a:lnTo>
                    <a:pt x="170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6" y="171"/>
                  </a:lnTo>
                  <a:lnTo>
                    <a:pt x="165" y="171"/>
                  </a:lnTo>
                  <a:lnTo>
                    <a:pt x="164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9" y="172"/>
                  </a:lnTo>
                  <a:lnTo>
                    <a:pt x="159" y="172"/>
                  </a:lnTo>
                  <a:lnTo>
                    <a:pt x="158" y="172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4" y="174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51" y="176"/>
                  </a:lnTo>
                  <a:lnTo>
                    <a:pt x="151" y="177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49" y="178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80"/>
                  </a:lnTo>
                  <a:lnTo>
                    <a:pt x="148" y="181"/>
                  </a:lnTo>
                  <a:lnTo>
                    <a:pt x="147" y="181"/>
                  </a:lnTo>
                  <a:lnTo>
                    <a:pt x="147" y="182"/>
                  </a:lnTo>
                  <a:lnTo>
                    <a:pt x="147" y="182"/>
                  </a:lnTo>
                  <a:lnTo>
                    <a:pt x="147" y="183"/>
                  </a:lnTo>
                  <a:lnTo>
                    <a:pt x="146" y="183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90"/>
                  </a:lnTo>
                  <a:lnTo>
                    <a:pt x="144" y="191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4" y="197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5" y="199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2"/>
                  </a:lnTo>
                  <a:lnTo>
                    <a:pt x="146" y="203"/>
                  </a:lnTo>
                  <a:lnTo>
                    <a:pt x="146" y="204"/>
                  </a:lnTo>
                  <a:lnTo>
                    <a:pt x="147" y="204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47" y="206"/>
                  </a:lnTo>
                  <a:lnTo>
                    <a:pt x="148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9" y="208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2" y="211"/>
                  </a:lnTo>
                  <a:lnTo>
                    <a:pt x="152" y="212"/>
                  </a:lnTo>
                  <a:lnTo>
                    <a:pt x="153" y="212"/>
                  </a:lnTo>
                  <a:lnTo>
                    <a:pt x="153" y="212"/>
                  </a:lnTo>
                  <a:lnTo>
                    <a:pt x="154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6" y="213"/>
                  </a:lnTo>
                  <a:lnTo>
                    <a:pt x="156" y="214"/>
                  </a:lnTo>
                  <a:lnTo>
                    <a:pt x="157" y="214"/>
                  </a:lnTo>
                  <a:lnTo>
                    <a:pt x="157" y="214"/>
                  </a:lnTo>
                  <a:lnTo>
                    <a:pt x="158" y="214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0" y="215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3" y="215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5" y="214"/>
                  </a:lnTo>
                  <a:lnTo>
                    <a:pt x="175" y="214"/>
                  </a:lnTo>
                  <a:lnTo>
                    <a:pt x="175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79" y="215"/>
                  </a:lnTo>
                  <a:lnTo>
                    <a:pt x="191" y="215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167" y="183"/>
                  </a:move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7" y="189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8" y="191"/>
                  </a:lnTo>
                  <a:lnTo>
                    <a:pt x="178" y="192"/>
                  </a:lnTo>
                  <a:lnTo>
                    <a:pt x="178" y="193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6" y="199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5" y="200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69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2" y="203"/>
                  </a:lnTo>
                  <a:lnTo>
                    <a:pt x="162" y="203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8" y="199"/>
                  </a:lnTo>
                  <a:lnTo>
                    <a:pt x="158" y="198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6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2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2" y="185"/>
                  </a:lnTo>
                  <a:lnTo>
                    <a:pt x="162" y="184"/>
                  </a:lnTo>
                  <a:lnTo>
                    <a:pt x="163" y="184"/>
                  </a:lnTo>
                  <a:lnTo>
                    <a:pt x="163" y="183"/>
                  </a:lnTo>
                  <a:lnTo>
                    <a:pt x="163" y="183"/>
                  </a:lnTo>
                  <a:lnTo>
                    <a:pt x="164" y="183"/>
                  </a:lnTo>
                  <a:lnTo>
                    <a:pt x="164" y="183"/>
                  </a:lnTo>
                  <a:lnTo>
                    <a:pt x="165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3"/>
                  </a:lnTo>
                  <a:close/>
                  <a:moveTo>
                    <a:pt x="243" y="159"/>
                  </a:moveTo>
                  <a:lnTo>
                    <a:pt x="231" y="159"/>
                  </a:lnTo>
                  <a:lnTo>
                    <a:pt x="231" y="176"/>
                  </a:lnTo>
                  <a:lnTo>
                    <a:pt x="230" y="176"/>
                  </a:lnTo>
                  <a:lnTo>
                    <a:pt x="229" y="175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4"/>
                  </a:lnTo>
                  <a:lnTo>
                    <a:pt x="227" y="174"/>
                  </a:lnTo>
                  <a:lnTo>
                    <a:pt x="227" y="174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4" y="172"/>
                  </a:lnTo>
                  <a:lnTo>
                    <a:pt x="224" y="172"/>
                  </a:lnTo>
                  <a:lnTo>
                    <a:pt x="223" y="172"/>
                  </a:lnTo>
                  <a:lnTo>
                    <a:pt x="222" y="172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9" y="171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7" y="171"/>
                  </a:lnTo>
                  <a:lnTo>
                    <a:pt x="216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2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1" y="172"/>
                  </a:lnTo>
                  <a:lnTo>
                    <a:pt x="210" y="172"/>
                  </a:lnTo>
                  <a:lnTo>
                    <a:pt x="210" y="173"/>
                  </a:lnTo>
                  <a:lnTo>
                    <a:pt x="209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6" y="174"/>
                  </a:lnTo>
                  <a:lnTo>
                    <a:pt x="206" y="175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04" y="176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8"/>
                  </a:lnTo>
                  <a:lnTo>
                    <a:pt x="202" y="178"/>
                  </a:lnTo>
                  <a:lnTo>
                    <a:pt x="202" y="179"/>
                  </a:lnTo>
                  <a:lnTo>
                    <a:pt x="201" y="179"/>
                  </a:lnTo>
                  <a:lnTo>
                    <a:pt x="201" y="180"/>
                  </a:lnTo>
                  <a:lnTo>
                    <a:pt x="201" y="181"/>
                  </a:lnTo>
                  <a:lnTo>
                    <a:pt x="200" y="181"/>
                  </a:lnTo>
                  <a:lnTo>
                    <a:pt x="200" y="182"/>
                  </a:lnTo>
                  <a:lnTo>
                    <a:pt x="199" y="182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98" y="186"/>
                  </a:lnTo>
                  <a:lnTo>
                    <a:pt x="198" y="186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8"/>
                  </a:lnTo>
                  <a:lnTo>
                    <a:pt x="197" y="189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1"/>
                  </a:lnTo>
                  <a:lnTo>
                    <a:pt x="197" y="192"/>
                  </a:lnTo>
                  <a:lnTo>
                    <a:pt x="197" y="193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7" y="195"/>
                  </a:lnTo>
                  <a:lnTo>
                    <a:pt x="197" y="196"/>
                  </a:lnTo>
                  <a:lnTo>
                    <a:pt x="197" y="197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8" y="199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199" y="203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1" y="207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4" y="211"/>
                  </a:lnTo>
                  <a:lnTo>
                    <a:pt x="205" y="211"/>
                  </a:lnTo>
                  <a:lnTo>
                    <a:pt x="205" y="212"/>
                  </a:lnTo>
                  <a:lnTo>
                    <a:pt x="206" y="212"/>
                  </a:lnTo>
                  <a:lnTo>
                    <a:pt x="206" y="213"/>
                  </a:lnTo>
                  <a:lnTo>
                    <a:pt x="207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9" y="214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1" y="214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3" y="215"/>
                  </a:lnTo>
                  <a:lnTo>
                    <a:pt x="213" y="216"/>
                  </a:lnTo>
                  <a:lnTo>
                    <a:pt x="214" y="216"/>
                  </a:lnTo>
                  <a:lnTo>
                    <a:pt x="215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7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9" y="216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3" y="216"/>
                  </a:lnTo>
                  <a:lnTo>
                    <a:pt x="223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7" y="214"/>
                  </a:lnTo>
                  <a:lnTo>
                    <a:pt x="227" y="214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15"/>
                  </a:lnTo>
                  <a:lnTo>
                    <a:pt x="243" y="215"/>
                  </a:lnTo>
                  <a:lnTo>
                    <a:pt x="243" y="159"/>
                  </a:lnTo>
                  <a:lnTo>
                    <a:pt x="243" y="159"/>
                  </a:lnTo>
                  <a:close/>
                  <a:moveTo>
                    <a:pt x="220" y="183"/>
                  </a:move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5" y="184"/>
                  </a:lnTo>
                  <a:lnTo>
                    <a:pt x="225" y="184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29" y="188"/>
                  </a:lnTo>
                  <a:lnTo>
                    <a:pt x="229" y="189"/>
                  </a:lnTo>
                  <a:lnTo>
                    <a:pt x="230" y="189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31" y="192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6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29" y="198"/>
                  </a:lnTo>
                  <a:lnTo>
                    <a:pt x="229" y="198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7" y="201"/>
                  </a:lnTo>
                  <a:lnTo>
                    <a:pt x="227" y="202"/>
                  </a:lnTo>
                  <a:lnTo>
                    <a:pt x="227" y="202"/>
                  </a:lnTo>
                  <a:lnTo>
                    <a:pt x="226" y="202"/>
                  </a:lnTo>
                  <a:lnTo>
                    <a:pt x="226" y="203"/>
                  </a:lnTo>
                  <a:lnTo>
                    <a:pt x="225" y="203"/>
                  </a:lnTo>
                  <a:lnTo>
                    <a:pt x="225" y="203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3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1" y="204"/>
                  </a:lnTo>
                  <a:lnTo>
                    <a:pt x="221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19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3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lnTo>
                    <a:pt x="211" y="200"/>
                  </a:lnTo>
                  <a:lnTo>
                    <a:pt x="211" y="200"/>
                  </a:lnTo>
                  <a:lnTo>
                    <a:pt x="210" y="199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6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210" y="192"/>
                  </a:lnTo>
                  <a:lnTo>
                    <a:pt x="210" y="191"/>
                  </a:lnTo>
                  <a:lnTo>
                    <a:pt x="210" y="191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0" y="188"/>
                  </a:lnTo>
                  <a:lnTo>
                    <a:pt x="211" y="188"/>
                  </a:lnTo>
                  <a:lnTo>
                    <a:pt x="211" y="187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4" y="185"/>
                  </a:lnTo>
                  <a:lnTo>
                    <a:pt x="215" y="185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3"/>
                  </a:lnTo>
                  <a:lnTo>
                    <a:pt x="216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9" y="183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0" y="183"/>
                  </a:lnTo>
                  <a:close/>
                  <a:moveTo>
                    <a:pt x="279" y="202"/>
                  </a:move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7" y="202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5"/>
                  </a:lnTo>
                  <a:lnTo>
                    <a:pt x="275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6"/>
                  </a:lnTo>
                  <a:lnTo>
                    <a:pt x="270" y="205"/>
                  </a:lnTo>
                  <a:lnTo>
                    <a:pt x="270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8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6" y="205"/>
                  </a:lnTo>
                  <a:lnTo>
                    <a:pt x="266" y="205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4" y="204"/>
                  </a:lnTo>
                  <a:lnTo>
                    <a:pt x="264" y="203"/>
                  </a:lnTo>
                  <a:lnTo>
                    <a:pt x="264" y="203"/>
                  </a:lnTo>
                  <a:lnTo>
                    <a:pt x="264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1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93" y="198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3"/>
                  </a:lnTo>
                  <a:lnTo>
                    <a:pt x="293" y="193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3" y="190"/>
                  </a:lnTo>
                  <a:lnTo>
                    <a:pt x="293" y="189"/>
                  </a:lnTo>
                  <a:lnTo>
                    <a:pt x="292" y="189"/>
                  </a:lnTo>
                  <a:lnTo>
                    <a:pt x="292" y="188"/>
                  </a:lnTo>
                  <a:lnTo>
                    <a:pt x="292" y="187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2" y="185"/>
                  </a:lnTo>
                  <a:lnTo>
                    <a:pt x="291" y="184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2"/>
                  </a:lnTo>
                  <a:lnTo>
                    <a:pt x="290" y="182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88" y="180"/>
                  </a:lnTo>
                  <a:lnTo>
                    <a:pt x="288" y="179"/>
                  </a:lnTo>
                  <a:lnTo>
                    <a:pt x="288" y="179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86" y="178"/>
                  </a:lnTo>
                  <a:lnTo>
                    <a:pt x="286" y="177"/>
                  </a:lnTo>
                  <a:lnTo>
                    <a:pt x="285" y="176"/>
                  </a:lnTo>
                  <a:lnTo>
                    <a:pt x="285" y="176"/>
                  </a:lnTo>
                  <a:lnTo>
                    <a:pt x="284" y="175"/>
                  </a:lnTo>
                  <a:lnTo>
                    <a:pt x="283" y="175"/>
                  </a:lnTo>
                  <a:lnTo>
                    <a:pt x="283" y="175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1" y="174"/>
                  </a:lnTo>
                  <a:lnTo>
                    <a:pt x="281" y="173"/>
                  </a:lnTo>
                  <a:lnTo>
                    <a:pt x="280" y="173"/>
                  </a:lnTo>
                  <a:lnTo>
                    <a:pt x="279" y="172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7" y="172"/>
                  </a:lnTo>
                  <a:lnTo>
                    <a:pt x="276" y="172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4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2"/>
                  </a:lnTo>
                  <a:lnTo>
                    <a:pt x="265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63" y="172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1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9" y="175"/>
                  </a:lnTo>
                  <a:lnTo>
                    <a:pt x="259" y="175"/>
                  </a:lnTo>
                  <a:lnTo>
                    <a:pt x="258" y="175"/>
                  </a:lnTo>
                  <a:lnTo>
                    <a:pt x="258" y="176"/>
                  </a:lnTo>
                  <a:lnTo>
                    <a:pt x="257" y="176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4" y="179"/>
                  </a:lnTo>
                  <a:lnTo>
                    <a:pt x="254" y="180"/>
                  </a:lnTo>
                  <a:lnTo>
                    <a:pt x="253" y="181"/>
                  </a:lnTo>
                  <a:lnTo>
                    <a:pt x="253" y="181"/>
                  </a:lnTo>
                  <a:lnTo>
                    <a:pt x="252" y="182"/>
                  </a:lnTo>
                  <a:lnTo>
                    <a:pt x="252" y="182"/>
                  </a:lnTo>
                  <a:lnTo>
                    <a:pt x="252" y="183"/>
                  </a:lnTo>
                  <a:lnTo>
                    <a:pt x="252" y="183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6"/>
                  </a:lnTo>
                  <a:lnTo>
                    <a:pt x="251" y="186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9"/>
                  </a:lnTo>
                  <a:lnTo>
                    <a:pt x="250" y="190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2"/>
                  </a:lnTo>
                  <a:lnTo>
                    <a:pt x="250" y="193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0" y="196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50" y="198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1" y="201"/>
                  </a:lnTo>
                  <a:lnTo>
                    <a:pt x="251" y="201"/>
                  </a:lnTo>
                  <a:lnTo>
                    <a:pt x="251" y="202"/>
                  </a:lnTo>
                  <a:lnTo>
                    <a:pt x="251" y="203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3" y="206"/>
                  </a:lnTo>
                  <a:lnTo>
                    <a:pt x="254" y="206"/>
                  </a:lnTo>
                  <a:lnTo>
                    <a:pt x="254" y="207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5" y="209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7" y="211"/>
                  </a:lnTo>
                  <a:lnTo>
                    <a:pt x="258" y="211"/>
                  </a:lnTo>
                  <a:lnTo>
                    <a:pt x="258" y="212"/>
                  </a:lnTo>
                  <a:lnTo>
                    <a:pt x="259" y="212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1" y="213"/>
                  </a:lnTo>
                  <a:lnTo>
                    <a:pt x="262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lnTo>
                    <a:pt x="264" y="215"/>
                  </a:lnTo>
                  <a:lnTo>
                    <a:pt x="265" y="215"/>
                  </a:lnTo>
                  <a:lnTo>
                    <a:pt x="266" y="215"/>
                  </a:lnTo>
                  <a:lnTo>
                    <a:pt x="267" y="216"/>
                  </a:lnTo>
                  <a:lnTo>
                    <a:pt x="267" y="216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1" y="216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5" y="216"/>
                  </a:lnTo>
                  <a:lnTo>
                    <a:pt x="275" y="216"/>
                  </a:lnTo>
                  <a:lnTo>
                    <a:pt x="276" y="215"/>
                  </a:lnTo>
                  <a:lnTo>
                    <a:pt x="277" y="215"/>
                  </a:lnTo>
                  <a:lnTo>
                    <a:pt x="278" y="215"/>
                  </a:lnTo>
                  <a:lnTo>
                    <a:pt x="278" y="214"/>
                  </a:lnTo>
                  <a:lnTo>
                    <a:pt x="279" y="214"/>
                  </a:lnTo>
                  <a:lnTo>
                    <a:pt x="280" y="214"/>
                  </a:lnTo>
                  <a:lnTo>
                    <a:pt x="280" y="214"/>
                  </a:lnTo>
                  <a:lnTo>
                    <a:pt x="281" y="213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2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5" y="211"/>
                  </a:lnTo>
                  <a:lnTo>
                    <a:pt x="285" y="210"/>
                  </a:lnTo>
                  <a:lnTo>
                    <a:pt x="285" y="210"/>
                  </a:lnTo>
                  <a:lnTo>
                    <a:pt x="286" y="209"/>
                  </a:lnTo>
                  <a:lnTo>
                    <a:pt x="287" y="209"/>
                  </a:lnTo>
                  <a:lnTo>
                    <a:pt x="287" y="209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07"/>
                  </a:lnTo>
                  <a:lnTo>
                    <a:pt x="289" y="206"/>
                  </a:lnTo>
                  <a:lnTo>
                    <a:pt x="289" y="206"/>
                  </a:lnTo>
                  <a:lnTo>
                    <a:pt x="290" y="205"/>
                  </a:lnTo>
                  <a:lnTo>
                    <a:pt x="290" y="204"/>
                  </a:lnTo>
                  <a:lnTo>
                    <a:pt x="290" y="204"/>
                  </a:lnTo>
                  <a:lnTo>
                    <a:pt x="291" y="203"/>
                  </a:lnTo>
                  <a:lnTo>
                    <a:pt x="292" y="202"/>
                  </a:lnTo>
                  <a:lnTo>
                    <a:pt x="292" y="202"/>
                  </a:lnTo>
                  <a:lnTo>
                    <a:pt x="279" y="202"/>
                  </a:lnTo>
                  <a:lnTo>
                    <a:pt x="279" y="202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2" y="187"/>
                  </a:lnTo>
                  <a:lnTo>
                    <a:pt x="262" y="187"/>
                  </a:lnTo>
                  <a:lnTo>
                    <a:pt x="262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4" y="185"/>
                  </a:lnTo>
                  <a:lnTo>
                    <a:pt x="264" y="184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7" y="183"/>
                  </a:lnTo>
                  <a:lnTo>
                    <a:pt x="267" y="183"/>
                  </a:lnTo>
                  <a:lnTo>
                    <a:pt x="267" y="182"/>
                  </a:lnTo>
                  <a:lnTo>
                    <a:pt x="268" y="182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5" y="182"/>
                  </a:lnTo>
                  <a:lnTo>
                    <a:pt x="275" y="183"/>
                  </a:lnTo>
                  <a:lnTo>
                    <a:pt x="275" y="183"/>
                  </a:lnTo>
                  <a:lnTo>
                    <a:pt x="276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78" y="184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7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9"/>
                  </a:lnTo>
                  <a:lnTo>
                    <a:pt x="281" y="189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301" y="215"/>
                  </a:moveTo>
                  <a:lnTo>
                    <a:pt x="313" y="215"/>
                  </a:lnTo>
                  <a:lnTo>
                    <a:pt x="313" y="191"/>
                  </a:lnTo>
                  <a:lnTo>
                    <a:pt x="313" y="191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13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9" y="185"/>
                  </a:lnTo>
                  <a:lnTo>
                    <a:pt x="319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1" y="184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3" y="184"/>
                  </a:lnTo>
                  <a:lnTo>
                    <a:pt x="323" y="184"/>
                  </a:lnTo>
                  <a:lnTo>
                    <a:pt x="323" y="171"/>
                  </a:lnTo>
                  <a:lnTo>
                    <a:pt x="323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8" y="172"/>
                  </a:lnTo>
                  <a:lnTo>
                    <a:pt x="318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7"/>
                  </a:lnTo>
                  <a:lnTo>
                    <a:pt x="312" y="173"/>
                  </a:lnTo>
                  <a:lnTo>
                    <a:pt x="301" y="173"/>
                  </a:lnTo>
                  <a:lnTo>
                    <a:pt x="301" y="215"/>
                  </a:lnTo>
                  <a:lnTo>
                    <a:pt x="301" y="215"/>
                  </a:lnTo>
                  <a:close/>
                  <a:moveTo>
                    <a:pt x="359" y="185"/>
                  </a:moveTo>
                  <a:lnTo>
                    <a:pt x="359" y="184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4" y="175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3" y="174"/>
                  </a:lnTo>
                  <a:lnTo>
                    <a:pt x="353" y="174"/>
                  </a:lnTo>
                  <a:lnTo>
                    <a:pt x="352" y="173"/>
                  </a:lnTo>
                  <a:lnTo>
                    <a:pt x="351" y="173"/>
                  </a:lnTo>
                  <a:lnTo>
                    <a:pt x="351" y="173"/>
                  </a:lnTo>
                  <a:lnTo>
                    <a:pt x="350" y="172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7" y="171"/>
                  </a:lnTo>
                  <a:lnTo>
                    <a:pt x="347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5" y="171"/>
                  </a:lnTo>
                  <a:lnTo>
                    <a:pt x="344" y="171"/>
                  </a:lnTo>
                  <a:lnTo>
                    <a:pt x="344" y="171"/>
                  </a:lnTo>
                  <a:lnTo>
                    <a:pt x="343" y="171"/>
                  </a:lnTo>
                  <a:lnTo>
                    <a:pt x="343" y="171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40" y="171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7" y="172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3" y="174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30" y="178"/>
                  </a:lnTo>
                  <a:lnTo>
                    <a:pt x="329" y="178"/>
                  </a:lnTo>
                  <a:lnTo>
                    <a:pt x="328" y="179"/>
                  </a:lnTo>
                  <a:lnTo>
                    <a:pt x="328" y="179"/>
                  </a:lnTo>
                  <a:lnTo>
                    <a:pt x="328" y="180"/>
                  </a:lnTo>
                  <a:lnTo>
                    <a:pt x="328" y="180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4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8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1"/>
                  </a:lnTo>
                  <a:lnTo>
                    <a:pt x="328" y="191"/>
                  </a:lnTo>
                  <a:lnTo>
                    <a:pt x="329" y="191"/>
                  </a:lnTo>
                  <a:lnTo>
                    <a:pt x="329" y="192"/>
                  </a:lnTo>
                  <a:lnTo>
                    <a:pt x="330" y="192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1" y="193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2" y="194"/>
                  </a:lnTo>
                  <a:lnTo>
                    <a:pt x="332" y="195"/>
                  </a:lnTo>
                  <a:lnTo>
                    <a:pt x="332" y="195"/>
                  </a:lnTo>
                  <a:lnTo>
                    <a:pt x="333" y="195"/>
                  </a:lnTo>
                  <a:lnTo>
                    <a:pt x="334" y="195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5" y="196"/>
                  </a:lnTo>
                  <a:lnTo>
                    <a:pt x="335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7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40" y="197"/>
                  </a:lnTo>
                  <a:lnTo>
                    <a:pt x="340" y="19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9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5"/>
                  </a:lnTo>
                  <a:lnTo>
                    <a:pt x="341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3"/>
                  </a:lnTo>
                  <a:lnTo>
                    <a:pt x="339" y="203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27" y="202"/>
                  </a:lnTo>
                  <a:lnTo>
                    <a:pt x="327" y="202"/>
                  </a:lnTo>
                  <a:lnTo>
                    <a:pt x="327" y="203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7"/>
                  </a:lnTo>
                  <a:lnTo>
                    <a:pt x="328" y="207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1"/>
                  </a:lnTo>
                  <a:lnTo>
                    <a:pt x="331" y="211"/>
                  </a:lnTo>
                  <a:lnTo>
                    <a:pt x="331" y="211"/>
                  </a:lnTo>
                  <a:lnTo>
                    <a:pt x="331" y="212"/>
                  </a:lnTo>
                  <a:lnTo>
                    <a:pt x="331" y="212"/>
                  </a:lnTo>
                  <a:lnTo>
                    <a:pt x="332" y="212"/>
                  </a:lnTo>
                  <a:lnTo>
                    <a:pt x="332" y="213"/>
                  </a:lnTo>
                  <a:lnTo>
                    <a:pt x="332" y="213"/>
                  </a:lnTo>
                  <a:lnTo>
                    <a:pt x="333" y="213"/>
                  </a:lnTo>
                  <a:lnTo>
                    <a:pt x="334" y="213"/>
                  </a:lnTo>
                  <a:lnTo>
                    <a:pt x="334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6" y="214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9" y="21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41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45" y="216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8" y="215"/>
                  </a:lnTo>
                  <a:lnTo>
                    <a:pt x="349" y="215"/>
                  </a:lnTo>
                  <a:lnTo>
                    <a:pt x="349" y="215"/>
                  </a:lnTo>
                  <a:lnTo>
                    <a:pt x="350" y="215"/>
                  </a:lnTo>
                  <a:lnTo>
                    <a:pt x="350" y="215"/>
                  </a:lnTo>
                  <a:lnTo>
                    <a:pt x="350" y="214"/>
                  </a:lnTo>
                  <a:lnTo>
                    <a:pt x="351" y="214"/>
                  </a:lnTo>
                  <a:lnTo>
                    <a:pt x="351" y="214"/>
                  </a:lnTo>
                  <a:lnTo>
                    <a:pt x="352" y="214"/>
                  </a:lnTo>
                  <a:lnTo>
                    <a:pt x="353" y="214"/>
                  </a:lnTo>
                  <a:lnTo>
                    <a:pt x="353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5" y="212"/>
                  </a:lnTo>
                  <a:lnTo>
                    <a:pt x="355" y="212"/>
                  </a:lnTo>
                  <a:lnTo>
                    <a:pt x="356" y="212"/>
                  </a:lnTo>
                  <a:lnTo>
                    <a:pt x="356" y="212"/>
                  </a:lnTo>
                  <a:lnTo>
                    <a:pt x="357" y="211"/>
                  </a:lnTo>
                  <a:lnTo>
                    <a:pt x="357" y="211"/>
                  </a:lnTo>
                  <a:lnTo>
                    <a:pt x="357" y="210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8" y="209"/>
                  </a:lnTo>
                  <a:lnTo>
                    <a:pt x="358" y="209"/>
                  </a:lnTo>
                  <a:lnTo>
                    <a:pt x="359" y="209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7"/>
                  </a:lnTo>
                  <a:lnTo>
                    <a:pt x="359" y="206"/>
                  </a:lnTo>
                  <a:lnTo>
                    <a:pt x="360" y="206"/>
                  </a:lnTo>
                  <a:lnTo>
                    <a:pt x="360" y="205"/>
                  </a:lnTo>
                  <a:lnTo>
                    <a:pt x="360" y="205"/>
                  </a:lnTo>
                  <a:lnTo>
                    <a:pt x="361" y="205"/>
                  </a:lnTo>
                  <a:lnTo>
                    <a:pt x="361" y="204"/>
                  </a:lnTo>
                  <a:lnTo>
                    <a:pt x="361" y="204"/>
                  </a:lnTo>
                  <a:lnTo>
                    <a:pt x="361" y="203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1"/>
                  </a:lnTo>
                  <a:lnTo>
                    <a:pt x="361" y="201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199"/>
                  </a:lnTo>
                  <a:lnTo>
                    <a:pt x="361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7"/>
                  </a:lnTo>
                  <a:lnTo>
                    <a:pt x="360" y="197"/>
                  </a:lnTo>
                  <a:lnTo>
                    <a:pt x="359" y="197"/>
                  </a:lnTo>
                  <a:lnTo>
                    <a:pt x="359" y="196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8" y="195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2"/>
                  </a:lnTo>
                  <a:lnTo>
                    <a:pt x="356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2" y="190"/>
                  </a:lnTo>
                  <a:lnTo>
                    <a:pt x="352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8" y="189"/>
                  </a:lnTo>
                  <a:lnTo>
                    <a:pt x="348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46" y="188"/>
                  </a:lnTo>
                  <a:lnTo>
                    <a:pt x="345" y="188"/>
                  </a:lnTo>
                  <a:lnTo>
                    <a:pt x="344" y="188"/>
                  </a:lnTo>
                  <a:lnTo>
                    <a:pt x="344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4"/>
                  </a:lnTo>
                  <a:lnTo>
                    <a:pt x="347" y="184"/>
                  </a:lnTo>
                  <a:lnTo>
                    <a:pt x="347" y="185"/>
                  </a:lnTo>
                  <a:lnTo>
                    <a:pt x="359" y="185"/>
                  </a:lnTo>
                  <a:lnTo>
                    <a:pt x="359" y="185"/>
                  </a:lnTo>
                  <a:close/>
                  <a:moveTo>
                    <a:pt x="367" y="215"/>
                  </a:moveTo>
                  <a:lnTo>
                    <a:pt x="380" y="215"/>
                  </a:lnTo>
                  <a:lnTo>
                    <a:pt x="380" y="191"/>
                  </a:lnTo>
                  <a:lnTo>
                    <a:pt x="379" y="191"/>
                  </a:lnTo>
                  <a:lnTo>
                    <a:pt x="380" y="191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79" y="189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2" y="185"/>
                  </a:lnTo>
                  <a:lnTo>
                    <a:pt x="382" y="185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3" y="184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1" y="185"/>
                  </a:lnTo>
                  <a:lnTo>
                    <a:pt x="391" y="185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7"/>
                  </a:lnTo>
                  <a:lnTo>
                    <a:pt x="392" y="187"/>
                  </a:lnTo>
                  <a:lnTo>
                    <a:pt x="393" y="188"/>
                  </a:lnTo>
                  <a:lnTo>
                    <a:pt x="393" y="189"/>
                  </a:lnTo>
                  <a:lnTo>
                    <a:pt x="393" y="189"/>
                  </a:lnTo>
                  <a:lnTo>
                    <a:pt x="393" y="190"/>
                  </a:lnTo>
                  <a:lnTo>
                    <a:pt x="393" y="190"/>
                  </a:lnTo>
                  <a:lnTo>
                    <a:pt x="393" y="191"/>
                  </a:lnTo>
                  <a:lnTo>
                    <a:pt x="393" y="192"/>
                  </a:lnTo>
                  <a:lnTo>
                    <a:pt x="393" y="215"/>
                  </a:lnTo>
                  <a:lnTo>
                    <a:pt x="406" y="215"/>
                  </a:lnTo>
                  <a:lnTo>
                    <a:pt x="406" y="191"/>
                  </a:lnTo>
                  <a:lnTo>
                    <a:pt x="405" y="191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8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399" y="174"/>
                  </a:lnTo>
                  <a:lnTo>
                    <a:pt x="399" y="173"/>
                  </a:lnTo>
                  <a:lnTo>
                    <a:pt x="398" y="173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6" y="172"/>
                  </a:lnTo>
                  <a:lnTo>
                    <a:pt x="396" y="172"/>
                  </a:lnTo>
                  <a:lnTo>
                    <a:pt x="395" y="172"/>
                  </a:lnTo>
                  <a:lnTo>
                    <a:pt x="395" y="172"/>
                  </a:lnTo>
                  <a:lnTo>
                    <a:pt x="394" y="171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0" y="171"/>
                  </a:lnTo>
                  <a:lnTo>
                    <a:pt x="389" y="171"/>
                  </a:lnTo>
                  <a:lnTo>
                    <a:pt x="389" y="171"/>
                  </a:lnTo>
                  <a:lnTo>
                    <a:pt x="388" y="171"/>
                  </a:lnTo>
                  <a:lnTo>
                    <a:pt x="388" y="171"/>
                  </a:lnTo>
                  <a:lnTo>
                    <a:pt x="387" y="171"/>
                  </a:lnTo>
                  <a:lnTo>
                    <a:pt x="387" y="171"/>
                  </a:lnTo>
                  <a:lnTo>
                    <a:pt x="386" y="172"/>
                  </a:lnTo>
                  <a:lnTo>
                    <a:pt x="385" y="172"/>
                  </a:lnTo>
                  <a:lnTo>
                    <a:pt x="385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3" y="173"/>
                  </a:lnTo>
                  <a:lnTo>
                    <a:pt x="382" y="173"/>
                  </a:lnTo>
                  <a:lnTo>
                    <a:pt x="382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5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80" y="176"/>
                  </a:lnTo>
                  <a:lnTo>
                    <a:pt x="380" y="176"/>
                  </a:lnTo>
                  <a:lnTo>
                    <a:pt x="380" y="159"/>
                  </a:lnTo>
                  <a:lnTo>
                    <a:pt x="367" y="159"/>
                  </a:lnTo>
                  <a:lnTo>
                    <a:pt x="367" y="215"/>
                  </a:lnTo>
                  <a:lnTo>
                    <a:pt x="367" y="215"/>
                  </a:lnTo>
                  <a:close/>
                  <a:moveTo>
                    <a:pt x="427" y="173"/>
                  </a:moveTo>
                  <a:lnTo>
                    <a:pt x="414" y="173"/>
                  </a:lnTo>
                  <a:lnTo>
                    <a:pt x="414" y="215"/>
                  </a:lnTo>
                  <a:lnTo>
                    <a:pt x="427" y="215"/>
                  </a:lnTo>
                  <a:lnTo>
                    <a:pt x="427" y="173"/>
                  </a:lnTo>
                  <a:lnTo>
                    <a:pt x="427" y="173"/>
                  </a:lnTo>
                  <a:close/>
                  <a:moveTo>
                    <a:pt x="427" y="159"/>
                  </a:moveTo>
                  <a:lnTo>
                    <a:pt x="414" y="159"/>
                  </a:lnTo>
                  <a:lnTo>
                    <a:pt x="414" y="168"/>
                  </a:lnTo>
                  <a:lnTo>
                    <a:pt x="427" y="168"/>
                  </a:lnTo>
                  <a:lnTo>
                    <a:pt x="427" y="159"/>
                  </a:lnTo>
                  <a:lnTo>
                    <a:pt x="427" y="159"/>
                  </a:lnTo>
                  <a:close/>
                  <a:moveTo>
                    <a:pt x="435" y="229"/>
                  </a:moveTo>
                  <a:lnTo>
                    <a:pt x="448" y="229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49" y="213"/>
                  </a:lnTo>
                  <a:lnTo>
                    <a:pt x="450" y="213"/>
                  </a:lnTo>
                  <a:lnTo>
                    <a:pt x="450" y="213"/>
                  </a:lnTo>
                  <a:lnTo>
                    <a:pt x="451" y="213"/>
                  </a:lnTo>
                  <a:lnTo>
                    <a:pt x="452" y="214"/>
                  </a:lnTo>
                  <a:lnTo>
                    <a:pt x="452" y="214"/>
                  </a:lnTo>
                  <a:lnTo>
                    <a:pt x="453" y="214"/>
                  </a:lnTo>
                  <a:lnTo>
                    <a:pt x="453" y="215"/>
                  </a:lnTo>
                  <a:lnTo>
                    <a:pt x="453" y="215"/>
                  </a:lnTo>
                  <a:lnTo>
                    <a:pt x="454" y="215"/>
                  </a:lnTo>
                  <a:lnTo>
                    <a:pt x="454" y="215"/>
                  </a:lnTo>
                  <a:lnTo>
                    <a:pt x="455" y="215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7" y="216"/>
                  </a:lnTo>
                  <a:lnTo>
                    <a:pt x="457" y="216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16"/>
                  </a:lnTo>
                  <a:lnTo>
                    <a:pt x="462" y="216"/>
                  </a:lnTo>
                  <a:lnTo>
                    <a:pt x="462" y="216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5" y="215"/>
                  </a:lnTo>
                  <a:lnTo>
                    <a:pt x="465" y="215"/>
                  </a:lnTo>
                  <a:lnTo>
                    <a:pt x="466" y="215"/>
                  </a:lnTo>
                  <a:lnTo>
                    <a:pt x="467" y="214"/>
                  </a:lnTo>
                  <a:lnTo>
                    <a:pt x="467" y="214"/>
                  </a:lnTo>
                  <a:lnTo>
                    <a:pt x="468" y="214"/>
                  </a:lnTo>
                  <a:lnTo>
                    <a:pt x="469" y="214"/>
                  </a:lnTo>
                  <a:lnTo>
                    <a:pt x="469" y="213"/>
                  </a:lnTo>
                  <a:lnTo>
                    <a:pt x="470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2" y="212"/>
                  </a:lnTo>
                  <a:lnTo>
                    <a:pt x="472" y="212"/>
                  </a:lnTo>
                  <a:lnTo>
                    <a:pt x="472" y="211"/>
                  </a:lnTo>
                  <a:lnTo>
                    <a:pt x="473" y="211"/>
                  </a:lnTo>
                  <a:lnTo>
                    <a:pt x="473" y="210"/>
                  </a:lnTo>
                  <a:lnTo>
                    <a:pt x="474" y="210"/>
                  </a:lnTo>
                  <a:lnTo>
                    <a:pt x="475" y="210"/>
                  </a:lnTo>
                  <a:lnTo>
                    <a:pt x="475" y="209"/>
                  </a:lnTo>
                  <a:lnTo>
                    <a:pt x="475" y="209"/>
                  </a:lnTo>
                  <a:lnTo>
                    <a:pt x="476" y="208"/>
                  </a:lnTo>
                  <a:lnTo>
                    <a:pt x="476" y="208"/>
                  </a:lnTo>
                  <a:lnTo>
                    <a:pt x="477" y="207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8" y="204"/>
                  </a:lnTo>
                  <a:lnTo>
                    <a:pt x="479" y="204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200"/>
                  </a:lnTo>
                  <a:lnTo>
                    <a:pt x="480" y="199"/>
                  </a:lnTo>
                  <a:lnTo>
                    <a:pt x="480" y="198"/>
                  </a:lnTo>
                  <a:lnTo>
                    <a:pt x="480" y="198"/>
                  </a:lnTo>
                  <a:lnTo>
                    <a:pt x="480" y="197"/>
                  </a:lnTo>
                  <a:lnTo>
                    <a:pt x="480" y="196"/>
                  </a:lnTo>
                  <a:lnTo>
                    <a:pt x="480" y="195"/>
                  </a:lnTo>
                  <a:lnTo>
                    <a:pt x="480" y="195"/>
                  </a:lnTo>
                  <a:lnTo>
                    <a:pt x="481" y="194"/>
                  </a:lnTo>
                  <a:lnTo>
                    <a:pt x="480" y="194"/>
                  </a:lnTo>
                  <a:lnTo>
                    <a:pt x="480" y="193"/>
                  </a:lnTo>
                  <a:lnTo>
                    <a:pt x="480" y="193"/>
                  </a:lnTo>
                  <a:lnTo>
                    <a:pt x="480" y="192"/>
                  </a:lnTo>
                  <a:lnTo>
                    <a:pt x="480" y="191"/>
                  </a:lnTo>
                  <a:lnTo>
                    <a:pt x="480" y="191"/>
                  </a:lnTo>
                  <a:lnTo>
                    <a:pt x="480" y="190"/>
                  </a:lnTo>
                  <a:lnTo>
                    <a:pt x="480" y="190"/>
                  </a:lnTo>
                  <a:lnTo>
                    <a:pt x="480" y="189"/>
                  </a:lnTo>
                  <a:lnTo>
                    <a:pt x="480" y="189"/>
                  </a:lnTo>
                  <a:lnTo>
                    <a:pt x="480" y="188"/>
                  </a:lnTo>
                  <a:lnTo>
                    <a:pt x="480" y="188"/>
                  </a:lnTo>
                  <a:lnTo>
                    <a:pt x="479" y="187"/>
                  </a:lnTo>
                  <a:lnTo>
                    <a:pt x="479" y="187"/>
                  </a:lnTo>
                  <a:lnTo>
                    <a:pt x="479" y="186"/>
                  </a:lnTo>
                  <a:lnTo>
                    <a:pt x="479" y="186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4"/>
                  </a:lnTo>
                  <a:lnTo>
                    <a:pt x="479" y="184"/>
                  </a:lnTo>
                  <a:lnTo>
                    <a:pt x="478" y="183"/>
                  </a:lnTo>
                  <a:lnTo>
                    <a:pt x="478" y="183"/>
                  </a:lnTo>
                  <a:lnTo>
                    <a:pt x="478" y="182"/>
                  </a:lnTo>
                  <a:lnTo>
                    <a:pt x="478" y="182"/>
                  </a:lnTo>
                  <a:lnTo>
                    <a:pt x="477" y="182"/>
                  </a:lnTo>
                  <a:lnTo>
                    <a:pt x="477" y="181"/>
                  </a:lnTo>
                  <a:lnTo>
                    <a:pt x="477" y="181"/>
                  </a:lnTo>
                  <a:lnTo>
                    <a:pt x="476" y="181"/>
                  </a:lnTo>
                  <a:lnTo>
                    <a:pt x="476" y="180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4" y="177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2" y="175"/>
                  </a:lnTo>
                  <a:lnTo>
                    <a:pt x="472" y="175"/>
                  </a:lnTo>
                  <a:lnTo>
                    <a:pt x="471" y="174"/>
                  </a:lnTo>
                  <a:lnTo>
                    <a:pt x="471" y="174"/>
                  </a:lnTo>
                  <a:lnTo>
                    <a:pt x="470" y="174"/>
                  </a:lnTo>
                  <a:lnTo>
                    <a:pt x="469" y="174"/>
                  </a:lnTo>
                  <a:lnTo>
                    <a:pt x="469" y="173"/>
                  </a:lnTo>
                  <a:lnTo>
                    <a:pt x="468" y="173"/>
                  </a:lnTo>
                  <a:lnTo>
                    <a:pt x="468" y="173"/>
                  </a:lnTo>
                  <a:lnTo>
                    <a:pt x="467" y="172"/>
                  </a:lnTo>
                  <a:lnTo>
                    <a:pt x="467" y="172"/>
                  </a:lnTo>
                  <a:lnTo>
                    <a:pt x="466" y="172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4" y="171"/>
                  </a:lnTo>
                  <a:lnTo>
                    <a:pt x="464" y="171"/>
                  </a:lnTo>
                  <a:lnTo>
                    <a:pt x="462" y="171"/>
                  </a:lnTo>
                  <a:lnTo>
                    <a:pt x="462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0" y="171"/>
                  </a:lnTo>
                  <a:lnTo>
                    <a:pt x="459" y="171"/>
                  </a:lnTo>
                  <a:lnTo>
                    <a:pt x="458" y="171"/>
                  </a:lnTo>
                  <a:lnTo>
                    <a:pt x="458" y="171"/>
                  </a:lnTo>
                  <a:lnTo>
                    <a:pt x="457" y="171"/>
                  </a:lnTo>
                  <a:lnTo>
                    <a:pt x="456" y="171"/>
                  </a:lnTo>
                  <a:lnTo>
                    <a:pt x="456" y="171"/>
                  </a:lnTo>
                  <a:lnTo>
                    <a:pt x="455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3" y="172"/>
                  </a:lnTo>
                  <a:lnTo>
                    <a:pt x="453" y="172"/>
                  </a:lnTo>
                  <a:lnTo>
                    <a:pt x="453" y="173"/>
                  </a:lnTo>
                  <a:lnTo>
                    <a:pt x="452" y="173"/>
                  </a:lnTo>
                  <a:lnTo>
                    <a:pt x="452" y="173"/>
                  </a:lnTo>
                  <a:lnTo>
                    <a:pt x="451" y="174"/>
                  </a:lnTo>
                  <a:lnTo>
                    <a:pt x="450" y="174"/>
                  </a:lnTo>
                  <a:lnTo>
                    <a:pt x="450" y="174"/>
                  </a:lnTo>
                  <a:lnTo>
                    <a:pt x="449" y="174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7"/>
                  </a:lnTo>
                  <a:lnTo>
                    <a:pt x="447" y="178"/>
                  </a:lnTo>
                  <a:lnTo>
                    <a:pt x="447" y="173"/>
                  </a:lnTo>
                  <a:lnTo>
                    <a:pt x="435" y="173"/>
                  </a:lnTo>
                  <a:lnTo>
                    <a:pt x="435" y="229"/>
                  </a:lnTo>
                  <a:lnTo>
                    <a:pt x="435" y="229"/>
                  </a:lnTo>
                  <a:close/>
                  <a:moveTo>
                    <a:pt x="458" y="183"/>
                  </a:moveTo>
                  <a:lnTo>
                    <a:pt x="458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0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2" y="184"/>
                  </a:lnTo>
                  <a:lnTo>
                    <a:pt x="462" y="184"/>
                  </a:lnTo>
                  <a:lnTo>
                    <a:pt x="463" y="185"/>
                  </a:lnTo>
                  <a:lnTo>
                    <a:pt x="463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7" y="188"/>
                  </a:lnTo>
                  <a:lnTo>
                    <a:pt x="467" y="188"/>
                  </a:lnTo>
                  <a:lnTo>
                    <a:pt x="467" y="189"/>
                  </a:lnTo>
                  <a:lnTo>
                    <a:pt x="467" y="189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2"/>
                  </a:lnTo>
                  <a:lnTo>
                    <a:pt x="468" y="193"/>
                  </a:lnTo>
                  <a:lnTo>
                    <a:pt x="468" y="193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68" y="196"/>
                  </a:lnTo>
                  <a:lnTo>
                    <a:pt x="468" y="197"/>
                  </a:lnTo>
                  <a:lnTo>
                    <a:pt x="467" y="197"/>
                  </a:lnTo>
                  <a:lnTo>
                    <a:pt x="467" y="197"/>
                  </a:lnTo>
                  <a:lnTo>
                    <a:pt x="467" y="198"/>
                  </a:lnTo>
                  <a:lnTo>
                    <a:pt x="467" y="198"/>
                  </a:lnTo>
                  <a:lnTo>
                    <a:pt x="467" y="199"/>
                  </a:lnTo>
                  <a:lnTo>
                    <a:pt x="467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5" y="200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3" y="202"/>
                  </a:lnTo>
                  <a:lnTo>
                    <a:pt x="463" y="203"/>
                  </a:lnTo>
                  <a:lnTo>
                    <a:pt x="462" y="203"/>
                  </a:lnTo>
                  <a:lnTo>
                    <a:pt x="462" y="203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59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56" y="204"/>
                  </a:lnTo>
                  <a:lnTo>
                    <a:pt x="456" y="204"/>
                  </a:lnTo>
                  <a:lnTo>
                    <a:pt x="455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3" y="204"/>
                  </a:lnTo>
                  <a:lnTo>
                    <a:pt x="453" y="203"/>
                  </a:lnTo>
                  <a:lnTo>
                    <a:pt x="452" y="203"/>
                  </a:lnTo>
                  <a:lnTo>
                    <a:pt x="452" y="203"/>
                  </a:lnTo>
                  <a:lnTo>
                    <a:pt x="452" y="202"/>
                  </a:lnTo>
                  <a:lnTo>
                    <a:pt x="451" y="202"/>
                  </a:lnTo>
                  <a:lnTo>
                    <a:pt x="451" y="202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8" y="198"/>
                  </a:lnTo>
                  <a:lnTo>
                    <a:pt x="448" y="198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7" y="196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8" y="191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9" y="189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5"/>
                  </a:lnTo>
                  <a:lnTo>
                    <a:pt x="450" y="185"/>
                  </a:lnTo>
                  <a:lnTo>
                    <a:pt x="451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3" y="184"/>
                  </a:lnTo>
                  <a:lnTo>
                    <a:pt x="453" y="184"/>
                  </a:lnTo>
                  <a:lnTo>
                    <a:pt x="453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5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7" y="183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8" y="183"/>
                  </a:lnTo>
                  <a:close/>
                  <a:moveTo>
                    <a:pt x="41" y="21"/>
                  </a:move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41" y="21"/>
                  </a:lnTo>
                  <a:lnTo>
                    <a:pt x="41" y="21"/>
                  </a:lnTo>
                  <a:close/>
                  <a:moveTo>
                    <a:pt x="48" y="75"/>
                  </a:moveTo>
                  <a:lnTo>
                    <a:pt x="60" y="75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9" y="61"/>
                  </a:lnTo>
                  <a:lnTo>
                    <a:pt x="79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9" y="53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48" y="19"/>
                  </a:lnTo>
                  <a:lnTo>
                    <a:pt x="48" y="75"/>
                  </a:lnTo>
                  <a:lnTo>
                    <a:pt x="48" y="75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2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119" y="17"/>
                  </a:moveTo>
                  <a:lnTo>
                    <a:pt x="119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2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20"/>
                  </a:lnTo>
                  <a:lnTo>
                    <a:pt x="107" y="20"/>
                  </a:lnTo>
                  <a:lnTo>
                    <a:pt x="107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5" y="57"/>
                  </a:lnTo>
                  <a:lnTo>
                    <a:pt x="106" y="57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9" y="62"/>
                  </a:lnTo>
                  <a:lnTo>
                    <a:pt x="120" y="61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4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7" y="60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1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6"/>
                  </a:lnTo>
                  <a:lnTo>
                    <a:pt x="142" y="35"/>
                  </a:lnTo>
                  <a:lnTo>
                    <a:pt x="141" y="35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4"/>
                  </a:lnTo>
                  <a:lnTo>
                    <a:pt x="136" y="23"/>
                  </a:lnTo>
                  <a:lnTo>
                    <a:pt x="135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2" y="21"/>
                  </a:lnTo>
                  <a:lnTo>
                    <a:pt x="132" y="20"/>
                  </a:lnTo>
                  <a:lnTo>
                    <a:pt x="131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9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4" y="17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1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9" y="17"/>
                  </a:lnTo>
                  <a:close/>
                  <a:moveTo>
                    <a:pt x="120" y="29"/>
                  </a:moveTo>
                  <a:lnTo>
                    <a:pt x="120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5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4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4" y="49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9"/>
                  </a:lnTo>
                  <a:close/>
                  <a:moveTo>
                    <a:pt x="148" y="61"/>
                  </a:moveTo>
                  <a:lnTo>
                    <a:pt x="161" y="61"/>
                  </a:lnTo>
                  <a:lnTo>
                    <a:pt x="161" y="4"/>
                  </a:lnTo>
                  <a:lnTo>
                    <a:pt x="148" y="4"/>
                  </a:lnTo>
                  <a:lnTo>
                    <a:pt x="148" y="61"/>
                  </a:lnTo>
                  <a:lnTo>
                    <a:pt x="148" y="61"/>
                  </a:lnTo>
                  <a:close/>
                  <a:moveTo>
                    <a:pt x="197" y="48"/>
                  </a:move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0" y="47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210" y="44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39"/>
                  </a:lnTo>
                  <a:lnTo>
                    <a:pt x="210" y="38"/>
                  </a:lnTo>
                  <a:lnTo>
                    <a:pt x="210" y="37"/>
                  </a:lnTo>
                  <a:lnTo>
                    <a:pt x="210" y="37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3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09" y="31"/>
                  </a:lnTo>
                  <a:lnTo>
                    <a:pt x="209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8"/>
                  </a:lnTo>
                  <a:lnTo>
                    <a:pt x="208" y="27"/>
                  </a:lnTo>
                  <a:lnTo>
                    <a:pt x="207" y="27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5"/>
                  </a:lnTo>
                  <a:lnTo>
                    <a:pt x="205" y="25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2" y="22"/>
                  </a:lnTo>
                  <a:lnTo>
                    <a:pt x="202" y="21"/>
                  </a:lnTo>
                  <a:lnTo>
                    <a:pt x="201" y="21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5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2" y="17"/>
                  </a:lnTo>
                  <a:lnTo>
                    <a:pt x="191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89" y="17"/>
                  </a:lnTo>
                  <a:lnTo>
                    <a:pt x="188" y="17"/>
                  </a:lnTo>
                  <a:lnTo>
                    <a:pt x="187" y="17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1" y="18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4" y="22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3" y="24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7"/>
                  </a:lnTo>
                  <a:lnTo>
                    <a:pt x="170" y="27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9" y="30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4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7"/>
                  </a:lnTo>
                  <a:lnTo>
                    <a:pt x="167" y="37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7"/>
                  </a:lnTo>
                  <a:lnTo>
                    <a:pt x="169" y="48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0" y="51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2" y="54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7" y="58"/>
                  </a:lnTo>
                  <a:lnTo>
                    <a:pt x="178" y="58"/>
                  </a:lnTo>
                  <a:lnTo>
                    <a:pt x="178" y="59"/>
                  </a:lnTo>
                  <a:lnTo>
                    <a:pt x="179" y="59"/>
                  </a:lnTo>
                  <a:lnTo>
                    <a:pt x="179" y="60"/>
                  </a:lnTo>
                  <a:lnTo>
                    <a:pt x="180" y="60"/>
                  </a:lnTo>
                  <a:lnTo>
                    <a:pt x="181" y="60"/>
                  </a:lnTo>
                  <a:lnTo>
                    <a:pt x="182" y="60"/>
                  </a:lnTo>
                  <a:lnTo>
                    <a:pt x="182" y="61"/>
                  </a:lnTo>
                  <a:lnTo>
                    <a:pt x="183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61"/>
                  </a:lnTo>
                  <a:lnTo>
                    <a:pt x="196" y="60"/>
                  </a:lnTo>
                  <a:lnTo>
                    <a:pt x="197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199" y="58"/>
                  </a:lnTo>
                  <a:lnTo>
                    <a:pt x="200" y="58"/>
                  </a:lnTo>
                  <a:lnTo>
                    <a:pt x="201" y="58"/>
                  </a:lnTo>
                  <a:lnTo>
                    <a:pt x="201" y="57"/>
                  </a:lnTo>
                  <a:lnTo>
                    <a:pt x="202" y="57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4" y="55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52"/>
                  </a:lnTo>
                  <a:lnTo>
                    <a:pt x="207" y="52"/>
                  </a:lnTo>
                  <a:lnTo>
                    <a:pt x="208" y="51"/>
                  </a:lnTo>
                  <a:lnTo>
                    <a:pt x="208" y="50"/>
                  </a:lnTo>
                  <a:lnTo>
                    <a:pt x="208" y="49"/>
                  </a:lnTo>
                  <a:lnTo>
                    <a:pt x="209" y="49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197" y="48"/>
                  </a:lnTo>
                  <a:lnTo>
                    <a:pt x="197" y="48"/>
                  </a:lnTo>
                  <a:close/>
                  <a:moveTo>
                    <a:pt x="179" y="35"/>
                  </a:moveTo>
                  <a:lnTo>
                    <a:pt x="179" y="34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1" y="31"/>
                  </a:lnTo>
                  <a:lnTo>
                    <a:pt x="181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8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5" y="29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6" y="30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79" y="35"/>
                  </a:lnTo>
                  <a:lnTo>
                    <a:pt x="179" y="35"/>
                  </a:lnTo>
                  <a:close/>
                  <a:moveTo>
                    <a:pt x="247" y="45"/>
                  </a:moveTo>
                  <a:lnTo>
                    <a:pt x="247" y="45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6" y="45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3" y="48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2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5" y="50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34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1" y="48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0" y="46"/>
                  </a:lnTo>
                  <a:lnTo>
                    <a:pt x="229" y="46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4"/>
                  </a:lnTo>
                  <a:lnTo>
                    <a:pt x="229" y="44"/>
                  </a:lnTo>
                  <a:lnTo>
                    <a:pt x="229" y="43"/>
                  </a:lnTo>
                  <a:lnTo>
                    <a:pt x="228" y="43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0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6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1" y="32"/>
                  </a:lnTo>
                  <a:lnTo>
                    <a:pt x="231" y="32"/>
                  </a:lnTo>
                  <a:lnTo>
                    <a:pt x="231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0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5"/>
                  </a:lnTo>
                  <a:lnTo>
                    <a:pt x="260" y="35"/>
                  </a:lnTo>
                  <a:lnTo>
                    <a:pt x="259" y="3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59" y="31"/>
                  </a:lnTo>
                  <a:lnTo>
                    <a:pt x="259" y="31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7" y="28"/>
                  </a:lnTo>
                  <a:lnTo>
                    <a:pt x="257" y="27"/>
                  </a:lnTo>
                  <a:lnTo>
                    <a:pt x="256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4" y="24"/>
                  </a:lnTo>
                  <a:lnTo>
                    <a:pt x="254" y="23"/>
                  </a:lnTo>
                  <a:lnTo>
                    <a:pt x="253" y="23"/>
                  </a:lnTo>
                  <a:lnTo>
                    <a:pt x="252" y="23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49" y="20"/>
                  </a:lnTo>
                  <a:lnTo>
                    <a:pt x="248" y="20"/>
                  </a:lnTo>
                  <a:lnTo>
                    <a:pt x="248" y="19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6" y="19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2" y="17"/>
                  </a:lnTo>
                  <a:lnTo>
                    <a:pt x="241" y="17"/>
                  </a:lnTo>
                  <a:lnTo>
                    <a:pt x="241" y="17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8" y="17"/>
                  </a:lnTo>
                  <a:lnTo>
                    <a:pt x="237" y="17"/>
                  </a:lnTo>
                  <a:lnTo>
                    <a:pt x="236" y="17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20"/>
                  </a:lnTo>
                  <a:lnTo>
                    <a:pt x="225" y="20"/>
                  </a:lnTo>
                  <a:lnTo>
                    <a:pt x="225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2" y="22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1" y="24"/>
                  </a:lnTo>
                  <a:lnTo>
                    <a:pt x="221" y="25"/>
                  </a:lnTo>
                  <a:lnTo>
                    <a:pt x="220" y="25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19" y="27"/>
                  </a:lnTo>
                  <a:lnTo>
                    <a:pt x="218" y="27"/>
                  </a:lnTo>
                  <a:lnTo>
                    <a:pt x="218" y="28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7" y="30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2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5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9"/>
                  </a:lnTo>
                  <a:lnTo>
                    <a:pt x="216" y="40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6" y="42"/>
                  </a:lnTo>
                  <a:lnTo>
                    <a:pt x="216" y="43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6"/>
                  </a:lnTo>
                  <a:lnTo>
                    <a:pt x="217" y="46"/>
                  </a:lnTo>
                  <a:lnTo>
                    <a:pt x="217" y="47"/>
                  </a:lnTo>
                  <a:lnTo>
                    <a:pt x="217" y="48"/>
                  </a:lnTo>
                  <a:lnTo>
                    <a:pt x="217" y="49"/>
                  </a:lnTo>
                  <a:lnTo>
                    <a:pt x="218" y="49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5" y="57"/>
                  </a:lnTo>
                  <a:lnTo>
                    <a:pt x="225" y="58"/>
                  </a:lnTo>
                  <a:lnTo>
                    <a:pt x="226" y="58"/>
                  </a:lnTo>
                  <a:lnTo>
                    <a:pt x="227" y="58"/>
                  </a:lnTo>
                  <a:lnTo>
                    <a:pt x="227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9" y="60"/>
                  </a:lnTo>
                  <a:lnTo>
                    <a:pt x="230" y="60"/>
                  </a:lnTo>
                  <a:lnTo>
                    <a:pt x="231" y="60"/>
                  </a:lnTo>
                  <a:lnTo>
                    <a:pt x="231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3" y="61"/>
                  </a:lnTo>
                  <a:lnTo>
                    <a:pt x="234" y="61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7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2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6" y="6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7" y="59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9" y="58"/>
                  </a:lnTo>
                  <a:lnTo>
                    <a:pt x="250" y="58"/>
                  </a:lnTo>
                  <a:lnTo>
                    <a:pt x="250" y="58"/>
                  </a:lnTo>
                  <a:lnTo>
                    <a:pt x="251" y="57"/>
                  </a:lnTo>
                  <a:lnTo>
                    <a:pt x="251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3" y="56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3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7" y="52"/>
                  </a:lnTo>
                  <a:lnTo>
                    <a:pt x="257" y="50"/>
                  </a:lnTo>
                  <a:lnTo>
                    <a:pt x="258" y="50"/>
                  </a:lnTo>
                  <a:lnTo>
                    <a:pt x="258" y="50"/>
                  </a:lnTo>
                  <a:lnTo>
                    <a:pt x="258" y="49"/>
                  </a:lnTo>
                  <a:lnTo>
                    <a:pt x="258" y="48"/>
                  </a:lnTo>
                  <a:lnTo>
                    <a:pt x="259" y="48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6"/>
                  </a:lnTo>
                  <a:lnTo>
                    <a:pt x="259" y="45"/>
                  </a:lnTo>
                  <a:lnTo>
                    <a:pt x="259" y="45"/>
                  </a:lnTo>
                  <a:lnTo>
                    <a:pt x="260" y="45"/>
                  </a:lnTo>
                  <a:lnTo>
                    <a:pt x="247" y="45"/>
                  </a:lnTo>
                  <a:lnTo>
                    <a:pt x="247" y="45"/>
                  </a:lnTo>
                  <a:close/>
                  <a:moveTo>
                    <a:pt x="239" y="5"/>
                  </a:moveTo>
                  <a:lnTo>
                    <a:pt x="235" y="0"/>
                  </a:lnTo>
                  <a:lnTo>
                    <a:pt x="223" y="0"/>
                  </a:lnTo>
                  <a:lnTo>
                    <a:pt x="234" y="12"/>
                  </a:lnTo>
                  <a:lnTo>
                    <a:pt x="243" y="12"/>
                  </a:lnTo>
                  <a:lnTo>
                    <a:pt x="254" y="0"/>
                  </a:lnTo>
                  <a:lnTo>
                    <a:pt x="242" y="0"/>
                  </a:lnTo>
                  <a:lnTo>
                    <a:pt x="239" y="5"/>
                  </a:lnTo>
                  <a:lnTo>
                    <a:pt x="239" y="5"/>
                  </a:lnTo>
                  <a:close/>
                  <a:moveTo>
                    <a:pt x="266" y="61"/>
                  </a:moveTo>
                  <a:lnTo>
                    <a:pt x="278" y="61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78" y="36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80" y="31"/>
                  </a:lnTo>
                  <a:lnTo>
                    <a:pt x="280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7" y="29"/>
                  </a:lnTo>
                  <a:lnTo>
                    <a:pt x="287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8"/>
                  </a:lnTo>
                  <a:lnTo>
                    <a:pt x="292" y="61"/>
                  </a:lnTo>
                  <a:lnTo>
                    <a:pt x="305" y="61"/>
                  </a:lnTo>
                  <a:lnTo>
                    <a:pt x="305" y="34"/>
                  </a:lnTo>
                  <a:lnTo>
                    <a:pt x="304" y="34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2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8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3" y="26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7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3" y="18"/>
                  </a:lnTo>
                  <a:lnTo>
                    <a:pt x="293" y="17"/>
                  </a:lnTo>
                  <a:lnTo>
                    <a:pt x="292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7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0" y="19"/>
                  </a:lnTo>
                  <a:lnTo>
                    <a:pt x="280" y="20"/>
                  </a:lnTo>
                  <a:lnTo>
                    <a:pt x="279" y="20"/>
                  </a:lnTo>
                  <a:lnTo>
                    <a:pt x="279" y="20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3"/>
                  </a:lnTo>
                  <a:lnTo>
                    <a:pt x="278" y="19"/>
                  </a:lnTo>
                  <a:lnTo>
                    <a:pt x="266" y="19"/>
                  </a:lnTo>
                  <a:lnTo>
                    <a:pt x="266" y="61"/>
                  </a:lnTo>
                  <a:lnTo>
                    <a:pt x="266" y="61"/>
                  </a:lnTo>
                  <a:close/>
                  <a:moveTo>
                    <a:pt x="334" y="17"/>
                  </a:moveTo>
                  <a:lnTo>
                    <a:pt x="333" y="17"/>
                  </a:lnTo>
                  <a:lnTo>
                    <a:pt x="332" y="17"/>
                  </a:lnTo>
                  <a:lnTo>
                    <a:pt x="332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17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6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2" y="19"/>
                  </a:lnTo>
                  <a:lnTo>
                    <a:pt x="322" y="20"/>
                  </a:lnTo>
                  <a:lnTo>
                    <a:pt x="321" y="20"/>
                  </a:lnTo>
                  <a:lnTo>
                    <a:pt x="321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5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8"/>
                  </a:lnTo>
                  <a:lnTo>
                    <a:pt x="313" y="28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2" y="31"/>
                  </a:lnTo>
                  <a:lnTo>
                    <a:pt x="312" y="32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4"/>
                  </a:lnTo>
                  <a:lnTo>
                    <a:pt x="311" y="34"/>
                  </a:lnTo>
                  <a:lnTo>
                    <a:pt x="311" y="34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40"/>
                  </a:lnTo>
                  <a:lnTo>
                    <a:pt x="311" y="41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6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5" y="52"/>
                  </a:lnTo>
                  <a:lnTo>
                    <a:pt x="315" y="53"/>
                  </a:lnTo>
                  <a:lnTo>
                    <a:pt x="315" y="54"/>
                  </a:lnTo>
                  <a:lnTo>
                    <a:pt x="316" y="54"/>
                  </a:lnTo>
                  <a:lnTo>
                    <a:pt x="316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2" y="59"/>
                  </a:lnTo>
                  <a:lnTo>
                    <a:pt x="323" y="59"/>
                  </a:lnTo>
                  <a:lnTo>
                    <a:pt x="323" y="60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6" y="61"/>
                  </a:lnTo>
                  <a:lnTo>
                    <a:pt x="327" y="61"/>
                  </a:lnTo>
                  <a:lnTo>
                    <a:pt x="328" y="61"/>
                  </a:lnTo>
                  <a:lnTo>
                    <a:pt x="328" y="61"/>
                  </a:lnTo>
                  <a:lnTo>
                    <a:pt x="329" y="61"/>
                  </a:lnTo>
                  <a:lnTo>
                    <a:pt x="330" y="61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34" y="62"/>
                  </a:lnTo>
                  <a:lnTo>
                    <a:pt x="334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6" y="61"/>
                  </a:lnTo>
                  <a:lnTo>
                    <a:pt x="337" y="61"/>
                  </a:lnTo>
                  <a:lnTo>
                    <a:pt x="338" y="61"/>
                  </a:lnTo>
                  <a:lnTo>
                    <a:pt x="339" y="61"/>
                  </a:lnTo>
                  <a:lnTo>
                    <a:pt x="339" y="61"/>
                  </a:lnTo>
                  <a:lnTo>
                    <a:pt x="340" y="61"/>
                  </a:lnTo>
                  <a:lnTo>
                    <a:pt x="340" y="60"/>
                  </a:lnTo>
                  <a:lnTo>
                    <a:pt x="341" y="60"/>
                  </a:lnTo>
                  <a:lnTo>
                    <a:pt x="342" y="60"/>
                  </a:lnTo>
                  <a:lnTo>
                    <a:pt x="343" y="60"/>
                  </a:lnTo>
                  <a:lnTo>
                    <a:pt x="343" y="59"/>
                  </a:lnTo>
                  <a:lnTo>
                    <a:pt x="344" y="59"/>
                  </a:lnTo>
                  <a:lnTo>
                    <a:pt x="344" y="58"/>
                  </a:lnTo>
                  <a:lnTo>
                    <a:pt x="345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8" y="56"/>
                  </a:lnTo>
                  <a:lnTo>
                    <a:pt x="349" y="56"/>
                  </a:lnTo>
                  <a:lnTo>
                    <a:pt x="350" y="56"/>
                  </a:lnTo>
                  <a:lnTo>
                    <a:pt x="350" y="55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1" y="54"/>
                  </a:lnTo>
                  <a:lnTo>
                    <a:pt x="351" y="53"/>
                  </a:lnTo>
                  <a:lnTo>
                    <a:pt x="351" y="53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3" y="51"/>
                  </a:lnTo>
                  <a:lnTo>
                    <a:pt x="353" y="51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6"/>
                  </a:lnTo>
                  <a:lnTo>
                    <a:pt x="355" y="46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4"/>
                  </a:lnTo>
                  <a:lnTo>
                    <a:pt x="355" y="44"/>
                  </a:lnTo>
                  <a:lnTo>
                    <a:pt x="355" y="43"/>
                  </a:lnTo>
                  <a:lnTo>
                    <a:pt x="355" y="43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1"/>
                  </a:lnTo>
                  <a:lnTo>
                    <a:pt x="355" y="41"/>
                  </a:lnTo>
                  <a:lnTo>
                    <a:pt x="355" y="40"/>
                  </a:lnTo>
                  <a:lnTo>
                    <a:pt x="355" y="39"/>
                  </a:lnTo>
                  <a:lnTo>
                    <a:pt x="356" y="3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6"/>
                  </a:lnTo>
                  <a:lnTo>
                    <a:pt x="355" y="35"/>
                  </a:lnTo>
                  <a:lnTo>
                    <a:pt x="355" y="35"/>
                  </a:lnTo>
                  <a:lnTo>
                    <a:pt x="355" y="34"/>
                  </a:lnTo>
                  <a:lnTo>
                    <a:pt x="355" y="34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3" y="29"/>
                  </a:lnTo>
                  <a:lnTo>
                    <a:pt x="353" y="29"/>
                  </a:lnTo>
                  <a:lnTo>
                    <a:pt x="353" y="28"/>
                  </a:lnTo>
                  <a:lnTo>
                    <a:pt x="353" y="27"/>
                  </a:lnTo>
                  <a:lnTo>
                    <a:pt x="352" y="27"/>
                  </a:lnTo>
                  <a:lnTo>
                    <a:pt x="352" y="26"/>
                  </a:lnTo>
                  <a:lnTo>
                    <a:pt x="351" y="26"/>
                  </a:lnTo>
                  <a:lnTo>
                    <a:pt x="351" y="25"/>
                  </a:lnTo>
                  <a:lnTo>
                    <a:pt x="351" y="25"/>
                  </a:lnTo>
                  <a:lnTo>
                    <a:pt x="350" y="24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2"/>
                  </a:lnTo>
                  <a:lnTo>
                    <a:pt x="348" y="22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6" y="21"/>
                  </a:lnTo>
                  <a:lnTo>
                    <a:pt x="345" y="20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43" y="19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40" y="18"/>
                  </a:lnTo>
                  <a:lnTo>
                    <a:pt x="339" y="18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5" y="17"/>
                  </a:lnTo>
                  <a:lnTo>
                    <a:pt x="334" y="17"/>
                  </a:lnTo>
                  <a:lnTo>
                    <a:pt x="334" y="17"/>
                  </a:lnTo>
                  <a:lnTo>
                    <a:pt x="334" y="17"/>
                  </a:lnTo>
                  <a:close/>
                  <a:moveTo>
                    <a:pt x="334" y="29"/>
                  </a:moveTo>
                  <a:lnTo>
                    <a:pt x="334" y="29"/>
                  </a:lnTo>
                  <a:lnTo>
                    <a:pt x="334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36" y="29"/>
                  </a:lnTo>
                  <a:lnTo>
                    <a:pt x="337" y="29"/>
                  </a:lnTo>
                  <a:lnTo>
                    <a:pt x="337" y="29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9" y="30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40" y="31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3" y="38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40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1" y="46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7" y="49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3" y="50"/>
                  </a:lnTo>
                  <a:lnTo>
                    <a:pt x="332" y="50"/>
                  </a:lnTo>
                  <a:lnTo>
                    <a:pt x="332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29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8"/>
                  </a:lnTo>
                  <a:lnTo>
                    <a:pt x="327" y="48"/>
                  </a:lnTo>
                  <a:lnTo>
                    <a:pt x="327" y="48"/>
                  </a:lnTo>
                  <a:lnTo>
                    <a:pt x="327" y="47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3"/>
                  </a:lnTo>
                  <a:lnTo>
                    <a:pt x="324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4" y="36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4"/>
                  </a:lnTo>
                  <a:lnTo>
                    <a:pt x="325" y="34"/>
                  </a:lnTo>
                  <a:lnTo>
                    <a:pt x="325" y="34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3" y="29"/>
                  </a:lnTo>
                  <a:lnTo>
                    <a:pt x="334" y="29"/>
                  </a:lnTo>
                  <a:lnTo>
                    <a:pt x="334" y="29"/>
                  </a:lnTo>
                  <a:close/>
                  <a:moveTo>
                    <a:pt x="393" y="30"/>
                  </a:moveTo>
                  <a:lnTo>
                    <a:pt x="392" y="30"/>
                  </a:lnTo>
                  <a:lnTo>
                    <a:pt x="392" y="30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8"/>
                  </a:lnTo>
                  <a:lnTo>
                    <a:pt x="392" y="28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1" y="26"/>
                  </a:lnTo>
                  <a:lnTo>
                    <a:pt x="391" y="26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89" y="22"/>
                  </a:lnTo>
                  <a:lnTo>
                    <a:pt x="389" y="22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4" y="19"/>
                  </a:lnTo>
                  <a:lnTo>
                    <a:pt x="384" y="19"/>
                  </a:lnTo>
                  <a:lnTo>
                    <a:pt x="384" y="18"/>
                  </a:lnTo>
                  <a:lnTo>
                    <a:pt x="383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81" y="18"/>
                  </a:lnTo>
                  <a:lnTo>
                    <a:pt x="381" y="17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77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7" y="19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4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4"/>
                  </a:lnTo>
                  <a:lnTo>
                    <a:pt x="362" y="24"/>
                  </a:lnTo>
                  <a:lnTo>
                    <a:pt x="362" y="25"/>
                  </a:lnTo>
                  <a:lnTo>
                    <a:pt x="361" y="25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7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60" y="28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60" y="34"/>
                  </a:lnTo>
                  <a:lnTo>
                    <a:pt x="361" y="34"/>
                  </a:lnTo>
                  <a:lnTo>
                    <a:pt x="361" y="34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61" y="37"/>
                  </a:lnTo>
                  <a:lnTo>
                    <a:pt x="362" y="37"/>
                  </a:lnTo>
                  <a:lnTo>
                    <a:pt x="362" y="37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4" y="39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7" y="41"/>
                  </a:lnTo>
                  <a:lnTo>
                    <a:pt x="368" y="41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5" y="44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5" y="52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1"/>
                  </a:lnTo>
                  <a:lnTo>
                    <a:pt x="360" y="51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3" y="56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5" y="58"/>
                  </a:lnTo>
                  <a:lnTo>
                    <a:pt x="365" y="58"/>
                  </a:lnTo>
                  <a:lnTo>
                    <a:pt x="366" y="58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7" y="60"/>
                  </a:lnTo>
                  <a:lnTo>
                    <a:pt x="368" y="60"/>
                  </a:lnTo>
                  <a:lnTo>
                    <a:pt x="368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6" y="61"/>
                  </a:lnTo>
                  <a:lnTo>
                    <a:pt x="377" y="62"/>
                  </a:lnTo>
                  <a:lnTo>
                    <a:pt x="377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9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1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385" y="60"/>
                  </a:lnTo>
                  <a:lnTo>
                    <a:pt x="385" y="60"/>
                  </a:lnTo>
                  <a:lnTo>
                    <a:pt x="386" y="60"/>
                  </a:lnTo>
                  <a:lnTo>
                    <a:pt x="386" y="59"/>
                  </a:lnTo>
                  <a:lnTo>
                    <a:pt x="387" y="59"/>
                  </a:lnTo>
                  <a:lnTo>
                    <a:pt x="387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9" y="58"/>
                  </a:lnTo>
                  <a:lnTo>
                    <a:pt x="389" y="57"/>
                  </a:lnTo>
                  <a:lnTo>
                    <a:pt x="389" y="57"/>
                  </a:lnTo>
                  <a:lnTo>
                    <a:pt x="390" y="57"/>
                  </a:lnTo>
                  <a:lnTo>
                    <a:pt x="390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1" y="54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92" y="53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52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94" y="48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5"/>
                  </a:lnTo>
                  <a:lnTo>
                    <a:pt x="393" y="45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3"/>
                  </a:lnTo>
                  <a:lnTo>
                    <a:pt x="393" y="43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1" y="41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4" y="36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3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7" y="34"/>
                  </a:lnTo>
                  <a:lnTo>
                    <a:pt x="377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4" y="32"/>
                  </a:lnTo>
                  <a:lnTo>
                    <a:pt x="374" y="32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5" y="27"/>
                  </a:lnTo>
                  <a:lnTo>
                    <a:pt x="375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93" y="30"/>
                  </a:lnTo>
                  <a:lnTo>
                    <a:pt x="393" y="30"/>
                  </a:lnTo>
                  <a:close/>
                  <a:moveTo>
                    <a:pt x="415" y="4"/>
                  </a:moveTo>
                  <a:lnTo>
                    <a:pt x="402" y="4"/>
                  </a:lnTo>
                  <a:lnTo>
                    <a:pt x="402" y="19"/>
                  </a:lnTo>
                  <a:lnTo>
                    <a:pt x="396" y="19"/>
                  </a:lnTo>
                  <a:lnTo>
                    <a:pt x="396" y="28"/>
                  </a:lnTo>
                  <a:lnTo>
                    <a:pt x="402" y="28"/>
                  </a:lnTo>
                  <a:lnTo>
                    <a:pt x="402" y="61"/>
                  </a:lnTo>
                  <a:lnTo>
                    <a:pt x="415" y="61"/>
                  </a:lnTo>
                  <a:lnTo>
                    <a:pt x="415" y="28"/>
                  </a:lnTo>
                  <a:lnTo>
                    <a:pt x="420" y="28"/>
                  </a:lnTo>
                  <a:lnTo>
                    <a:pt x="420" y="19"/>
                  </a:lnTo>
                  <a:lnTo>
                    <a:pt x="415" y="19"/>
                  </a:lnTo>
                  <a:lnTo>
                    <a:pt x="415" y="4"/>
                  </a:lnTo>
                  <a:lnTo>
                    <a:pt x="415" y="4"/>
                  </a:lnTo>
                  <a:close/>
                  <a:moveTo>
                    <a:pt x="4" y="151"/>
                  </a:moveTo>
                  <a:lnTo>
                    <a:pt x="16" y="15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1" y="136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3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7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40" y="135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8" y="126"/>
                  </a:lnTo>
                  <a:lnTo>
                    <a:pt x="48" y="125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9" y="123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9"/>
                  </a:lnTo>
                  <a:lnTo>
                    <a:pt x="49" y="118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0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4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0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4" y="95"/>
                  </a:lnTo>
                  <a:lnTo>
                    <a:pt x="4" y="151"/>
                  </a:lnTo>
                  <a:lnTo>
                    <a:pt x="4" y="151"/>
                  </a:lnTo>
                  <a:close/>
                  <a:moveTo>
                    <a:pt x="27" y="105"/>
                  </a:moveTo>
                  <a:lnTo>
                    <a:pt x="27" y="105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0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4" y="122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1" y="125"/>
                  </a:lnTo>
                  <a:lnTo>
                    <a:pt x="21" y="125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5"/>
                  </a:lnTo>
                  <a:close/>
                  <a:moveTo>
                    <a:pt x="56" y="137"/>
                  </a:moveTo>
                  <a:lnTo>
                    <a:pt x="69" y="13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79" y="106"/>
                  </a:lnTo>
                  <a:lnTo>
                    <a:pt x="79" y="94"/>
                  </a:lnTo>
                  <a:lnTo>
                    <a:pt x="79" y="94"/>
                  </a:lnTo>
                  <a:lnTo>
                    <a:pt x="78" y="93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5"/>
                  </a:lnTo>
                  <a:lnTo>
                    <a:pt x="56" y="95"/>
                  </a:lnTo>
                  <a:lnTo>
                    <a:pt x="56" y="137"/>
                  </a:lnTo>
                  <a:lnTo>
                    <a:pt x="56" y="137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6" y="94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9" y="98"/>
                  </a:lnTo>
                  <a:lnTo>
                    <a:pt x="89" y="99"/>
                  </a:lnTo>
                  <a:lnTo>
                    <a:pt x="88" y="99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3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82" y="110"/>
                  </a:lnTo>
                  <a:lnTo>
                    <a:pt x="82" y="111"/>
                  </a:lnTo>
                  <a:lnTo>
                    <a:pt x="82" y="111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3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9"/>
                  </a:lnTo>
                  <a:lnTo>
                    <a:pt x="81" y="120"/>
                  </a:lnTo>
                  <a:lnTo>
                    <a:pt x="82" y="12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3" y="137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7"/>
                  </a:lnTo>
                  <a:lnTo>
                    <a:pt x="106" y="137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7"/>
                  </a:lnTo>
                  <a:lnTo>
                    <a:pt x="113" y="137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5" y="136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9" y="133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16"/>
                  </a:lnTo>
                  <a:lnTo>
                    <a:pt x="127" y="116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1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6"/>
                  </a:lnTo>
                  <a:lnTo>
                    <a:pt x="124" y="106"/>
                  </a:lnTo>
                  <a:lnTo>
                    <a:pt x="124" y="105"/>
                  </a:lnTo>
                  <a:lnTo>
                    <a:pt x="123" y="105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1" y="101"/>
                  </a:lnTo>
                  <a:lnTo>
                    <a:pt x="121" y="100"/>
                  </a:lnTo>
                  <a:lnTo>
                    <a:pt x="120" y="99"/>
                  </a:lnTo>
                  <a:lnTo>
                    <a:pt x="119" y="99"/>
                  </a:lnTo>
                  <a:lnTo>
                    <a:pt x="119" y="98"/>
                  </a:lnTo>
                  <a:lnTo>
                    <a:pt x="118" y="98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6" y="96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6" y="94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104" y="105"/>
                  </a:moveTo>
                  <a:lnTo>
                    <a:pt x="104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1" y="108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4" y="112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4" y="119"/>
                  </a:lnTo>
                  <a:lnTo>
                    <a:pt x="113" y="119"/>
                  </a:lnTo>
                  <a:lnTo>
                    <a:pt x="113" y="119"/>
                  </a:lnTo>
                  <a:lnTo>
                    <a:pt x="113" y="120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1" y="122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8" y="125"/>
                  </a:lnTo>
                  <a:lnTo>
                    <a:pt x="107" y="125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5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6" y="123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close/>
                  <a:moveTo>
                    <a:pt x="155" y="137"/>
                  </a:moveTo>
                  <a:lnTo>
                    <a:pt x="167" y="13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2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0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8" y="108"/>
                  </a:lnTo>
                  <a:lnTo>
                    <a:pt x="168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3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7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79" y="108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80" y="113"/>
                  </a:lnTo>
                  <a:lnTo>
                    <a:pt x="180" y="114"/>
                  </a:lnTo>
                  <a:lnTo>
                    <a:pt x="180" y="137"/>
                  </a:lnTo>
                  <a:lnTo>
                    <a:pt x="193" y="137"/>
                  </a:lnTo>
                  <a:lnTo>
                    <a:pt x="193" y="114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2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6" y="110"/>
                  </a:lnTo>
                  <a:lnTo>
                    <a:pt x="205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37"/>
                  </a:lnTo>
                  <a:lnTo>
                    <a:pt x="219" y="137"/>
                  </a:lnTo>
                  <a:lnTo>
                    <a:pt x="219" y="114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7" y="103"/>
                  </a:lnTo>
                  <a:lnTo>
                    <a:pt x="217" y="103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5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7"/>
                  </a:lnTo>
                  <a:lnTo>
                    <a:pt x="213" y="97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0" y="95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4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6" y="95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3" y="96"/>
                  </a:lnTo>
                  <a:lnTo>
                    <a:pt x="193" y="97"/>
                  </a:lnTo>
                  <a:lnTo>
                    <a:pt x="193" y="98"/>
                  </a:lnTo>
                  <a:lnTo>
                    <a:pt x="192" y="98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3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94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5"/>
                  </a:lnTo>
                  <a:lnTo>
                    <a:pt x="155" y="95"/>
                  </a:lnTo>
                  <a:lnTo>
                    <a:pt x="155" y="137"/>
                  </a:lnTo>
                  <a:lnTo>
                    <a:pt x="155" y="137"/>
                  </a:lnTo>
                  <a:close/>
                  <a:moveTo>
                    <a:pt x="271" y="95"/>
                  </a:moveTo>
                  <a:lnTo>
                    <a:pt x="259" y="95"/>
                  </a:lnTo>
                  <a:lnTo>
                    <a:pt x="259" y="99"/>
                  </a:lnTo>
                  <a:lnTo>
                    <a:pt x="259" y="99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7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4"/>
                  </a:lnTo>
                  <a:lnTo>
                    <a:pt x="253" y="94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49" y="94"/>
                  </a:lnTo>
                  <a:lnTo>
                    <a:pt x="248" y="94"/>
                  </a:lnTo>
                  <a:lnTo>
                    <a:pt x="247" y="94"/>
                  </a:lnTo>
                  <a:lnTo>
                    <a:pt x="247" y="94"/>
                  </a:lnTo>
                  <a:lnTo>
                    <a:pt x="246" y="94"/>
                  </a:lnTo>
                  <a:lnTo>
                    <a:pt x="245" y="94"/>
                  </a:lnTo>
                  <a:lnTo>
                    <a:pt x="244" y="9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242" y="94"/>
                  </a:lnTo>
                  <a:lnTo>
                    <a:pt x="241" y="94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6" y="95"/>
                  </a:lnTo>
                  <a:lnTo>
                    <a:pt x="236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4" y="96"/>
                  </a:lnTo>
                  <a:lnTo>
                    <a:pt x="233" y="97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1" y="99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30" y="101"/>
                  </a:lnTo>
                  <a:lnTo>
                    <a:pt x="229" y="101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28" y="103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5" y="114"/>
                  </a:lnTo>
                  <a:lnTo>
                    <a:pt x="225" y="115"/>
                  </a:lnTo>
                  <a:lnTo>
                    <a:pt x="225" y="116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2"/>
                  </a:lnTo>
                  <a:lnTo>
                    <a:pt x="225" y="123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6"/>
                  </a:lnTo>
                  <a:lnTo>
                    <a:pt x="227" y="127"/>
                  </a:lnTo>
                  <a:lnTo>
                    <a:pt x="228" y="127"/>
                  </a:lnTo>
                  <a:lnTo>
                    <a:pt x="228" y="128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0" y="130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3" y="133"/>
                  </a:lnTo>
                  <a:lnTo>
                    <a:pt x="233" y="134"/>
                  </a:lnTo>
                  <a:lnTo>
                    <a:pt x="234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6" y="136"/>
                  </a:lnTo>
                  <a:lnTo>
                    <a:pt x="236" y="136"/>
                  </a:lnTo>
                  <a:lnTo>
                    <a:pt x="237" y="136"/>
                  </a:lnTo>
                  <a:lnTo>
                    <a:pt x="238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1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8" y="137"/>
                  </a:lnTo>
                  <a:lnTo>
                    <a:pt x="248" y="137"/>
                  </a:lnTo>
                  <a:lnTo>
                    <a:pt x="249" y="137"/>
                  </a:lnTo>
                  <a:lnTo>
                    <a:pt x="250" y="137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2" y="137"/>
                  </a:lnTo>
                  <a:lnTo>
                    <a:pt x="252" y="137"/>
                  </a:lnTo>
                  <a:lnTo>
                    <a:pt x="253" y="137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7" y="135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3"/>
                  </a:lnTo>
                  <a:lnTo>
                    <a:pt x="259" y="133"/>
                  </a:lnTo>
                  <a:lnTo>
                    <a:pt x="259" y="132"/>
                  </a:lnTo>
                  <a:lnTo>
                    <a:pt x="259" y="132"/>
                  </a:lnTo>
                  <a:lnTo>
                    <a:pt x="259" y="137"/>
                  </a:lnTo>
                  <a:lnTo>
                    <a:pt x="271" y="137"/>
                  </a:lnTo>
                  <a:lnTo>
                    <a:pt x="271" y="95"/>
                  </a:lnTo>
                  <a:lnTo>
                    <a:pt x="271" y="95"/>
                  </a:lnTo>
                  <a:close/>
                  <a:moveTo>
                    <a:pt x="248" y="105"/>
                  </a:moveTo>
                  <a:lnTo>
                    <a:pt x="248" y="105"/>
                  </a:lnTo>
                  <a:lnTo>
                    <a:pt x="249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1" y="105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3" y="106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8"/>
                  </a:lnTo>
                  <a:lnTo>
                    <a:pt x="256" y="108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7" y="110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6"/>
                  </a:lnTo>
                  <a:lnTo>
                    <a:pt x="258" y="116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20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7" y="121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3"/>
                  </a:lnTo>
                  <a:lnTo>
                    <a:pt x="255" y="123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4" y="124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53" y="125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9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5" y="126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39" y="122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0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8" y="117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8"/>
                  </a:lnTo>
                  <a:lnTo>
                    <a:pt x="241" y="108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8" y="105"/>
                  </a:lnTo>
                  <a:lnTo>
                    <a:pt x="248" y="105"/>
                  </a:lnTo>
                  <a:lnTo>
                    <a:pt x="248" y="105"/>
                  </a:lnTo>
                  <a:close/>
                  <a:moveTo>
                    <a:pt x="279" y="137"/>
                  </a:moveTo>
                  <a:lnTo>
                    <a:pt x="292" y="137"/>
                  </a:lnTo>
                  <a:lnTo>
                    <a:pt x="292" y="114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2"/>
                  </a:lnTo>
                  <a:lnTo>
                    <a:pt x="292" y="112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3" y="111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09"/>
                  </a:lnTo>
                  <a:lnTo>
                    <a:pt x="292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5" y="107"/>
                  </a:lnTo>
                  <a:lnTo>
                    <a:pt x="295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7" y="106"/>
                  </a:lnTo>
                  <a:lnTo>
                    <a:pt x="297" y="106"/>
                  </a:lnTo>
                  <a:lnTo>
                    <a:pt x="297" y="105"/>
                  </a:lnTo>
                  <a:lnTo>
                    <a:pt x="297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9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6" y="111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6" y="137"/>
                  </a:lnTo>
                  <a:lnTo>
                    <a:pt x="319" y="137"/>
                  </a:lnTo>
                  <a:lnTo>
                    <a:pt x="319" y="111"/>
                  </a:lnTo>
                  <a:lnTo>
                    <a:pt x="318" y="110"/>
                  </a:lnTo>
                  <a:lnTo>
                    <a:pt x="318" y="110"/>
                  </a:lnTo>
                  <a:lnTo>
                    <a:pt x="318" y="109"/>
                  </a:lnTo>
                  <a:lnTo>
                    <a:pt x="318" y="109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6"/>
                  </a:lnTo>
                  <a:lnTo>
                    <a:pt x="318" y="106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6" y="101"/>
                  </a:lnTo>
                  <a:lnTo>
                    <a:pt x="316" y="101"/>
                  </a:lnTo>
                  <a:lnTo>
                    <a:pt x="316" y="100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4" y="97"/>
                  </a:lnTo>
                  <a:lnTo>
                    <a:pt x="313" y="97"/>
                  </a:lnTo>
                  <a:lnTo>
                    <a:pt x="313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0" y="95"/>
                  </a:lnTo>
                  <a:lnTo>
                    <a:pt x="309" y="95"/>
                  </a:lnTo>
                  <a:lnTo>
                    <a:pt x="309" y="95"/>
                  </a:lnTo>
                  <a:lnTo>
                    <a:pt x="309" y="94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94"/>
                  </a:lnTo>
                  <a:lnTo>
                    <a:pt x="305" y="94"/>
                  </a:lnTo>
                  <a:lnTo>
                    <a:pt x="305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3" y="94"/>
                  </a:lnTo>
                  <a:lnTo>
                    <a:pt x="303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9" y="94"/>
                  </a:lnTo>
                  <a:lnTo>
                    <a:pt x="299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2" y="99"/>
                  </a:lnTo>
                  <a:lnTo>
                    <a:pt x="292" y="99"/>
                  </a:lnTo>
                  <a:lnTo>
                    <a:pt x="292" y="95"/>
                  </a:lnTo>
                  <a:lnTo>
                    <a:pt x="279" y="95"/>
                  </a:lnTo>
                  <a:lnTo>
                    <a:pt x="279" y="137"/>
                  </a:lnTo>
                  <a:lnTo>
                    <a:pt x="279" y="137"/>
                  </a:lnTo>
                  <a:close/>
                  <a:moveTo>
                    <a:pt x="370" y="95"/>
                  </a:moveTo>
                  <a:lnTo>
                    <a:pt x="358" y="95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7"/>
                  </a:lnTo>
                  <a:lnTo>
                    <a:pt x="356" y="96"/>
                  </a:lnTo>
                  <a:lnTo>
                    <a:pt x="355" y="96"/>
                  </a:lnTo>
                  <a:lnTo>
                    <a:pt x="355" y="96"/>
                  </a:lnTo>
                  <a:lnTo>
                    <a:pt x="355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3" y="94"/>
                  </a:lnTo>
                  <a:lnTo>
                    <a:pt x="352" y="94"/>
                  </a:lnTo>
                  <a:lnTo>
                    <a:pt x="351" y="94"/>
                  </a:lnTo>
                  <a:lnTo>
                    <a:pt x="351" y="94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9" y="94"/>
                  </a:lnTo>
                  <a:lnTo>
                    <a:pt x="348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6" y="94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43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6" y="95"/>
                  </a:lnTo>
                  <a:lnTo>
                    <a:pt x="335" y="95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2" y="97"/>
                  </a:lnTo>
                  <a:lnTo>
                    <a:pt x="332" y="98"/>
                  </a:lnTo>
                  <a:lnTo>
                    <a:pt x="331" y="98"/>
                  </a:lnTo>
                  <a:lnTo>
                    <a:pt x="331" y="99"/>
                  </a:lnTo>
                  <a:lnTo>
                    <a:pt x="330" y="99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9" y="101"/>
                  </a:lnTo>
                  <a:lnTo>
                    <a:pt x="328" y="101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27" y="104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25" y="106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5" y="108"/>
                  </a:lnTo>
                  <a:lnTo>
                    <a:pt x="324" y="109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24" y="114"/>
                  </a:lnTo>
                  <a:lnTo>
                    <a:pt x="324" y="115"/>
                  </a:lnTo>
                  <a:lnTo>
                    <a:pt x="324" y="116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4" y="118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4" y="123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6" y="126"/>
                  </a:lnTo>
                  <a:lnTo>
                    <a:pt x="326" y="127"/>
                  </a:lnTo>
                  <a:lnTo>
                    <a:pt x="327" y="127"/>
                  </a:lnTo>
                  <a:lnTo>
                    <a:pt x="327" y="128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8" y="130"/>
                  </a:lnTo>
                  <a:lnTo>
                    <a:pt x="328" y="130"/>
                  </a:lnTo>
                  <a:lnTo>
                    <a:pt x="329" y="130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1" y="133"/>
                  </a:lnTo>
                  <a:lnTo>
                    <a:pt x="331" y="133"/>
                  </a:lnTo>
                  <a:lnTo>
                    <a:pt x="332" y="133"/>
                  </a:lnTo>
                  <a:lnTo>
                    <a:pt x="332" y="134"/>
                  </a:lnTo>
                  <a:lnTo>
                    <a:pt x="333" y="134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5" y="136"/>
                  </a:lnTo>
                  <a:lnTo>
                    <a:pt x="335" y="136"/>
                  </a:lnTo>
                  <a:lnTo>
                    <a:pt x="336" y="136"/>
                  </a:lnTo>
                  <a:lnTo>
                    <a:pt x="336" y="137"/>
                  </a:lnTo>
                  <a:lnTo>
                    <a:pt x="337" y="137"/>
                  </a:lnTo>
                  <a:lnTo>
                    <a:pt x="338" y="137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7"/>
                  </a:lnTo>
                  <a:lnTo>
                    <a:pt x="340" y="137"/>
                  </a:lnTo>
                  <a:lnTo>
                    <a:pt x="341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4" y="137"/>
                  </a:lnTo>
                  <a:lnTo>
                    <a:pt x="345" y="138"/>
                  </a:lnTo>
                  <a:lnTo>
                    <a:pt x="346" y="137"/>
                  </a:lnTo>
                  <a:lnTo>
                    <a:pt x="346" y="137"/>
                  </a:lnTo>
                  <a:lnTo>
                    <a:pt x="347" y="137"/>
                  </a:lnTo>
                  <a:lnTo>
                    <a:pt x="348" y="137"/>
                  </a:lnTo>
                  <a:lnTo>
                    <a:pt x="349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1" y="137"/>
                  </a:lnTo>
                  <a:lnTo>
                    <a:pt x="351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4" y="136"/>
                  </a:lnTo>
                  <a:lnTo>
                    <a:pt x="354" y="136"/>
                  </a:lnTo>
                  <a:lnTo>
                    <a:pt x="355" y="136"/>
                  </a:lnTo>
                  <a:lnTo>
                    <a:pt x="355" y="135"/>
                  </a:lnTo>
                  <a:lnTo>
                    <a:pt x="356" y="135"/>
                  </a:lnTo>
                  <a:lnTo>
                    <a:pt x="356" y="134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7" y="133"/>
                  </a:lnTo>
                  <a:lnTo>
                    <a:pt x="357" y="133"/>
                  </a:lnTo>
                  <a:lnTo>
                    <a:pt x="358" y="132"/>
                  </a:lnTo>
                  <a:lnTo>
                    <a:pt x="358" y="132"/>
                  </a:lnTo>
                  <a:lnTo>
                    <a:pt x="358" y="137"/>
                  </a:lnTo>
                  <a:lnTo>
                    <a:pt x="370" y="137"/>
                  </a:lnTo>
                  <a:lnTo>
                    <a:pt x="370" y="95"/>
                  </a:lnTo>
                  <a:lnTo>
                    <a:pt x="370" y="95"/>
                  </a:lnTo>
                  <a:close/>
                  <a:moveTo>
                    <a:pt x="347" y="105"/>
                  </a:moveTo>
                  <a:lnTo>
                    <a:pt x="347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50" y="105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6" y="110"/>
                  </a:lnTo>
                  <a:lnTo>
                    <a:pt x="356" y="110"/>
                  </a:lnTo>
                  <a:lnTo>
                    <a:pt x="356" y="111"/>
                  </a:lnTo>
                  <a:lnTo>
                    <a:pt x="357" y="111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7" y="113"/>
                  </a:lnTo>
                  <a:lnTo>
                    <a:pt x="357" y="113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7" y="116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6" y="120"/>
                  </a:lnTo>
                  <a:lnTo>
                    <a:pt x="356" y="121"/>
                  </a:lnTo>
                  <a:lnTo>
                    <a:pt x="356" y="121"/>
                  </a:lnTo>
                  <a:lnTo>
                    <a:pt x="355" y="121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3"/>
                  </a:lnTo>
                  <a:lnTo>
                    <a:pt x="354" y="123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3" y="124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0" y="125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9" y="126"/>
                  </a:lnTo>
                  <a:lnTo>
                    <a:pt x="349" y="126"/>
                  </a:lnTo>
                  <a:lnTo>
                    <a:pt x="348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45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3" y="126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1" y="125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39" y="124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2"/>
                  </a:lnTo>
                  <a:lnTo>
                    <a:pt x="338" y="122"/>
                  </a:lnTo>
                  <a:lnTo>
                    <a:pt x="338" y="122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0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1" y="107"/>
                  </a:lnTo>
                  <a:lnTo>
                    <a:pt x="342" y="107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4" y="105"/>
                  </a:lnTo>
                  <a:lnTo>
                    <a:pt x="344" y="105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46" y="105"/>
                  </a:lnTo>
                  <a:lnTo>
                    <a:pt x="346" y="105"/>
                  </a:lnTo>
                  <a:lnTo>
                    <a:pt x="347" y="105"/>
                  </a:lnTo>
                  <a:lnTo>
                    <a:pt x="347" y="105"/>
                  </a:lnTo>
                  <a:close/>
                  <a:moveTo>
                    <a:pt x="422" y="95"/>
                  </a:moveTo>
                  <a:lnTo>
                    <a:pt x="411" y="95"/>
                  </a:lnTo>
                  <a:lnTo>
                    <a:pt x="411" y="99"/>
                  </a:lnTo>
                  <a:lnTo>
                    <a:pt x="410" y="98"/>
                  </a:lnTo>
                  <a:lnTo>
                    <a:pt x="410" y="98"/>
                  </a:lnTo>
                  <a:lnTo>
                    <a:pt x="409" y="97"/>
                  </a:lnTo>
                  <a:lnTo>
                    <a:pt x="408" y="97"/>
                  </a:lnTo>
                  <a:lnTo>
                    <a:pt x="408" y="96"/>
                  </a:lnTo>
                  <a:lnTo>
                    <a:pt x="408" y="96"/>
                  </a:lnTo>
                  <a:lnTo>
                    <a:pt x="407" y="96"/>
                  </a:lnTo>
                  <a:lnTo>
                    <a:pt x="407" y="95"/>
                  </a:lnTo>
                  <a:lnTo>
                    <a:pt x="406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2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398" y="94"/>
                  </a:lnTo>
                  <a:lnTo>
                    <a:pt x="397" y="94"/>
                  </a:lnTo>
                  <a:lnTo>
                    <a:pt x="396" y="94"/>
                  </a:lnTo>
                  <a:lnTo>
                    <a:pt x="396" y="94"/>
                  </a:lnTo>
                  <a:lnTo>
                    <a:pt x="395" y="94"/>
                  </a:lnTo>
                  <a:lnTo>
                    <a:pt x="394" y="94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392" y="94"/>
                  </a:lnTo>
                  <a:lnTo>
                    <a:pt x="391" y="94"/>
                  </a:lnTo>
                  <a:lnTo>
                    <a:pt x="391" y="95"/>
                  </a:lnTo>
                  <a:lnTo>
                    <a:pt x="390" y="95"/>
                  </a:lnTo>
                  <a:lnTo>
                    <a:pt x="389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7" y="96"/>
                  </a:lnTo>
                  <a:lnTo>
                    <a:pt x="386" y="96"/>
                  </a:lnTo>
                  <a:lnTo>
                    <a:pt x="386" y="97"/>
                  </a:lnTo>
                  <a:lnTo>
                    <a:pt x="385" y="97"/>
                  </a:lnTo>
                  <a:lnTo>
                    <a:pt x="385" y="98"/>
                  </a:lnTo>
                  <a:lnTo>
                    <a:pt x="384" y="98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1" y="101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102"/>
                  </a:lnTo>
                  <a:lnTo>
                    <a:pt x="380" y="103"/>
                  </a:lnTo>
                  <a:lnTo>
                    <a:pt x="380" y="103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78" y="105"/>
                  </a:lnTo>
                  <a:lnTo>
                    <a:pt x="378" y="106"/>
                  </a:lnTo>
                  <a:lnTo>
                    <a:pt x="378" y="107"/>
                  </a:lnTo>
                  <a:lnTo>
                    <a:pt x="378" y="107"/>
                  </a:lnTo>
                  <a:lnTo>
                    <a:pt x="378" y="108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7" y="110"/>
                  </a:lnTo>
                  <a:lnTo>
                    <a:pt x="377" y="111"/>
                  </a:lnTo>
                  <a:lnTo>
                    <a:pt x="377" y="112"/>
                  </a:lnTo>
                  <a:lnTo>
                    <a:pt x="377" y="113"/>
                  </a:lnTo>
                  <a:lnTo>
                    <a:pt x="377" y="114"/>
                  </a:lnTo>
                  <a:lnTo>
                    <a:pt x="377" y="114"/>
                  </a:lnTo>
                  <a:lnTo>
                    <a:pt x="377" y="115"/>
                  </a:lnTo>
                  <a:lnTo>
                    <a:pt x="377" y="116"/>
                  </a:lnTo>
                  <a:lnTo>
                    <a:pt x="377" y="117"/>
                  </a:lnTo>
                  <a:lnTo>
                    <a:pt x="377" y="117"/>
                  </a:lnTo>
                  <a:lnTo>
                    <a:pt x="377" y="118"/>
                  </a:lnTo>
                  <a:lnTo>
                    <a:pt x="377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7" y="121"/>
                  </a:lnTo>
                  <a:lnTo>
                    <a:pt x="377" y="122"/>
                  </a:lnTo>
                  <a:lnTo>
                    <a:pt x="377" y="122"/>
                  </a:lnTo>
                  <a:lnTo>
                    <a:pt x="378" y="123"/>
                  </a:lnTo>
                  <a:lnTo>
                    <a:pt x="378" y="124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6"/>
                  </a:lnTo>
                  <a:lnTo>
                    <a:pt x="379" y="126"/>
                  </a:lnTo>
                  <a:lnTo>
                    <a:pt x="379" y="127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0"/>
                  </a:lnTo>
                  <a:lnTo>
                    <a:pt x="381" y="130"/>
                  </a:lnTo>
                  <a:lnTo>
                    <a:pt x="382" y="131"/>
                  </a:lnTo>
                  <a:lnTo>
                    <a:pt x="382" y="132"/>
                  </a:lnTo>
                  <a:lnTo>
                    <a:pt x="382" y="132"/>
                  </a:lnTo>
                  <a:lnTo>
                    <a:pt x="383" y="133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7" y="136"/>
                  </a:lnTo>
                  <a:lnTo>
                    <a:pt x="388" y="136"/>
                  </a:lnTo>
                  <a:lnTo>
                    <a:pt x="388" y="136"/>
                  </a:lnTo>
                  <a:lnTo>
                    <a:pt x="389" y="137"/>
                  </a:lnTo>
                  <a:lnTo>
                    <a:pt x="389" y="137"/>
                  </a:lnTo>
                  <a:lnTo>
                    <a:pt x="390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2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4" y="137"/>
                  </a:lnTo>
                  <a:lnTo>
                    <a:pt x="395" y="137"/>
                  </a:lnTo>
                  <a:lnTo>
                    <a:pt x="395" y="137"/>
                  </a:lnTo>
                  <a:lnTo>
                    <a:pt x="396" y="137"/>
                  </a:lnTo>
                  <a:lnTo>
                    <a:pt x="397" y="138"/>
                  </a:lnTo>
                  <a:lnTo>
                    <a:pt x="397" y="137"/>
                  </a:lnTo>
                  <a:lnTo>
                    <a:pt x="397" y="137"/>
                  </a:lnTo>
                  <a:lnTo>
                    <a:pt x="398" y="137"/>
                  </a:lnTo>
                  <a:lnTo>
                    <a:pt x="398" y="137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1" y="137"/>
                  </a:lnTo>
                  <a:lnTo>
                    <a:pt x="401" y="137"/>
                  </a:lnTo>
                  <a:lnTo>
                    <a:pt x="402" y="137"/>
                  </a:lnTo>
                  <a:lnTo>
                    <a:pt x="402" y="137"/>
                  </a:lnTo>
                  <a:lnTo>
                    <a:pt x="403" y="137"/>
                  </a:lnTo>
                  <a:lnTo>
                    <a:pt x="403" y="137"/>
                  </a:lnTo>
                  <a:lnTo>
                    <a:pt x="403" y="136"/>
                  </a:lnTo>
                  <a:lnTo>
                    <a:pt x="404" y="136"/>
                  </a:lnTo>
                  <a:lnTo>
                    <a:pt x="404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6" y="136"/>
                  </a:lnTo>
                  <a:lnTo>
                    <a:pt x="407" y="136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4"/>
                  </a:lnTo>
                  <a:lnTo>
                    <a:pt x="407" y="134"/>
                  </a:lnTo>
                  <a:lnTo>
                    <a:pt x="408" y="134"/>
                  </a:lnTo>
                  <a:lnTo>
                    <a:pt x="408" y="134"/>
                  </a:lnTo>
                  <a:lnTo>
                    <a:pt x="408" y="133"/>
                  </a:lnTo>
                  <a:lnTo>
                    <a:pt x="408" y="133"/>
                  </a:lnTo>
                  <a:lnTo>
                    <a:pt x="409" y="133"/>
                  </a:lnTo>
                  <a:lnTo>
                    <a:pt x="409" y="132"/>
                  </a:lnTo>
                  <a:lnTo>
                    <a:pt x="409" y="132"/>
                  </a:lnTo>
                  <a:lnTo>
                    <a:pt x="410" y="132"/>
                  </a:lnTo>
                  <a:lnTo>
                    <a:pt x="410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9"/>
                  </a:lnTo>
                  <a:lnTo>
                    <a:pt x="408" y="139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4" y="143"/>
                  </a:lnTo>
                  <a:lnTo>
                    <a:pt x="404" y="143"/>
                  </a:lnTo>
                  <a:lnTo>
                    <a:pt x="404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4"/>
                  </a:lnTo>
                  <a:lnTo>
                    <a:pt x="401" y="144"/>
                  </a:lnTo>
                  <a:lnTo>
                    <a:pt x="401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4"/>
                  </a:lnTo>
                  <a:lnTo>
                    <a:pt x="398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4" y="143"/>
                  </a:lnTo>
                  <a:lnTo>
                    <a:pt x="394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2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5"/>
                  </a:lnTo>
                  <a:lnTo>
                    <a:pt x="379" y="145"/>
                  </a:lnTo>
                  <a:lnTo>
                    <a:pt x="379" y="146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8"/>
                  </a:lnTo>
                  <a:lnTo>
                    <a:pt x="381" y="148"/>
                  </a:lnTo>
                  <a:lnTo>
                    <a:pt x="381" y="148"/>
                  </a:lnTo>
                  <a:lnTo>
                    <a:pt x="381" y="149"/>
                  </a:lnTo>
                  <a:lnTo>
                    <a:pt x="382" y="149"/>
                  </a:lnTo>
                  <a:lnTo>
                    <a:pt x="382" y="149"/>
                  </a:lnTo>
                  <a:lnTo>
                    <a:pt x="382" y="150"/>
                  </a:lnTo>
                  <a:lnTo>
                    <a:pt x="383" y="150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86" y="152"/>
                  </a:lnTo>
                  <a:lnTo>
                    <a:pt x="387" y="152"/>
                  </a:lnTo>
                  <a:lnTo>
                    <a:pt x="387" y="153"/>
                  </a:lnTo>
                  <a:lnTo>
                    <a:pt x="388" y="153"/>
                  </a:lnTo>
                  <a:lnTo>
                    <a:pt x="388" y="153"/>
                  </a:lnTo>
                  <a:lnTo>
                    <a:pt x="389" y="153"/>
                  </a:lnTo>
                  <a:lnTo>
                    <a:pt x="389" y="154"/>
                  </a:lnTo>
                  <a:lnTo>
                    <a:pt x="390" y="154"/>
                  </a:lnTo>
                  <a:lnTo>
                    <a:pt x="391" y="155"/>
                  </a:lnTo>
                  <a:lnTo>
                    <a:pt x="391" y="155"/>
                  </a:lnTo>
                  <a:lnTo>
                    <a:pt x="392" y="155"/>
                  </a:lnTo>
                  <a:lnTo>
                    <a:pt x="392" y="155"/>
                  </a:lnTo>
                  <a:lnTo>
                    <a:pt x="393" y="155"/>
                  </a:lnTo>
                  <a:lnTo>
                    <a:pt x="393" y="155"/>
                  </a:lnTo>
                  <a:lnTo>
                    <a:pt x="394" y="155"/>
                  </a:lnTo>
                  <a:lnTo>
                    <a:pt x="395" y="155"/>
                  </a:lnTo>
                  <a:lnTo>
                    <a:pt x="396" y="155"/>
                  </a:lnTo>
                  <a:lnTo>
                    <a:pt x="396" y="155"/>
                  </a:lnTo>
                  <a:lnTo>
                    <a:pt x="397" y="155"/>
                  </a:lnTo>
                  <a:lnTo>
                    <a:pt x="397" y="155"/>
                  </a:lnTo>
                  <a:lnTo>
                    <a:pt x="399" y="155"/>
                  </a:lnTo>
                  <a:lnTo>
                    <a:pt x="399" y="155"/>
                  </a:lnTo>
                  <a:lnTo>
                    <a:pt x="400" y="155"/>
                  </a:lnTo>
                  <a:lnTo>
                    <a:pt x="400" y="155"/>
                  </a:lnTo>
                  <a:lnTo>
                    <a:pt x="401" y="155"/>
                  </a:lnTo>
                  <a:lnTo>
                    <a:pt x="402" y="155"/>
                  </a:lnTo>
                  <a:lnTo>
                    <a:pt x="403" y="155"/>
                  </a:lnTo>
                  <a:lnTo>
                    <a:pt x="403" y="155"/>
                  </a:lnTo>
                  <a:lnTo>
                    <a:pt x="404" y="155"/>
                  </a:lnTo>
                  <a:lnTo>
                    <a:pt x="405" y="155"/>
                  </a:lnTo>
                  <a:lnTo>
                    <a:pt x="405" y="154"/>
                  </a:lnTo>
                  <a:lnTo>
                    <a:pt x="406" y="154"/>
                  </a:lnTo>
                  <a:lnTo>
                    <a:pt x="407" y="154"/>
                  </a:lnTo>
                  <a:lnTo>
                    <a:pt x="408" y="153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10" y="153"/>
                  </a:lnTo>
                  <a:lnTo>
                    <a:pt x="410" y="153"/>
                  </a:lnTo>
                  <a:lnTo>
                    <a:pt x="411" y="152"/>
                  </a:lnTo>
                  <a:lnTo>
                    <a:pt x="411" y="152"/>
                  </a:lnTo>
                  <a:lnTo>
                    <a:pt x="412" y="152"/>
                  </a:lnTo>
                  <a:lnTo>
                    <a:pt x="412" y="152"/>
                  </a:lnTo>
                  <a:lnTo>
                    <a:pt x="413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5" y="150"/>
                  </a:lnTo>
                  <a:lnTo>
                    <a:pt x="415" y="149"/>
                  </a:lnTo>
                  <a:lnTo>
                    <a:pt x="416" y="149"/>
                  </a:lnTo>
                  <a:lnTo>
                    <a:pt x="416" y="149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18" y="148"/>
                  </a:lnTo>
                  <a:lnTo>
                    <a:pt x="418" y="147"/>
                  </a:lnTo>
                  <a:lnTo>
                    <a:pt x="418" y="147"/>
                  </a:lnTo>
                  <a:lnTo>
                    <a:pt x="419" y="146"/>
                  </a:lnTo>
                  <a:lnTo>
                    <a:pt x="419" y="146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1" y="144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2" y="141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5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95"/>
                  </a:lnTo>
                  <a:lnTo>
                    <a:pt x="422" y="95"/>
                  </a:lnTo>
                  <a:close/>
                  <a:moveTo>
                    <a:pt x="400" y="105"/>
                  </a:moveTo>
                  <a:lnTo>
                    <a:pt x="400" y="105"/>
                  </a:lnTo>
                  <a:lnTo>
                    <a:pt x="400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2" y="105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6" y="108"/>
                  </a:lnTo>
                  <a:lnTo>
                    <a:pt x="407" y="108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1"/>
                  </a:lnTo>
                  <a:lnTo>
                    <a:pt x="408" y="111"/>
                  </a:lnTo>
                  <a:lnTo>
                    <a:pt x="408" y="112"/>
                  </a:lnTo>
                  <a:lnTo>
                    <a:pt x="409" y="112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9" y="114"/>
                  </a:lnTo>
                  <a:lnTo>
                    <a:pt x="409" y="114"/>
                  </a:lnTo>
                  <a:lnTo>
                    <a:pt x="409" y="115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09" y="116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409" y="119"/>
                  </a:lnTo>
                  <a:lnTo>
                    <a:pt x="409" y="119"/>
                  </a:lnTo>
                  <a:lnTo>
                    <a:pt x="408" y="119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6" y="124"/>
                  </a:lnTo>
                  <a:lnTo>
                    <a:pt x="406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403" y="125"/>
                  </a:lnTo>
                  <a:lnTo>
                    <a:pt x="403" y="125"/>
                  </a:lnTo>
                  <a:lnTo>
                    <a:pt x="403" y="126"/>
                  </a:lnTo>
                  <a:lnTo>
                    <a:pt x="402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8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6" y="126"/>
                  </a:lnTo>
                  <a:lnTo>
                    <a:pt x="396" y="126"/>
                  </a:lnTo>
                  <a:lnTo>
                    <a:pt x="396" y="125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3" y="125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92" y="124"/>
                  </a:lnTo>
                  <a:lnTo>
                    <a:pt x="392" y="124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0" y="121"/>
                  </a:lnTo>
                  <a:lnTo>
                    <a:pt x="390" y="120"/>
                  </a:lnTo>
                  <a:lnTo>
                    <a:pt x="390" y="119"/>
                  </a:lnTo>
                  <a:lnTo>
                    <a:pt x="390" y="119"/>
                  </a:lnTo>
                  <a:lnTo>
                    <a:pt x="389" y="119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9" y="117"/>
                  </a:lnTo>
                  <a:lnTo>
                    <a:pt x="389" y="117"/>
                  </a:lnTo>
                  <a:lnTo>
                    <a:pt x="389" y="116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4"/>
                  </a:lnTo>
                  <a:lnTo>
                    <a:pt x="389" y="114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2"/>
                  </a:lnTo>
                  <a:lnTo>
                    <a:pt x="390" y="112"/>
                  </a:lnTo>
                  <a:lnTo>
                    <a:pt x="390" y="111"/>
                  </a:lnTo>
                  <a:lnTo>
                    <a:pt x="390" y="111"/>
                  </a:lnTo>
                  <a:lnTo>
                    <a:pt x="390" y="110"/>
                  </a:lnTo>
                  <a:lnTo>
                    <a:pt x="391" y="110"/>
                  </a:lnTo>
                  <a:lnTo>
                    <a:pt x="391" y="110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2" y="108"/>
                  </a:lnTo>
                  <a:lnTo>
                    <a:pt x="392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4" y="107"/>
                  </a:lnTo>
                  <a:lnTo>
                    <a:pt x="395" y="107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8" y="105"/>
                  </a:lnTo>
                  <a:lnTo>
                    <a:pt x="399" y="105"/>
                  </a:lnTo>
                  <a:lnTo>
                    <a:pt x="399" y="105"/>
                  </a:lnTo>
                  <a:lnTo>
                    <a:pt x="400" y="105"/>
                  </a:lnTo>
                  <a:lnTo>
                    <a:pt x="400" y="105"/>
                  </a:lnTo>
                  <a:close/>
                  <a:moveTo>
                    <a:pt x="460" y="124"/>
                  </a:move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7" y="125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4" y="127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3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2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7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4" y="125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3" y="124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74" y="120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5"/>
                  </a:lnTo>
                  <a:lnTo>
                    <a:pt x="473" y="115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3" y="112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473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8"/>
                  </a:lnTo>
                  <a:lnTo>
                    <a:pt x="473" y="107"/>
                  </a:lnTo>
                  <a:lnTo>
                    <a:pt x="472" y="106"/>
                  </a:lnTo>
                  <a:lnTo>
                    <a:pt x="472" y="106"/>
                  </a:lnTo>
                  <a:lnTo>
                    <a:pt x="472" y="105"/>
                  </a:lnTo>
                  <a:lnTo>
                    <a:pt x="471" y="105"/>
                  </a:lnTo>
                  <a:lnTo>
                    <a:pt x="471" y="104"/>
                  </a:lnTo>
                  <a:lnTo>
                    <a:pt x="471" y="103"/>
                  </a:lnTo>
                  <a:lnTo>
                    <a:pt x="470" y="103"/>
                  </a:lnTo>
                  <a:lnTo>
                    <a:pt x="469" y="102"/>
                  </a:lnTo>
                  <a:lnTo>
                    <a:pt x="469" y="102"/>
                  </a:lnTo>
                  <a:lnTo>
                    <a:pt x="468" y="101"/>
                  </a:lnTo>
                  <a:lnTo>
                    <a:pt x="468" y="101"/>
                  </a:lnTo>
                  <a:lnTo>
                    <a:pt x="468" y="100"/>
                  </a:lnTo>
                  <a:lnTo>
                    <a:pt x="467" y="99"/>
                  </a:lnTo>
                  <a:lnTo>
                    <a:pt x="467" y="99"/>
                  </a:lnTo>
                  <a:lnTo>
                    <a:pt x="466" y="98"/>
                  </a:lnTo>
                  <a:lnTo>
                    <a:pt x="465" y="98"/>
                  </a:lnTo>
                  <a:lnTo>
                    <a:pt x="465" y="97"/>
                  </a:lnTo>
                  <a:lnTo>
                    <a:pt x="464" y="97"/>
                  </a:lnTo>
                  <a:lnTo>
                    <a:pt x="464" y="96"/>
                  </a:lnTo>
                  <a:lnTo>
                    <a:pt x="463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1" y="95"/>
                  </a:lnTo>
                  <a:lnTo>
                    <a:pt x="461" y="95"/>
                  </a:lnTo>
                  <a:lnTo>
                    <a:pt x="460" y="95"/>
                  </a:lnTo>
                  <a:lnTo>
                    <a:pt x="459" y="95"/>
                  </a:lnTo>
                  <a:lnTo>
                    <a:pt x="458" y="94"/>
                  </a:lnTo>
                  <a:lnTo>
                    <a:pt x="458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6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2" y="94"/>
                  </a:lnTo>
                  <a:lnTo>
                    <a:pt x="451" y="94"/>
                  </a:lnTo>
                  <a:lnTo>
                    <a:pt x="450" y="94"/>
                  </a:lnTo>
                  <a:lnTo>
                    <a:pt x="450" y="94"/>
                  </a:lnTo>
                  <a:lnTo>
                    <a:pt x="449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47" y="94"/>
                  </a:lnTo>
                  <a:lnTo>
                    <a:pt x="446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4" y="95"/>
                  </a:lnTo>
                  <a:lnTo>
                    <a:pt x="443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1" y="96"/>
                  </a:lnTo>
                  <a:lnTo>
                    <a:pt x="440" y="96"/>
                  </a:lnTo>
                  <a:lnTo>
                    <a:pt x="440" y="97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8" y="98"/>
                  </a:lnTo>
                  <a:lnTo>
                    <a:pt x="437" y="99"/>
                  </a:lnTo>
                  <a:lnTo>
                    <a:pt x="437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35" y="101"/>
                  </a:lnTo>
                  <a:lnTo>
                    <a:pt x="435" y="102"/>
                  </a:lnTo>
                  <a:lnTo>
                    <a:pt x="435" y="102"/>
                  </a:lnTo>
                  <a:lnTo>
                    <a:pt x="434" y="103"/>
                  </a:lnTo>
                  <a:lnTo>
                    <a:pt x="434" y="103"/>
                  </a:lnTo>
                  <a:lnTo>
                    <a:pt x="433" y="104"/>
                  </a:lnTo>
                  <a:lnTo>
                    <a:pt x="433" y="105"/>
                  </a:lnTo>
                  <a:lnTo>
                    <a:pt x="433" y="105"/>
                  </a:lnTo>
                  <a:lnTo>
                    <a:pt x="433" y="106"/>
                  </a:lnTo>
                  <a:lnTo>
                    <a:pt x="432" y="106"/>
                  </a:lnTo>
                  <a:lnTo>
                    <a:pt x="432" y="107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1" y="109"/>
                  </a:lnTo>
                  <a:lnTo>
                    <a:pt x="431" y="110"/>
                  </a:lnTo>
                  <a:lnTo>
                    <a:pt x="431" y="110"/>
                  </a:lnTo>
                  <a:lnTo>
                    <a:pt x="430" y="111"/>
                  </a:lnTo>
                  <a:lnTo>
                    <a:pt x="430" y="112"/>
                  </a:lnTo>
                  <a:lnTo>
                    <a:pt x="430" y="113"/>
                  </a:lnTo>
                  <a:lnTo>
                    <a:pt x="430" y="113"/>
                  </a:lnTo>
                  <a:lnTo>
                    <a:pt x="430" y="114"/>
                  </a:lnTo>
                  <a:lnTo>
                    <a:pt x="430" y="115"/>
                  </a:lnTo>
                  <a:lnTo>
                    <a:pt x="430" y="116"/>
                  </a:lnTo>
                  <a:lnTo>
                    <a:pt x="430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0" y="119"/>
                  </a:lnTo>
                  <a:lnTo>
                    <a:pt x="430" y="120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3"/>
                  </a:lnTo>
                  <a:lnTo>
                    <a:pt x="431" y="124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3" y="126"/>
                  </a:lnTo>
                  <a:lnTo>
                    <a:pt x="433" y="126"/>
                  </a:lnTo>
                  <a:lnTo>
                    <a:pt x="433" y="127"/>
                  </a:lnTo>
                  <a:lnTo>
                    <a:pt x="433" y="128"/>
                  </a:lnTo>
                  <a:lnTo>
                    <a:pt x="434" y="128"/>
                  </a:lnTo>
                  <a:lnTo>
                    <a:pt x="434" y="129"/>
                  </a:lnTo>
                  <a:lnTo>
                    <a:pt x="435" y="129"/>
                  </a:lnTo>
                  <a:lnTo>
                    <a:pt x="435" y="130"/>
                  </a:lnTo>
                  <a:lnTo>
                    <a:pt x="435" y="130"/>
                  </a:lnTo>
                  <a:lnTo>
                    <a:pt x="436" y="131"/>
                  </a:lnTo>
                  <a:lnTo>
                    <a:pt x="437" y="132"/>
                  </a:lnTo>
                  <a:lnTo>
                    <a:pt x="437" y="132"/>
                  </a:lnTo>
                  <a:lnTo>
                    <a:pt x="438" y="132"/>
                  </a:lnTo>
                  <a:lnTo>
                    <a:pt x="438" y="133"/>
                  </a:lnTo>
                  <a:lnTo>
                    <a:pt x="439" y="133"/>
                  </a:lnTo>
                  <a:lnTo>
                    <a:pt x="439" y="134"/>
                  </a:lnTo>
                  <a:lnTo>
                    <a:pt x="440" y="134"/>
                  </a:lnTo>
                  <a:lnTo>
                    <a:pt x="441" y="134"/>
                  </a:lnTo>
                  <a:lnTo>
                    <a:pt x="441" y="135"/>
                  </a:lnTo>
                  <a:lnTo>
                    <a:pt x="442" y="136"/>
                  </a:lnTo>
                  <a:lnTo>
                    <a:pt x="442" y="136"/>
                  </a:lnTo>
                  <a:lnTo>
                    <a:pt x="443" y="136"/>
                  </a:lnTo>
                  <a:lnTo>
                    <a:pt x="444" y="137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46" y="137"/>
                  </a:lnTo>
                  <a:lnTo>
                    <a:pt x="446" y="137"/>
                  </a:lnTo>
                  <a:lnTo>
                    <a:pt x="447" y="137"/>
                  </a:lnTo>
                  <a:lnTo>
                    <a:pt x="448" y="137"/>
                  </a:lnTo>
                  <a:lnTo>
                    <a:pt x="448" y="137"/>
                  </a:lnTo>
                  <a:lnTo>
                    <a:pt x="449" y="137"/>
                  </a:lnTo>
                  <a:lnTo>
                    <a:pt x="450" y="137"/>
                  </a:lnTo>
                  <a:lnTo>
                    <a:pt x="450" y="137"/>
                  </a:lnTo>
                  <a:lnTo>
                    <a:pt x="451" y="137"/>
                  </a:lnTo>
                  <a:lnTo>
                    <a:pt x="452" y="138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4" y="137"/>
                  </a:lnTo>
                  <a:lnTo>
                    <a:pt x="455" y="137"/>
                  </a:lnTo>
                  <a:lnTo>
                    <a:pt x="456" y="137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8" y="137"/>
                  </a:lnTo>
                  <a:lnTo>
                    <a:pt x="458" y="137"/>
                  </a:lnTo>
                  <a:lnTo>
                    <a:pt x="459" y="137"/>
                  </a:lnTo>
                  <a:lnTo>
                    <a:pt x="460" y="137"/>
                  </a:lnTo>
                  <a:lnTo>
                    <a:pt x="461" y="137"/>
                  </a:lnTo>
                  <a:lnTo>
                    <a:pt x="461" y="136"/>
                  </a:lnTo>
                  <a:lnTo>
                    <a:pt x="462" y="136"/>
                  </a:lnTo>
                  <a:lnTo>
                    <a:pt x="462" y="136"/>
                  </a:lnTo>
                  <a:lnTo>
                    <a:pt x="463" y="135"/>
                  </a:lnTo>
                  <a:lnTo>
                    <a:pt x="464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5" y="133"/>
                  </a:lnTo>
                  <a:lnTo>
                    <a:pt x="466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0"/>
                  </a:lnTo>
                  <a:lnTo>
                    <a:pt x="468" y="130"/>
                  </a:lnTo>
                  <a:lnTo>
                    <a:pt x="469" y="129"/>
                  </a:lnTo>
                  <a:lnTo>
                    <a:pt x="469" y="129"/>
                  </a:lnTo>
                  <a:lnTo>
                    <a:pt x="470" y="128"/>
                  </a:lnTo>
                  <a:lnTo>
                    <a:pt x="471" y="128"/>
                  </a:lnTo>
                  <a:lnTo>
                    <a:pt x="471" y="127"/>
                  </a:lnTo>
                  <a:lnTo>
                    <a:pt x="471" y="126"/>
                  </a:lnTo>
                  <a:lnTo>
                    <a:pt x="472" y="126"/>
                  </a:lnTo>
                  <a:lnTo>
                    <a:pt x="472" y="125"/>
                  </a:lnTo>
                  <a:lnTo>
                    <a:pt x="472" y="124"/>
                  </a:lnTo>
                  <a:lnTo>
                    <a:pt x="473" y="124"/>
                  </a:lnTo>
                  <a:lnTo>
                    <a:pt x="460" y="124"/>
                  </a:lnTo>
                  <a:lnTo>
                    <a:pt x="460" y="124"/>
                  </a:lnTo>
                  <a:close/>
                  <a:moveTo>
                    <a:pt x="443" y="111"/>
                  </a:moveTo>
                  <a:lnTo>
                    <a:pt x="443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3" y="109"/>
                  </a:lnTo>
                  <a:lnTo>
                    <a:pt x="443" y="109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7" y="105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451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55" y="104"/>
                  </a:lnTo>
                  <a:lnTo>
                    <a:pt x="455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9" y="106"/>
                  </a:lnTo>
                  <a:lnTo>
                    <a:pt x="459" y="107"/>
                  </a:lnTo>
                  <a:lnTo>
                    <a:pt x="459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1"/>
                  </a:lnTo>
                  <a:lnTo>
                    <a:pt x="462" y="111"/>
                  </a:lnTo>
                  <a:lnTo>
                    <a:pt x="443" y="111"/>
                  </a:lnTo>
                  <a:lnTo>
                    <a:pt x="443" y="1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9656763" y="6116638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31CF1865-075B-453B-904D-307369007144}" type="slidenum">
              <a:rPr lang="cs-CZ" altLang="cs-CZ" sz="1200" i="0"/>
              <a:pPr algn="r">
                <a:spcBef>
                  <a:spcPct val="50000"/>
                </a:spcBef>
              </a:pPr>
              <a:t>5</a:t>
            </a:fld>
            <a:endParaRPr lang="cs-CZ" altLang="cs-CZ" sz="1200" i="0"/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1187450" y="1003300"/>
            <a:ext cx="907097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819150" y="1268413"/>
            <a:ext cx="9538354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 sz="1600" i="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3200" b="1" i="0" dirty="0" smtClean="0"/>
          </a:p>
          <a:p>
            <a:pPr algn="ctr"/>
            <a:r>
              <a:rPr lang="cs-CZ" sz="3200" i="0" dirty="0" smtClean="0"/>
              <a:t>Webové </a:t>
            </a:r>
            <a:r>
              <a:rPr lang="cs-CZ" sz="3200" i="0" dirty="0"/>
              <a:t>stránky: </a:t>
            </a:r>
            <a:r>
              <a:rPr lang="cs-CZ" sz="3200" b="1" i="0" dirty="0" smtClean="0">
                <a:hlinkClick r:id="rId2"/>
              </a:rPr>
              <a:t>www</a:t>
            </a:r>
            <a:r>
              <a:rPr lang="cs-CZ" sz="3200" i="0" dirty="0" smtClean="0">
                <a:hlinkClick r:id="rId2"/>
              </a:rPr>
              <a:t>.</a:t>
            </a:r>
            <a:r>
              <a:rPr lang="cs-CZ" sz="3200" b="1" i="0" dirty="0" smtClean="0">
                <a:hlinkClick r:id="rId2"/>
              </a:rPr>
              <a:t>spml.cz</a:t>
            </a:r>
            <a:endParaRPr lang="cs-CZ" sz="3200" b="1" i="0" dirty="0"/>
          </a:p>
          <a:p>
            <a:pPr algn="ctr"/>
            <a:r>
              <a:rPr lang="cs-CZ" sz="3200" b="1" i="0" dirty="0" smtClean="0"/>
              <a:t>Dolní menu: “vstup pro studenty“ </a:t>
            </a:r>
          </a:p>
          <a:p>
            <a:pPr algn="ctr"/>
            <a:r>
              <a:rPr lang="cs-CZ" sz="3200" i="0" dirty="0" smtClean="0"/>
              <a:t>MBA NNO </a:t>
            </a:r>
            <a:r>
              <a:rPr lang="cs-CZ" sz="3200" i="0" dirty="0" smtClean="0"/>
              <a:t>2018 </a:t>
            </a:r>
            <a:endParaRPr lang="cs-CZ" sz="3200" i="0" dirty="0" smtClean="0"/>
          </a:p>
          <a:p>
            <a:pPr algn="ctr"/>
            <a:r>
              <a:rPr lang="cs-CZ" sz="3200" i="0" dirty="0" smtClean="0">
                <a:solidFill>
                  <a:srgbClr val="FF0000"/>
                </a:solidFill>
              </a:rPr>
              <a:t>Heslo: </a:t>
            </a:r>
            <a:r>
              <a:rPr lang="cs-CZ" sz="3200" i="0" dirty="0" smtClean="0">
                <a:solidFill>
                  <a:srgbClr val="FF0000"/>
                </a:solidFill>
              </a:rPr>
              <a:t>dameto2018</a:t>
            </a:r>
            <a:endParaRPr lang="cs-CZ" sz="3200" i="0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cs-CZ" altLang="cs-CZ" sz="3200" i="0" dirty="0" smtClean="0"/>
          </a:p>
          <a:p>
            <a:pPr>
              <a:spcBef>
                <a:spcPct val="50000"/>
              </a:spcBef>
            </a:pPr>
            <a:endParaRPr lang="cs-CZ" altLang="cs-CZ" sz="2400" i="0" dirty="0" smtClean="0"/>
          </a:p>
          <a:p>
            <a:pPr>
              <a:spcBef>
                <a:spcPct val="50000"/>
              </a:spcBef>
            </a:pPr>
            <a:endParaRPr lang="cs-CZ" altLang="cs-CZ" sz="1600" i="0" dirty="0"/>
          </a:p>
          <a:p>
            <a:pPr>
              <a:spcBef>
                <a:spcPct val="50000"/>
              </a:spcBef>
            </a:pPr>
            <a:endParaRPr lang="cs-CZ" altLang="cs-CZ" sz="1600" i="0" dirty="0" smtClean="0"/>
          </a:p>
        </p:txBody>
      </p:sp>
    </p:spTree>
    <p:extLst>
      <p:ext uri="{BB962C8B-B14F-4D97-AF65-F5344CB8AC3E}">
        <p14:creationId xmlns:p14="http://schemas.microsoft.com/office/powerpoint/2010/main" val="12183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8"/>
          <p:cNvGrpSpPr>
            <a:grpSpLocks noChangeAspect="1"/>
          </p:cNvGrpSpPr>
          <p:nvPr/>
        </p:nvGrpSpPr>
        <p:grpSpPr bwMode="auto">
          <a:xfrm>
            <a:off x="0" y="0"/>
            <a:ext cx="10693400" cy="7558088"/>
            <a:chOff x="0" y="0"/>
            <a:chExt cx="6736" cy="4761"/>
          </a:xfrm>
        </p:grpSpPr>
        <p:sp>
          <p:nvSpPr>
            <p:cNvPr id="41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736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" y="2"/>
              <a:ext cx="6729" cy="4757"/>
            </a:xfrm>
            <a:custGeom>
              <a:avLst/>
              <a:gdLst>
                <a:gd name="T0" fmla="*/ 0 w 6729"/>
                <a:gd name="T1" fmla="*/ 0 h 4757"/>
                <a:gd name="T2" fmla="*/ 0 w 6729"/>
                <a:gd name="T3" fmla="*/ 4757 h 4757"/>
                <a:gd name="T4" fmla="*/ 6729 w 6729"/>
                <a:gd name="T5" fmla="*/ 4757 h 4757"/>
                <a:gd name="T6" fmla="*/ 6729 w 6729"/>
                <a:gd name="T7" fmla="*/ 0 h 4757"/>
                <a:gd name="T8" fmla="*/ 0 w 6729"/>
                <a:gd name="T9" fmla="*/ 0 h 4757"/>
                <a:gd name="T10" fmla="*/ 0 w 6729"/>
                <a:gd name="T11" fmla="*/ 0 h 4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9" h="4757">
                  <a:moveTo>
                    <a:pt x="0" y="0"/>
                  </a:moveTo>
                  <a:lnTo>
                    <a:pt x="0" y="4757"/>
                  </a:lnTo>
                  <a:lnTo>
                    <a:pt x="6729" y="4757"/>
                  </a:lnTo>
                  <a:lnTo>
                    <a:pt x="67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95" y="416"/>
              <a:ext cx="371" cy="4050"/>
            </a:xfrm>
            <a:custGeom>
              <a:avLst/>
              <a:gdLst>
                <a:gd name="T0" fmla="*/ 0 w 371"/>
                <a:gd name="T1" fmla="*/ 4050 h 4050"/>
                <a:gd name="T2" fmla="*/ 3 w 371"/>
                <a:gd name="T3" fmla="*/ 4050 h 4050"/>
                <a:gd name="T4" fmla="*/ 3 w 371"/>
                <a:gd name="T5" fmla="*/ 4 h 4050"/>
                <a:gd name="T6" fmla="*/ 371 w 371"/>
                <a:gd name="T7" fmla="*/ 4 h 4050"/>
                <a:gd name="T8" fmla="*/ 371 w 371"/>
                <a:gd name="T9" fmla="*/ 0 h 4050"/>
                <a:gd name="T10" fmla="*/ 0 w 371"/>
                <a:gd name="T11" fmla="*/ 0 h 4050"/>
                <a:gd name="T12" fmla="*/ 0 w 371"/>
                <a:gd name="T13" fmla="*/ 4050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4050">
                  <a:moveTo>
                    <a:pt x="0" y="4050"/>
                  </a:moveTo>
                  <a:lnTo>
                    <a:pt x="3" y="4050"/>
                  </a:lnTo>
                  <a:lnTo>
                    <a:pt x="3" y="4"/>
                  </a:lnTo>
                  <a:lnTo>
                    <a:pt x="371" y="4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4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161" y="4076"/>
              <a:ext cx="1345" cy="206"/>
            </a:xfrm>
            <a:custGeom>
              <a:avLst/>
              <a:gdLst>
                <a:gd name="T0" fmla="*/ 0 w 1345"/>
                <a:gd name="T1" fmla="*/ 206 h 206"/>
                <a:gd name="T2" fmla="*/ 3 w 1345"/>
                <a:gd name="T3" fmla="*/ 206 h 206"/>
                <a:gd name="T4" fmla="*/ 3 w 1345"/>
                <a:gd name="T5" fmla="*/ 2 h 206"/>
                <a:gd name="T6" fmla="*/ 1345 w 1345"/>
                <a:gd name="T7" fmla="*/ 3 h 206"/>
                <a:gd name="T8" fmla="*/ 1345 w 1345"/>
                <a:gd name="T9" fmla="*/ 0 h 206"/>
                <a:gd name="T10" fmla="*/ 0 w 1345"/>
                <a:gd name="T11" fmla="*/ 0 h 206"/>
                <a:gd name="T12" fmla="*/ 0 w 1345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06">
                  <a:moveTo>
                    <a:pt x="0" y="206"/>
                  </a:moveTo>
                  <a:lnTo>
                    <a:pt x="3" y="206"/>
                  </a:lnTo>
                  <a:lnTo>
                    <a:pt x="3" y="2"/>
                  </a:lnTo>
                  <a:lnTo>
                    <a:pt x="1345" y="3"/>
                  </a:lnTo>
                  <a:lnTo>
                    <a:pt x="1345" y="0"/>
                  </a:lnTo>
                  <a:lnTo>
                    <a:pt x="0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29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6 w 132"/>
                <a:gd name="T17" fmla="*/ 10 h 133"/>
                <a:gd name="T18" fmla="*/ 121 w 132"/>
                <a:gd name="T19" fmla="*/ 5 h 133"/>
                <a:gd name="T20" fmla="*/ 115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3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4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3 w 132"/>
                <a:gd name="T45" fmla="*/ 16 h 133"/>
                <a:gd name="T46" fmla="*/ 1 w 132"/>
                <a:gd name="T47" fmla="*/ 23 h 133"/>
                <a:gd name="T48" fmla="*/ 1 w 132"/>
                <a:gd name="T49" fmla="*/ 33 h 133"/>
                <a:gd name="T50" fmla="*/ 0 w 132"/>
                <a:gd name="T51" fmla="*/ 46 h 133"/>
                <a:gd name="T52" fmla="*/ 1 w 132"/>
                <a:gd name="T53" fmla="*/ 59 h 133"/>
                <a:gd name="T54" fmla="*/ 1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1 w 132"/>
                <a:gd name="T61" fmla="*/ 109 h 133"/>
                <a:gd name="T62" fmla="*/ 3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4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3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5 w 132"/>
                <a:gd name="T87" fmla="*/ 130 h 133"/>
                <a:gd name="T88" fmla="*/ 121 w 132"/>
                <a:gd name="T89" fmla="*/ 127 h 133"/>
                <a:gd name="T90" fmla="*/ 126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5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29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6 w 132"/>
                <a:gd name="T17" fmla="*/ 11 h 134"/>
                <a:gd name="T18" fmla="*/ 121 w 132"/>
                <a:gd name="T19" fmla="*/ 6 h 134"/>
                <a:gd name="T20" fmla="*/ 115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3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4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3 w 132"/>
                <a:gd name="T45" fmla="*/ 17 h 134"/>
                <a:gd name="T46" fmla="*/ 1 w 132"/>
                <a:gd name="T47" fmla="*/ 23 h 134"/>
                <a:gd name="T48" fmla="*/ 1 w 132"/>
                <a:gd name="T49" fmla="*/ 34 h 134"/>
                <a:gd name="T50" fmla="*/ 0 w 132"/>
                <a:gd name="T51" fmla="*/ 47 h 134"/>
                <a:gd name="T52" fmla="*/ 1 w 132"/>
                <a:gd name="T53" fmla="*/ 60 h 134"/>
                <a:gd name="T54" fmla="*/ 1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1 w 132"/>
                <a:gd name="T61" fmla="*/ 111 h 134"/>
                <a:gd name="T62" fmla="*/ 3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4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3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5 w 132"/>
                <a:gd name="T87" fmla="*/ 132 h 134"/>
                <a:gd name="T88" fmla="*/ 121 w 132"/>
                <a:gd name="T89" fmla="*/ 128 h 134"/>
                <a:gd name="T90" fmla="*/ 126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6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5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6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1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11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96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9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75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7 w 132"/>
                <a:gd name="T17" fmla="*/ 10 h 133"/>
                <a:gd name="T18" fmla="*/ 121 w 132"/>
                <a:gd name="T19" fmla="*/ 5 h 133"/>
                <a:gd name="T20" fmla="*/ 116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2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3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2 w 132"/>
                <a:gd name="T45" fmla="*/ 16 h 133"/>
                <a:gd name="T46" fmla="*/ 0 w 132"/>
                <a:gd name="T47" fmla="*/ 23 h 133"/>
                <a:gd name="T48" fmla="*/ 0 w 132"/>
                <a:gd name="T49" fmla="*/ 33 h 133"/>
                <a:gd name="T50" fmla="*/ 0 w 132"/>
                <a:gd name="T51" fmla="*/ 46 h 133"/>
                <a:gd name="T52" fmla="*/ 0 w 132"/>
                <a:gd name="T53" fmla="*/ 59 h 133"/>
                <a:gd name="T54" fmla="*/ 0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0 w 132"/>
                <a:gd name="T61" fmla="*/ 109 h 133"/>
                <a:gd name="T62" fmla="*/ 2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3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2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6 w 132"/>
                <a:gd name="T87" fmla="*/ 130 h 133"/>
                <a:gd name="T88" fmla="*/ 121 w 132"/>
                <a:gd name="T89" fmla="*/ 127 h 133"/>
                <a:gd name="T90" fmla="*/ 127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75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7 w 132"/>
                <a:gd name="T17" fmla="*/ 11 h 134"/>
                <a:gd name="T18" fmla="*/ 121 w 132"/>
                <a:gd name="T19" fmla="*/ 6 h 134"/>
                <a:gd name="T20" fmla="*/ 116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2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3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2 w 132"/>
                <a:gd name="T45" fmla="*/ 17 h 134"/>
                <a:gd name="T46" fmla="*/ 0 w 132"/>
                <a:gd name="T47" fmla="*/ 23 h 134"/>
                <a:gd name="T48" fmla="*/ 0 w 132"/>
                <a:gd name="T49" fmla="*/ 34 h 134"/>
                <a:gd name="T50" fmla="*/ 0 w 132"/>
                <a:gd name="T51" fmla="*/ 47 h 134"/>
                <a:gd name="T52" fmla="*/ 0 w 132"/>
                <a:gd name="T53" fmla="*/ 60 h 134"/>
                <a:gd name="T54" fmla="*/ 0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0 w 132"/>
                <a:gd name="T61" fmla="*/ 111 h 134"/>
                <a:gd name="T62" fmla="*/ 2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3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2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6 w 132"/>
                <a:gd name="T87" fmla="*/ 132 h 134"/>
                <a:gd name="T88" fmla="*/ 121 w 132"/>
                <a:gd name="T89" fmla="*/ 128 h 134"/>
                <a:gd name="T90" fmla="*/ 127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57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1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1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601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9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8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39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39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21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21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03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85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09 w 133"/>
                <a:gd name="T23" fmla="*/ 0 h 133"/>
                <a:gd name="T24" fmla="*/ 99 w 133"/>
                <a:gd name="T25" fmla="*/ 0 h 133"/>
                <a:gd name="T26" fmla="*/ 85 w 133"/>
                <a:gd name="T27" fmla="*/ 0 h 133"/>
                <a:gd name="T28" fmla="*/ 72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2 w 133"/>
                <a:gd name="T79" fmla="*/ 132 h 133"/>
                <a:gd name="T80" fmla="*/ 85 w 133"/>
                <a:gd name="T81" fmla="*/ 133 h 133"/>
                <a:gd name="T82" fmla="*/ 99 w 133"/>
                <a:gd name="T83" fmla="*/ 133 h 133"/>
                <a:gd name="T84" fmla="*/ 109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5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2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880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3 w 78"/>
                <a:gd name="T37" fmla="*/ 1 h 78"/>
                <a:gd name="T38" fmla="*/ 9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1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700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1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1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1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67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149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49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131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131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13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131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95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7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7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97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6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6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7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79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3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3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590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1 w 133"/>
                <a:gd name="T31" fmla="*/ 0 h 133"/>
                <a:gd name="T32" fmla="*/ 48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8 w 133"/>
                <a:gd name="T75" fmla="*/ 133 h 133"/>
                <a:gd name="T76" fmla="*/ 61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8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9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38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1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230" y="4400"/>
              <a:ext cx="133" cy="133"/>
            </a:xfrm>
            <a:custGeom>
              <a:avLst/>
              <a:gdLst>
                <a:gd name="T0" fmla="*/ 133 w 133"/>
                <a:gd name="T1" fmla="*/ 107 h 133"/>
                <a:gd name="T2" fmla="*/ 133 w 133"/>
                <a:gd name="T3" fmla="*/ 110 h 133"/>
                <a:gd name="T4" fmla="*/ 132 w 133"/>
                <a:gd name="T5" fmla="*/ 114 h 133"/>
                <a:gd name="T6" fmla="*/ 131 w 133"/>
                <a:gd name="T7" fmla="*/ 116 h 133"/>
                <a:gd name="T8" fmla="*/ 129 w 133"/>
                <a:gd name="T9" fmla="*/ 120 h 133"/>
                <a:gd name="T10" fmla="*/ 127 w 133"/>
                <a:gd name="T11" fmla="*/ 122 h 133"/>
                <a:gd name="T12" fmla="*/ 125 w 133"/>
                <a:gd name="T13" fmla="*/ 125 h 133"/>
                <a:gd name="T14" fmla="*/ 123 w 133"/>
                <a:gd name="T15" fmla="*/ 127 h 133"/>
                <a:gd name="T16" fmla="*/ 120 w 133"/>
                <a:gd name="T17" fmla="*/ 129 h 133"/>
                <a:gd name="T18" fmla="*/ 117 w 133"/>
                <a:gd name="T19" fmla="*/ 131 h 133"/>
                <a:gd name="T20" fmla="*/ 114 w 133"/>
                <a:gd name="T21" fmla="*/ 132 h 133"/>
                <a:gd name="T22" fmla="*/ 110 w 133"/>
                <a:gd name="T23" fmla="*/ 133 h 133"/>
                <a:gd name="T24" fmla="*/ 106 w 133"/>
                <a:gd name="T25" fmla="*/ 133 h 133"/>
                <a:gd name="T26" fmla="*/ 27 w 133"/>
                <a:gd name="T27" fmla="*/ 133 h 133"/>
                <a:gd name="T28" fmla="*/ 23 w 133"/>
                <a:gd name="T29" fmla="*/ 133 h 133"/>
                <a:gd name="T30" fmla="*/ 20 w 133"/>
                <a:gd name="T31" fmla="*/ 132 h 133"/>
                <a:gd name="T32" fmla="*/ 17 w 133"/>
                <a:gd name="T33" fmla="*/ 131 h 133"/>
                <a:gd name="T34" fmla="*/ 13 w 133"/>
                <a:gd name="T35" fmla="*/ 129 h 133"/>
                <a:gd name="T36" fmla="*/ 11 w 133"/>
                <a:gd name="T37" fmla="*/ 127 h 133"/>
                <a:gd name="T38" fmla="*/ 8 w 133"/>
                <a:gd name="T39" fmla="*/ 125 h 133"/>
                <a:gd name="T40" fmla="*/ 6 w 133"/>
                <a:gd name="T41" fmla="*/ 122 h 133"/>
                <a:gd name="T42" fmla="*/ 4 w 133"/>
                <a:gd name="T43" fmla="*/ 120 h 133"/>
                <a:gd name="T44" fmla="*/ 3 w 133"/>
                <a:gd name="T45" fmla="*/ 116 h 133"/>
                <a:gd name="T46" fmla="*/ 1 w 133"/>
                <a:gd name="T47" fmla="*/ 114 h 133"/>
                <a:gd name="T48" fmla="*/ 1 w 133"/>
                <a:gd name="T49" fmla="*/ 110 h 133"/>
                <a:gd name="T50" fmla="*/ 0 w 133"/>
                <a:gd name="T51" fmla="*/ 107 h 133"/>
                <a:gd name="T52" fmla="*/ 0 w 133"/>
                <a:gd name="T53" fmla="*/ 27 h 133"/>
                <a:gd name="T54" fmla="*/ 1 w 133"/>
                <a:gd name="T55" fmla="*/ 23 h 133"/>
                <a:gd name="T56" fmla="*/ 1 w 133"/>
                <a:gd name="T57" fmla="*/ 19 h 133"/>
                <a:gd name="T58" fmla="*/ 3 w 133"/>
                <a:gd name="T59" fmla="*/ 16 h 133"/>
                <a:gd name="T60" fmla="*/ 4 w 133"/>
                <a:gd name="T61" fmla="*/ 13 h 133"/>
                <a:gd name="T62" fmla="*/ 6 w 133"/>
                <a:gd name="T63" fmla="*/ 10 h 133"/>
                <a:gd name="T64" fmla="*/ 8 w 133"/>
                <a:gd name="T65" fmla="*/ 8 h 133"/>
                <a:gd name="T66" fmla="*/ 11 w 133"/>
                <a:gd name="T67" fmla="*/ 5 h 133"/>
                <a:gd name="T68" fmla="*/ 13 w 133"/>
                <a:gd name="T69" fmla="*/ 4 h 133"/>
                <a:gd name="T70" fmla="*/ 17 w 133"/>
                <a:gd name="T71" fmla="*/ 2 h 133"/>
                <a:gd name="T72" fmla="*/ 20 w 133"/>
                <a:gd name="T73" fmla="*/ 1 h 133"/>
                <a:gd name="T74" fmla="*/ 23 w 133"/>
                <a:gd name="T75" fmla="*/ 0 h 133"/>
                <a:gd name="T76" fmla="*/ 27 w 133"/>
                <a:gd name="T77" fmla="*/ 0 h 133"/>
                <a:gd name="T78" fmla="*/ 106 w 133"/>
                <a:gd name="T79" fmla="*/ 0 h 133"/>
                <a:gd name="T80" fmla="*/ 110 w 133"/>
                <a:gd name="T81" fmla="*/ 0 h 133"/>
                <a:gd name="T82" fmla="*/ 114 w 133"/>
                <a:gd name="T83" fmla="*/ 1 h 133"/>
                <a:gd name="T84" fmla="*/ 117 w 133"/>
                <a:gd name="T85" fmla="*/ 2 h 133"/>
                <a:gd name="T86" fmla="*/ 120 w 133"/>
                <a:gd name="T87" fmla="*/ 4 h 133"/>
                <a:gd name="T88" fmla="*/ 123 w 133"/>
                <a:gd name="T89" fmla="*/ 5 h 133"/>
                <a:gd name="T90" fmla="*/ 125 w 133"/>
                <a:gd name="T91" fmla="*/ 8 h 133"/>
                <a:gd name="T92" fmla="*/ 127 w 133"/>
                <a:gd name="T93" fmla="*/ 10 h 133"/>
                <a:gd name="T94" fmla="*/ 129 w 133"/>
                <a:gd name="T95" fmla="*/ 13 h 133"/>
                <a:gd name="T96" fmla="*/ 131 w 133"/>
                <a:gd name="T97" fmla="*/ 16 h 133"/>
                <a:gd name="T98" fmla="*/ 132 w 133"/>
                <a:gd name="T99" fmla="*/ 19 h 133"/>
                <a:gd name="T100" fmla="*/ 133 w 133"/>
                <a:gd name="T101" fmla="*/ 23 h 133"/>
                <a:gd name="T102" fmla="*/ 133 w 133"/>
                <a:gd name="T103" fmla="*/ 27 h 133"/>
                <a:gd name="T104" fmla="*/ 133 w 133"/>
                <a:gd name="T105" fmla="*/ 107 h 133"/>
                <a:gd name="T106" fmla="*/ 133 w 133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107"/>
                  </a:moveTo>
                  <a:lnTo>
                    <a:pt x="133" y="110"/>
                  </a:lnTo>
                  <a:lnTo>
                    <a:pt x="132" y="114"/>
                  </a:lnTo>
                  <a:lnTo>
                    <a:pt x="131" y="116"/>
                  </a:lnTo>
                  <a:lnTo>
                    <a:pt x="129" y="120"/>
                  </a:lnTo>
                  <a:lnTo>
                    <a:pt x="127" y="122"/>
                  </a:lnTo>
                  <a:lnTo>
                    <a:pt x="125" y="125"/>
                  </a:lnTo>
                  <a:lnTo>
                    <a:pt x="123" y="127"/>
                  </a:lnTo>
                  <a:lnTo>
                    <a:pt x="120" y="129"/>
                  </a:lnTo>
                  <a:lnTo>
                    <a:pt x="117" y="131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06" y="133"/>
                  </a:lnTo>
                  <a:lnTo>
                    <a:pt x="27" y="133"/>
                  </a:lnTo>
                  <a:lnTo>
                    <a:pt x="23" y="133"/>
                  </a:lnTo>
                  <a:lnTo>
                    <a:pt x="20" y="132"/>
                  </a:lnTo>
                  <a:lnTo>
                    <a:pt x="17" y="131"/>
                  </a:lnTo>
                  <a:lnTo>
                    <a:pt x="13" y="129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6" y="122"/>
                  </a:lnTo>
                  <a:lnTo>
                    <a:pt x="4" y="120"/>
                  </a:lnTo>
                  <a:lnTo>
                    <a:pt x="3" y="116"/>
                  </a:lnTo>
                  <a:lnTo>
                    <a:pt x="1" y="114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5" y="8"/>
                  </a:lnTo>
                  <a:lnTo>
                    <a:pt x="127" y="10"/>
                  </a:lnTo>
                  <a:lnTo>
                    <a:pt x="129" y="13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3" y="23"/>
                  </a:lnTo>
                  <a:lnTo>
                    <a:pt x="133" y="27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096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123" y="4243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4943" y="4427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916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5 w 133"/>
                <a:gd name="T27" fmla="*/ 1 h 134"/>
                <a:gd name="T28" fmla="*/ 72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2 w 133"/>
                <a:gd name="T79" fmla="*/ 133 h 134"/>
                <a:gd name="T80" fmla="*/ 85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2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5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2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73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473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55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419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437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437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419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4582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40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4041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83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8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68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0 w 78"/>
                <a:gd name="T49" fmla="*/ 20 h 78"/>
                <a:gd name="T50" fmla="*/ 1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1 w 78"/>
                <a:gd name="T57" fmla="*/ 51 h 78"/>
                <a:gd name="T58" fmla="*/ 1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5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474" y="4216"/>
              <a:ext cx="132" cy="132"/>
            </a:xfrm>
            <a:custGeom>
              <a:avLst/>
              <a:gdLst>
                <a:gd name="T0" fmla="*/ 132 w 132"/>
                <a:gd name="T1" fmla="*/ 106 h 132"/>
                <a:gd name="T2" fmla="*/ 132 w 132"/>
                <a:gd name="T3" fmla="*/ 109 h 132"/>
                <a:gd name="T4" fmla="*/ 131 w 132"/>
                <a:gd name="T5" fmla="*/ 113 h 132"/>
                <a:gd name="T6" fmla="*/ 130 w 132"/>
                <a:gd name="T7" fmla="*/ 116 h 132"/>
                <a:gd name="T8" fmla="*/ 128 w 132"/>
                <a:gd name="T9" fmla="*/ 119 h 132"/>
                <a:gd name="T10" fmla="*/ 127 w 132"/>
                <a:gd name="T11" fmla="*/ 122 h 132"/>
                <a:gd name="T12" fmla="*/ 124 w 132"/>
                <a:gd name="T13" fmla="*/ 124 h 132"/>
                <a:gd name="T14" fmla="*/ 122 w 132"/>
                <a:gd name="T15" fmla="*/ 127 h 132"/>
                <a:gd name="T16" fmla="*/ 119 w 132"/>
                <a:gd name="T17" fmla="*/ 128 h 132"/>
                <a:gd name="T18" fmla="*/ 116 w 132"/>
                <a:gd name="T19" fmla="*/ 130 h 132"/>
                <a:gd name="T20" fmla="*/ 113 w 132"/>
                <a:gd name="T21" fmla="*/ 131 h 132"/>
                <a:gd name="T22" fmla="*/ 109 w 132"/>
                <a:gd name="T23" fmla="*/ 132 h 132"/>
                <a:gd name="T24" fmla="*/ 106 w 132"/>
                <a:gd name="T25" fmla="*/ 132 h 132"/>
                <a:gd name="T26" fmla="*/ 26 w 132"/>
                <a:gd name="T27" fmla="*/ 132 h 132"/>
                <a:gd name="T28" fmla="*/ 22 w 132"/>
                <a:gd name="T29" fmla="*/ 132 h 132"/>
                <a:gd name="T30" fmla="*/ 19 w 132"/>
                <a:gd name="T31" fmla="*/ 131 h 132"/>
                <a:gd name="T32" fmla="*/ 16 w 132"/>
                <a:gd name="T33" fmla="*/ 130 h 132"/>
                <a:gd name="T34" fmla="*/ 13 w 132"/>
                <a:gd name="T35" fmla="*/ 128 h 132"/>
                <a:gd name="T36" fmla="*/ 10 w 132"/>
                <a:gd name="T37" fmla="*/ 127 h 132"/>
                <a:gd name="T38" fmla="*/ 7 w 132"/>
                <a:gd name="T39" fmla="*/ 124 h 132"/>
                <a:gd name="T40" fmla="*/ 5 w 132"/>
                <a:gd name="T41" fmla="*/ 122 h 132"/>
                <a:gd name="T42" fmla="*/ 3 w 132"/>
                <a:gd name="T43" fmla="*/ 119 h 132"/>
                <a:gd name="T44" fmla="*/ 2 w 132"/>
                <a:gd name="T45" fmla="*/ 116 h 132"/>
                <a:gd name="T46" fmla="*/ 0 w 132"/>
                <a:gd name="T47" fmla="*/ 113 h 132"/>
                <a:gd name="T48" fmla="*/ 0 w 132"/>
                <a:gd name="T49" fmla="*/ 109 h 132"/>
                <a:gd name="T50" fmla="*/ 0 w 132"/>
                <a:gd name="T51" fmla="*/ 106 h 132"/>
                <a:gd name="T52" fmla="*/ 0 w 132"/>
                <a:gd name="T53" fmla="*/ 26 h 132"/>
                <a:gd name="T54" fmla="*/ 0 w 132"/>
                <a:gd name="T55" fmla="*/ 22 h 132"/>
                <a:gd name="T56" fmla="*/ 0 w 132"/>
                <a:gd name="T57" fmla="*/ 19 h 132"/>
                <a:gd name="T58" fmla="*/ 2 w 132"/>
                <a:gd name="T59" fmla="*/ 16 h 132"/>
                <a:gd name="T60" fmla="*/ 3 w 132"/>
                <a:gd name="T61" fmla="*/ 13 h 132"/>
                <a:gd name="T62" fmla="*/ 5 w 132"/>
                <a:gd name="T63" fmla="*/ 10 h 132"/>
                <a:gd name="T64" fmla="*/ 7 w 132"/>
                <a:gd name="T65" fmla="*/ 7 h 132"/>
                <a:gd name="T66" fmla="*/ 10 w 132"/>
                <a:gd name="T67" fmla="*/ 5 h 132"/>
                <a:gd name="T68" fmla="*/ 13 w 132"/>
                <a:gd name="T69" fmla="*/ 3 h 132"/>
                <a:gd name="T70" fmla="*/ 16 w 132"/>
                <a:gd name="T71" fmla="*/ 2 h 132"/>
                <a:gd name="T72" fmla="*/ 19 w 132"/>
                <a:gd name="T73" fmla="*/ 1 h 132"/>
                <a:gd name="T74" fmla="*/ 22 w 132"/>
                <a:gd name="T75" fmla="*/ 0 h 132"/>
                <a:gd name="T76" fmla="*/ 26 w 132"/>
                <a:gd name="T77" fmla="*/ 0 h 132"/>
                <a:gd name="T78" fmla="*/ 106 w 132"/>
                <a:gd name="T79" fmla="*/ 0 h 132"/>
                <a:gd name="T80" fmla="*/ 109 w 132"/>
                <a:gd name="T81" fmla="*/ 0 h 132"/>
                <a:gd name="T82" fmla="*/ 113 w 132"/>
                <a:gd name="T83" fmla="*/ 1 h 132"/>
                <a:gd name="T84" fmla="*/ 116 w 132"/>
                <a:gd name="T85" fmla="*/ 2 h 132"/>
                <a:gd name="T86" fmla="*/ 119 w 132"/>
                <a:gd name="T87" fmla="*/ 3 h 132"/>
                <a:gd name="T88" fmla="*/ 122 w 132"/>
                <a:gd name="T89" fmla="*/ 5 h 132"/>
                <a:gd name="T90" fmla="*/ 124 w 132"/>
                <a:gd name="T91" fmla="*/ 7 h 132"/>
                <a:gd name="T92" fmla="*/ 127 w 132"/>
                <a:gd name="T93" fmla="*/ 10 h 132"/>
                <a:gd name="T94" fmla="*/ 128 w 132"/>
                <a:gd name="T95" fmla="*/ 13 h 132"/>
                <a:gd name="T96" fmla="*/ 130 w 132"/>
                <a:gd name="T97" fmla="*/ 16 h 132"/>
                <a:gd name="T98" fmla="*/ 131 w 132"/>
                <a:gd name="T99" fmla="*/ 19 h 132"/>
                <a:gd name="T100" fmla="*/ 132 w 132"/>
                <a:gd name="T101" fmla="*/ 22 h 132"/>
                <a:gd name="T102" fmla="*/ 132 w 132"/>
                <a:gd name="T103" fmla="*/ 26 h 132"/>
                <a:gd name="T104" fmla="*/ 132 w 132"/>
                <a:gd name="T105" fmla="*/ 106 h 132"/>
                <a:gd name="T106" fmla="*/ 132 w 132"/>
                <a:gd name="T107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2">
                  <a:moveTo>
                    <a:pt x="132" y="106"/>
                  </a:moveTo>
                  <a:lnTo>
                    <a:pt x="132" y="109"/>
                  </a:lnTo>
                  <a:lnTo>
                    <a:pt x="131" y="113"/>
                  </a:lnTo>
                  <a:lnTo>
                    <a:pt x="130" y="116"/>
                  </a:lnTo>
                  <a:lnTo>
                    <a:pt x="128" y="119"/>
                  </a:lnTo>
                  <a:lnTo>
                    <a:pt x="127" y="122"/>
                  </a:lnTo>
                  <a:lnTo>
                    <a:pt x="124" y="124"/>
                  </a:lnTo>
                  <a:lnTo>
                    <a:pt x="122" y="127"/>
                  </a:lnTo>
                  <a:lnTo>
                    <a:pt x="119" y="128"/>
                  </a:lnTo>
                  <a:lnTo>
                    <a:pt x="116" y="130"/>
                  </a:lnTo>
                  <a:lnTo>
                    <a:pt x="113" y="131"/>
                  </a:lnTo>
                  <a:lnTo>
                    <a:pt x="109" y="132"/>
                  </a:lnTo>
                  <a:lnTo>
                    <a:pt x="106" y="132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9" y="131"/>
                  </a:lnTo>
                  <a:lnTo>
                    <a:pt x="16" y="130"/>
                  </a:lnTo>
                  <a:lnTo>
                    <a:pt x="13" y="128"/>
                  </a:lnTo>
                  <a:lnTo>
                    <a:pt x="10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219 w 221"/>
                <a:gd name="T1" fmla="*/ 136 h 243"/>
                <a:gd name="T2" fmla="*/ 205 w 221"/>
                <a:gd name="T3" fmla="*/ 144 h 243"/>
                <a:gd name="T4" fmla="*/ 183 w 221"/>
                <a:gd name="T5" fmla="*/ 157 h 243"/>
                <a:gd name="T6" fmla="*/ 157 w 221"/>
                <a:gd name="T7" fmla="*/ 172 h 243"/>
                <a:gd name="T8" fmla="*/ 134 w 221"/>
                <a:gd name="T9" fmla="*/ 186 h 243"/>
                <a:gd name="T10" fmla="*/ 118 w 221"/>
                <a:gd name="T11" fmla="*/ 194 h 243"/>
                <a:gd name="T12" fmla="*/ 114 w 221"/>
                <a:gd name="T13" fmla="*/ 196 h 243"/>
                <a:gd name="T14" fmla="*/ 111 w 221"/>
                <a:gd name="T15" fmla="*/ 197 h 243"/>
                <a:gd name="T16" fmla="*/ 109 w 221"/>
                <a:gd name="T17" fmla="*/ 196 h 243"/>
                <a:gd name="T18" fmla="*/ 107 w 221"/>
                <a:gd name="T19" fmla="*/ 195 h 243"/>
                <a:gd name="T20" fmla="*/ 106 w 221"/>
                <a:gd name="T21" fmla="*/ 194 h 243"/>
                <a:gd name="T22" fmla="*/ 106 w 221"/>
                <a:gd name="T23" fmla="*/ 192 h 243"/>
                <a:gd name="T24" fmla="*/ 106 w 221"/>
                <a:gd name="T25" fmla="*/ 189 h 243"/>
                <a:gd name="T26" fmla="*/ 106 w 221"/>
                <a:gd name="T27" fmla="*/ 183 h 243"/>
                <a:gd name="T28" fmla="*/ 106 w 221"/>
                <a:gd name="T29" fmla="*/ 174 h 243"/>
                <a:gd name="T30" fmla="*/ 106 w 221"/>
                <a:gd name="T31" fmla="*/ 157 h 243"/>
                <a:gd name="T32" fmla="*/ 106 w 221"/>
                <a:gd name="T33" fmla="*/ 130 h 243"/>
                <a:gd name="T34" fmla="*/ 106 w 221"/>
                <a:gd name="T35" fmla="*/ 88 h 243"/>
                <a:gd name="T36" fmla="*/ 0 w 221"/>
                <a:gd name="T37" fmla="*/ 0 h 243"/>
                <a:gd name="T38" fmla="*/ 1 w 221"/>
                <a:gd name="T39" fmla="*/ 138 h 243"/>
                <a:gd name="T40" fmla="*/ 4 w 221"/>
                <a:gd name="T41" fmla="*/ 156 h 243"/>
                <a:gd name="T42" fmla="*/ 11 w 221"/>
                <a:gd name="T43" fmla="*/ 175 h 243"/>
                <a:gd name="T44" fmla="*/ 20 w 221"/>
                <a:gd name="T45" fmla="*/ 193 h 243"/>
                <a:gd name="T46" fmla="*/ 34 w 221"/>
                <a:gd name="T47" fmla="*/ 209 h 243"/>
                <a:gd name="T48" fmla="*/ 51 w 221"/>
                <a:gd name="T49" fmla="*/ 224 h 243"/>
                <a:gd name="T50" fmla="*/ 65 w 221"/>
                <a:gd name="T51" fmla="*/ 232 h 243"/>
                <a:gd name="T52" fmla="*/ 72 w 221"/>
                <a:gd name="T53" fmla="*/ 236 h 243"/>
                <a:gd name="T54" fmla="*/ 80 w 221"/>
                <a:gd name="T55" fmla="*/ 238 h 243"/>
                <a:gd name="T56" fmla="*/ 88 w 221"/>
                <a:gd name="T57" fmla="*/ 241 h 243"/>
                <a:gd name="T58" fmla="*/ 96 w 221"/>
                <a:gd name="T59" fmla="*/ 242 h 243"/>
                <a:gd name="T60" fmla="*/ 105 w 221"/>
                <a:gd name="T61" fmla="*/ 243 h 243"/>
                <a:gd name="T62" fmla="*/ 114 w 221"/>
                <a:gd name="T63" fmla="*/ 243 h 243"/>
                <a:gd name="T64" fmla="*/ 122 w 221"/>
                <a:gd name="T65" fmla="*/ 242 h 243"/>
                <a:gd name="T66" fmla="*/ 130 w 221"/>
                <a:gd name="T67" fmla="*/ 241 h 243"/>
                <a:gd name="T68" fmla="*/ 138 w 221"/>
                <a:gd name="T69" fmla="*/ 239 h 243"/>
                <a:gd name="T70" fmla="*/ 146 w 221"/>
                <a:gd name="T71" fmla="*/ 236 h 243"/>
                <a:gd name="T72" fmla="*/ 154 w 221"/>
                <a:gd name="T73" fmla="*/ 232 h 243"/>
                <a:gd name="T74" fmla="*/ 170 w 221"/>
                <a:gd name="T75" fmla="*/ 222 h 243"/>
                <a:gd name="T76" fmla="*/ 190 w 221"/>
                <a:gd name="T77" fmla="*/ 202 h 243"/>
                <a:gd name="T78" fmla="*/ 204 w 221"/>
                <a:gd name="T79" fmla="*/ 181 h 243"/>
                <a:gd name="T80" fmla="*/ 213 w 221"/>
                <a:gd name="T81" fmla="*/ 161 h 243"/>
                <a:gd name="T82" fmla="*/ 218 w 221"/>
                <a:gd name="T83" fmla="*/ 146 h 243"/>
                <a:gd name="T84" fmla="*/ 221 w 221"/>
                <a:gd name="T85" fmla="*/ 136 h 243"/>
                <a:gd name="T86" fmla="*/ 221 w 221"/>
                <a:gd name="T87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1" y="138"/>
                  </a:lnTo>
                  <a:lnTo>
                    <a:pt x="2" y="147"/>
                  </a:lnTo>
                  <a:lnTo>
                    <a:pt x="4" y="156"/>
                  </a:lnTo>
                  <a:lnTo>
                    <a:pt x="7" y="166"/>
                  </a:lnTo>
                  <a:lnTo>
                    <a:pt x="11" y="175"/>
                  </a:lnTo>
                  <a:lnTo>
                    <a:pt x="15" y="184"/>
                  </a:lnTo>
                  <a:lnTo>
                    <a:pt x="20" y="193"/>
                  </a:lnTo>
                  <a:lnTo>
                    <a:pt x="27" y="201"/>
                  </a:lnTo>
                  <a:lnTo>
                    <a:pt x="34" y="209"/>
                  </a:lnTo>
                  <a:lnTo>
                    <a:pt x="42" y="217"/>
                  </a:lnTo>
                  <a:lnTo>
                    <a:pt x="51" y="224"/>
                  </a:lnTo>
                  <a:lnTo>
                    <a:pt x="62" y="231"/>
                  </a:lnTo>
                  <a:lnTo>
                    <a:pt x="65" y="232"/>
                  </a:lnTo>
                  <a:lnTo>
                    <a:pt x="69" y="234"/>
                  </a:lnTo>
                  <a:lnTo>
                    <a:pt x="72" y="236"/>
                  </a:lnTo>
                  <a:lnTo>
                    <a:pt x="76" y="237"/>
                  </a:lnTo>
                  <a:lnTo>
                    <a:pt x="80" y="238"/>
                  </a:lnTo>
                  <a:lnTo>
                    <a:pt x="84" y="239"/>
                  </a:lnTo>
                  <a:lnTo>
                    <a:pt x="88" y="241"/>
                  </a:lnTo>
                  <a:lnTo>
                    <a:pt x="92" y="241"/>
                  </a:lnTo>
                  <a:lnTo>
                    <a:pt x="96" y="242"/>
                  </a:lnTo>
                  <a:lnTo>
                    <a:pt x="101" y="242"/>
                  </a:lnTo>
                  <a:lnTo>
                    <a:pt x="105" y="243"/>
                  </a:lnTo>
                  <a:lnTo>
                    <a:pt x="110" y="243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22" y="242"/>
                  </a:lnTo>
                  <a:lnTo>
                    <a:pt x="126" y="242"/>
                  </a:lnTo>
                  <a:lnTo>
                    <a:pt x="130" y="241"/>
                  </a:lnTo>
                  <a:lnTo>
                    <a:pt x="134" y="240"/>
                  </a:lnTo>
                  <a:lnTo>
                    <a:pt x="138" y="239"/>
                  </a:lnTo>
                  <a:lnTo>
                    <a:pt x="142" y="238"/>
                  </a:lnTo>
                  <a:lnTo>
                    <a:pt x="146" y="236"/>
                  </a:lnTo>
                  <a:lnTo>
                    <a:pt x="150" y="234"/>
                  </a:lnTo>
                  <a:lnTo>
                    <a:pt x="154" y="232"/>
                  </a:lnTo>
                  <a:lnTo>
                    <a:pt x="158" y="230"/>
                  </a:lnTo>
                  <a:lnTo>
                    <a:pt x="170" y="222"/>
                  </a:lnTo>
                  <a:lnTo>
                    <a:pt x="181" y="212"/>
                  </a:lnTo>
                  <a:lnTo>
                    <a:pt x="190" y="202"/>
                  </a:lnTo>
                  <a:lnTo>
                    <a:pt x="198" y="192"/>
                  </a:lnTo>
                  <a:lnTo>
                    <a:pt x="204" y="181"/>
                  </a:lnTo>
                  <a:lnTo>
                    <a:pt x="209" y="171"/>
                  </a:lnTo>
                  <a:lnTo>
                    <a:pt x="213" y="161"/>
                  </a:lnTo>
                  <a:lnTo>
                    <a:pt x="216" y="153"/>
                  </a:lnTo>
                  <a:lnTo>
                    <a:pt x="218" y="146"/>
                  </a:lnTo>
                  <a:lnTo>
                    <a:pt x="220" y="140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8 w 169"/>
                <a:gd name="T1" fmla="*/ 9 h 268"/>
                <a:gd name="T2" fmla="*/ 22 w 169"/>
                <a:gd name="T3" fmla="*/ 17 h 268"/>
                <a:gd name="T4" fmla="*/ 45 w 169"/>
                <a:gd name="T5" fmla="*/ 30 h 268"/>
                <a:gd name="T6" fmla="*/ 70 w 169"/>
                <a:gd name="T7" fmla="*/ 45 h 268"/>
                <a:gd name="T8" fmla="*/ 94 w 169"/>
                <a:gd name="T9" fmla="*/ 58 h 268"/>
                <a:gd name="T10" fmla="*/ 109 w 169"/>
                <a:gd name="T11" fmla="*/ 68 h 268"/>
                <a:gd name="T12" fmla="*/ 113 w 169"/>
                <a:gd name="T13" fmla="*/ 71 h 268"/>
                <a:gd name="T14" fmla="*/ 114 w 169"/>
                <a:gd name="T15" fmla="*/ 72 h 268"/>
                <a:gd name="T16" fmla="*/ 115 w 169"/>
                <a:gd name="T17" fmla="*/ 75 h 268"/>
                <a:gd name="T18" fmla="*/ 115 w 169"/>
                <a:gd name="T19" fmla="*/ 76 h 268"/>
                <a:gd name="T20" fmla="*/ 115 w 169"/>
                <a:gd name="T21" fmla="*/ 79 h 268"/>
                <a:gd name="T22" fmla="*/ 114 w 169"/>
                <a:gd name="T23" fmla="*/ 80 h 268"/>
                <a:gd name="T24" fmla="*/ 111 w 169"/>
                <a:gd name="T25" fmla="*/ 82 h 268"/>
                <a:gd name="T26" fmla="*/ 106 w 169"/>
                <a:gd name="T27" fmla="*/ 84 h 268"/>
                <a:gd name="T28" fmla="*/ 98 w 169"/>
                <a:gd name="T29" fmla="*/ 89 h 268"/>
                <a:gd name="T30" fmla="*/ 84 w 169"/>
                <a:gd name="T31" fmla="*/ 97 h 268"/>
                <a:gd name="T32" fmla="*/ 60 w 169"/>
                <a:gd name="T33" fmla="*/ 111 h 268"/>
                <a:gd name="T34" fmla="*/ 23 w 169"/>
                <a:gd name="T35" fmla="*/ 132 h 268"/>
                <a:gd name="T36" fmla="*/ 1 w 169"/>
                <a:gd name="T37" fmla="*/ 268 h 268"/>
                <a:gd name="T38" fmla="*/ 119 w 169"/>
                <a:gd name="T39" fmla="*/ 198 h 268"/>
                <a:gd name="T40" fmla="*/ 133 w 169"/>
                <a:gd name="T41" fmla="*/ 186 h 268"/>
                <a:gd name="T42" fmla="*/ 146 w 169"/>
                <a:gd name="T43" fmla="*/ 171 h 268"/>
                <a:gd name="T44" fmla="*/ 157 w 169"/>
                <a:gd name="T45" fmla="*/ 153 h 268"/>
                <a:gd name="T46" fmla="*/ 164 w 169"/>
                <a:gd name="T47" fmla="*/ 133 h 268"/>
                <a:gd name="T48" fmla="*/ 168 w 169"/>
                <a:gd name="T49" fmla="*/ 111 h 268"/>
                <a:gd name="T50" fmla="*/ 168 w 169"/>
                <a:gd name="T51" fmla="*/ 91 h 268"/>
                <a:gd name="T52" fmla="*/ 165 w 169"/>
                <a:gd name="T53" fmla="*/ 75 h 268"/>
                <a:gd name="T54" fmla="*/ 160 w 169"/>
                <a:gd name="T55" fmla="*/ 60 h 268"/>
                <a:gd name="T56" fmla="*/ 152 w 169"/>
                <a:gd name="T57" fmla="*/ 45 h 268"/>
                <a:gd name="T58" fmla="*/ 141 w 169"/>
                <a:gd name="T59" fmla="*/ 32 h 268"/>
                <a:gd name="T60" fmla="*/ 128 w 169"/>
                <a:gd name="T61" fmla="*/ 20 h 268"/>
                <a:gd name="T62" fmla="*/ 107 w 169"/>
                <a:gd name="T63" fmla="*/ 9 h 268"/>
                <a:gd name="T64" fmla="*/ 80 w 169"/>
                <a:gd name="T65" fmla="*/ 1 h 268"/>
                <a:gd name="T66" fmla="*/ 54 w 169"/>
                <a:gd name="T67" fmla="*/ 0 h 268"/>
                <a:gd name="T68" fmla="*/ 33 w 169"/>
                <a:gd name="T69" fmla="*/ 1 h 268"/>
                <a:gd name="T70" fmla="*/ 16 w 169"/>
                <a:gd name="T71" fmla="*/ 5 h 268"/>
                <a:gd name="T72" fmla="*/ 8 w 169"/>
                <a:gd name="T73" fmla="*/ 8 h 268"/>
                <a:gd name="T74" fmla="*/ 7 w 169"/>
                <a:gd name="T75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9" y="198"/>
                  </a:lnTo>
                  <a:lnTo>
                    <a:pt x="126" y="192"/>
                  </a:lnTo>
                  <a:lnTo>
                    <a:pt x="133" y="186"/>
                  </a:lnTo>
                  <a:lnTo>
                    <a:pt x="140" y="179"/>
                  </a:lnTo>
                  <a:lnTo>
                    <a:pt x="146" y="171"/>
                  </a:lnTo>
                  <a:lnTo>
                    <a:pt x="152" y="163"/>
                  </a:lnTo>
                  <a:lnTo>
                    <a:pt x="157" y="153"/>
                  </a:lnTo>
                  <a:lnTo>
                    <a:pt x="161" y="144"/>
                  </a:lnTo>
                  <a:lnTo>
                    <a:pt x="164" y="133"/>
                  </a:lnTo>
                  <a:lnTo>
                    <a:pt x="167" y="122"/>
                  </a:lnTo>
                  <a:lnTo>
                    <a:pt x="168" y="111"/>
                  </a:lnTo>
                  <a:lnTo>
                    <a:pt x="169" y="99"/>
                  </a:lnTo>
                  <a:lnTo>
                    <a:pt x="168" y="91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63" y="68"/>
                  </a:lnTo>
                  <a:lnTo>
                    <a:pt x="160" y="60"/>
                  </a:lnTo>
                  <a:lnTo>
                    <a:pt x="156" y="53"/>
                  </a:lnTo>
                  <a:lnTo>
                    <a:pt x="152" y="45"/>
                  </a:lnTo>
                  <a:lnTo>
                    <a:pt x="147" y="38"/>
                  </a:lnTo>
                  <a:lnTo>
                    <a:pt x="141" y="32"/>
                  </a:lnTo>
                  <a:lnTo>
                    <a:pt x="135" y="26"/>
                  </a:lnTo>
                  <a:lnTo>
                    <a:pt x="128" y="20"/>
                  </a:lnTo>
                  <a:lnTo>
                    <a:pt x="121" y="16"/>
                  </a:lnTo>
                  <a:lnTo>
                    <a:pt x="107" y="9"/>
                  </a:lnTo>
                  <a:lnTo>
                    <a:pt x="93" y="4"/>
                  </a:lnTo>
                  <a:lnTo>
                    <a:pt x="80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4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5427" y="4202"/>
              <a:ext cx="278" cy="203"/>
            </a:xfrm>
            <a:custGeom>
              <a:avLst/>
              <a:gdLst>
                <a:gd name="T0" fmla="*/ 50 w 278"/>
                <a:gd name="T1" fmla="*/ 200 h 203"/>
                <a:gd name="T2" fmla="*/ 50 w 278"/>
                <a:gd name="T3" fmla="*/ 184 h 203"/>
                <a:gd name="T4" fmla="*/ 50 w 278"/>
                <a:gd name="T5" fmla="*/ 158 h 203"/>
                <a:gd name="T6" fmla="*/ 50 w 278"/>
                <a:gd name="T7" fmla="*/ 128 h 203"/>
                <a:gd name="T8" fmla="*/ 50 w 278"/>
                <a:gd name="T9" fmla="*/ 102 h 203"/>
                <a:gd name="T10" fmla="*/ 50 w 278"/>
                <a:gd name="T11" fmla="*/ 84 h 203"/>
                <a:gd name="T12" fmla="*/ 50 w 278"/>
                <a:gd name="T13" fmla="*/ 79 h 203"/>
                <a:gd name="T14" fmla="*/ 51 w 278"/>
                <a:gd name="T15" fmla="*/ 77 h 203"/>
                <a:gd name="T16" fmla="*/ 53 w 278"/>
                <a:gd name="T17" fmla="*/ 76 h 203"/>
                <a:gd name="T18" fmla="*/ 54 w 278"/>
                <a:gd name="T19" fmla="*/ 74 h 203"/>
                <a:gd name="T20" fmla="*/ 57 w 278"/>
                <a:gd name="T21" fmla="*/ 74 h 203"/>
                <a:gd name="T22" fmla="*/ 58 w 278"/>
                <a:gd name="T23" fmla="*/ 74 h 203"/>
                <a:gd name="T24" fmla="*/ 61 w 278"/>
                <a:gd name="T25" fmla="*/ 76 h 203"/>
                <a:gd name="T26" fmla="*/ 66 w 278"/>
                <a:gd name="T27" fmla="*/ 78 h 203"/>
                <a:gd name="T28" fmla="*/ 74 w 278"/>
                <a:gd name="T29" fmla="*/ 83 h 203"/>
                <a:gd name="T30" fmla="*/ 88 w 278"/>
                <a:gd name="T31" fmla="*/ 92 h 203"/>
                <a:gd name="T32" fmla="*/ 112 w 278"/>
                <a:gd name="T33" fmla="*/ 105 h 203"/>
                <a:gd name="T34" fmla="*/ 148 w 278"/>
                <a:gd name="T35" fmla="*/ 126 h 203"/>
                <a:gd name="T36" fmla="*/ 278 w 278"/>
                <a:gd name="T37" fmla="*/ 78 h 203"/>
                <a:gd name="T38" fmla="*/ 157 w 278"/>
                <a:gd name="T39" fmla="*/ 10 h 203"/>
                <a:gd name="T40" fmla="*/ 140 w 278"/>
                <a:gd name="T41" fmla="*/ 4 h 203"/>
                <a:gd name="T42" fmla="*/ 121 w 278"/>
                <a:gd name="T43" fmla="*/ 0 h 203"/>
                <a:gd name="T44" fmla="*/ 100 w 278"/>
                <a:gd name="T45" fmla="*/ 0 h 203"/>
                <a:gd name="T46" fmla="*/ 79 w 278"/>
                <a:gd name="T47" fmla="*/ 3 h 203"/>
                <a:gd name="T48" fmla="*/ 57 w 278"/>
                <a:gd name="T49" fmla="*/ 11 h 203"/>
                <a:gd name="T50" fmla="*/ 40 w 278"/>
                <a:gd name="T51" fmla="*/ 21 h 203"/>
                <a:gd name="T52" fmla="*/ 28 w 278"/>
                <a:gd name="T53" fmla="*/ 31 h 203"/>
                <a:gd name="T54" fmla="*/ 18 w 278"/>
                <a:gd name="T55" fmla="*/ 44 h 203"/>
                <a:gd name="T56" fmla="*/ 9 w 278"/>
                <a:gd name="T57" fmla="*/ 58 h 203"/>
                <a:gd name="T58" fmla="*/ 3 w 278"/>
                <a:gd name="T59" fmla="*/ 74 h 203"/>
                <a:gd name="T60" fmla="*/ 0 w 278"/>
                <a:gd name="T61" fmla="*/ 91 h 203"/>
                <a:gd name="T62" fmla="*/ 0 w 278"/>
                <a:gd name="T63" fmla="*/ 115 h 203"/>
                <a:gd name="T64" fmla="*/ 7 w 278"/>
                <a:gd name="T65" fmla="*/ 142 h 203"/>
                <a:gd name="T66" fmla="*/ 19 w 278"/>
                <a:gd name="T67" fmla="*/ 165 h 203"/>
                <a:gd name="T68" fmla="*/ 31 w 278"/>
                <a:gd name="T69" fmla="*/ 183 h 203"/>
                <a:gd name="T70" fmla="*/ 42 w 278"/>
                <a:gd name="T71" fmla="*/ 196 h 203"/>
                <a:gd name="T72" fmla="*/ 49 w 278"/>
                <a:gd name="T73" fmla="*/ 202 h 203"/>
                <a:gd name="T74" fmla="*/ 50 w 278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03">
                  <a:moveTo>
                    <a:pt x="50" y="203"/>
                  </a:moveTo>
                  <a:lnTo>
                    <a:pt x="50" y="200"/>
                  </a:lnTo>
                  <a:lnTo>
                    <a:pt x="50" y="194"/>
                  </a:lnTo>
                  <a:lnTo>
                    <a:pt x="50" y="184"/>
                  </a:lnTo>
                  <a:lnTo>
                    <a:pt x="50" y="172"/>
                  </a:lnTo>
                  <a:lnTo>
                    <a:pt x="50" y="158"/>
                  </a:lnTo>
                  <a:lnTo>
                    <a:pt x="50" y="143"/>
                  </a:lnTo>
                  <a:lnTo>
                    <a:pt x="50" y="128"/>
                  </a:lnTo>
                  <a:lnTo>
                    <a:pt x="50" y="115"/>
                  </a:lnTo>
                  <a:lnTo>
                    <a:pt x="50" y="102"/>
                  </a:lnTo>
                  <a:lnTo>
                    <a:pt x="50" y="91"/>
                  </a:lnTo>
                  <a:lnTo>
                    <a:pt x="50" y="84"/>
                  </a:lnTo>
                  <a:lnTo>
                    <a:pt x="50" y="81"/>
                  </a:lnTo>
                  <a:lnTo>
                    <a:pt x="50" y="79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5"/>
                  </a:lnTo>
                  <a:lnTo>
                    <a:pt x="61" y="76"/>
                  </a:lnTo>
                  <a:lnTo>
                    <a:pt x="64" y="77"/>
                  </a:lnTo>
                  <a:lnTo>
                    <a:pt x="66" y="78"/>
                  </a:lnTo>
                  <a:lnTo>
                    <a:pt x="69" y="81"/>
                  </a:lnTo>
                  <a:lnTo>
                    <a:pt x="74" y="83"/>
                  </a:lnTo>
                  <a:lnTo>
                    <a:pt x="80" y="87"/>
                  </a:lnTo>
                  <a:lnTo>
                    <a:pt x="88" y="92"/>
                  </a:lnTo>
                  <a:lnTo>
                    <a:pt x="99" y="97"/>
                  </a:lnTo>
                  <a:lnTo>
                    <a:pt x="112" y="105"/>
                  </a:lnTo>
                  <a:lnTo>
                    <a:pt x="129" y="115"/>
                  </a:lnTo>
                  <a:lnTo>
                    <a:pt x="148" y="126"/>
                  </a:lnTo>
                  <a:lnTo>
                    <a:pt x="172" y="141"/>
                  </a:lnTo>
                  <a:lnTo>
                    <a:pt x="278" y="78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7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3"/>
                  </a:lnTo>
                  <a:lnTo>
                    <a:pt x="68" y="6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1"/>
                  </a:lnTo>
                  <a:lnTo>
                    <a:pt x="34" y="26"/>
                  </a:lnTo>
                  <a:lnTo>
                    <a:pt x="28" y="31"/>
                  </a:lnTo>
                  <a:lnTo>
                    <a:pt x="23" y="38"/>
                  </a:lnTo>
                  <a:lnTo>
                    <a:pt x="18" y="44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5" y="66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15"/>
                  </a:lnTo>
                  <a:lnTo>
                    <a:pt x="3" y="129"/>
                  </a:lnTo>
                  <a:lnTo>
                    <a:pt x="7" y="142"/>
                  </a:lnTo>
                  <a:lnTo>
                    <a:pt x="12" y="154"/>
                  </a:lnTo>
                  <a:lnTo>
                    <a:pt x="19" y="165"/>
                  </a:lnTo>
                  <a:lnTo>
                    <a:pt x="25" y="175"/>
                  </a:lnTo>
                  <a:lnTo>
                    <a:pt x="31" y="183"/>
                  </a:lnTo>
                  <a:lnTo>
                    <a:pt x="37" y="190"/>
                  </a:lnTo>
                  <a:lnTo>
                    <a:pt x="42" y="196"/>
                  </a:lnTo>
                  <a:lnTo>
                    <a:pt x="46" y="200"/>
                  </a:lnTo>
                  <a:lnTo>
                    <a:pt x="49" y="202"/>
                  </a:lnTo>
                  <a:lnTo>
                    <a:pt x="50" y="203"/>
                  </a:lnTo>
                  <a:lnTo>
                    <a:pt x="50" y="20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111 w 221"/>
                <a:gd name="T1" fmla="*/ 197 h 243"/>
                <a:gd name="T2" fmla="*/ 106 w 221"/>
                <a:gd name="T3" fmla="*/ 157 h 243"/>
                <a:gd name="T4" fmla="*/ 1 w 221"/>
                <a:gd name="T5" fmla="*/ 132 h 243"/>
                <a:gd name="T6" fmla="*/ 1 w 221"/>
                <a:gd name="T7" fmla="*/ 136 h 243"/>
                <a:gd name="T8" fmla="*/ 1 w 221"/>
                <a:gd name="T9" fmla="*/ 141 h 243"/>
                <a:gd name="T10" fmla="*/ 1 w 221"/>
                <a:gd name="T11" fmla="*/ 145 h 243"/>
                <a:gd name="T12" fmla="*/ 3 w 221"/>
                <a:gd name="T13" fmla="*/ 150 h 243"/>
                <a:gd name="T14" fmla="*/ 3 w 221"/>
                <a:gd name="T15" fmla="*/ 154 h 243"/>
                <a:gd name="T16" fmla="*/ 4 w 221"/>
                <a:gd name="T17" fmla="*/ 159 h 243"/>
                <a:gd name="T18" fmla="*/ 6 w 221"/>
                <a:gd name="T19" fmla="*/ 163 h 243"/>
                <a:gd name="T20" fmla="*/ 8 w 221"/>
                <a:gd name="T21" fmla="*/ 168 h 243"/>
                <a:gd name="T22" fmla="*/ 9 w 221"/>
                <a:gd name="T23" fmla="*/ 173 h 243"/>
                <a:gd name="T24" fmla="*/ 12 w 221"/>
                <a:gd name="T25" fmla="*/ 177 h 243"/>
                <a:gd name="T26" fmla="*/ 14 w 221"/>
                <a:gd name="T27" fmla="*/ 182 h 243"/>
                <a:gd name="T28" fmla="*/ 16 w 221"/>
                <a:gd name="T29" fmla="*/ 186 h 243"/>
                <a:gd name="T30" fmla="*/ 19 w 221"/>
                <a:gd name="T31" fmla="*/ 191 h 243"/>
                <a:gd name="T32" fmla="*/ 22 w 221"/>
                <a:gd name="T33" fmla="*/ 195 h 243"/>
                <a:gd name="T34" fmla="*/ 25 w 221"/>
                <a:gd name="T35" fmla="*/ 200 h 243"/>
                <a:gd name="T36" fmla="*/ 28 w 221"/>
                <a:gd name="T37" fmla="*/ 204 h 243"/>
                <a:gd name="T38" fmla="*/ 32 w 221"/>
                <a:gd name="T39" fmla="*/ 208 h 243"/>
                <a:gd name="T40" fmla="*/ 36 w 221"/>
                <a:gd name="T41" fmla="*/ 212 h 243"/>
                <a:gd name="T42" fmla="*/ 40 w 221"/>
                <a:gd name="T43" fmla="*/ 216 h 243"/>
                <a:gd name="T44" fmla="*/ 45 w 221"/>
                <a:gd name="T45" fmla="*/ 219 h 243"/>
                <a:gd name="T46" fmla="*/ 49 w 221"/>
                <a:gd name="T47" fmla="*/ 223 h 243"/>
                <a:gd name="T48" fmla="*/ 54 w 221"/>
                <a:gd name="T49" fmla="*/ 226 h 243"/>
                <a:gd name="T50" fmla="*/ 59 w 221"/>
                <a:gd name="T51" fmla="*/ 230 h 243"/>
                <a:gd name="T52" fmla="*/ 65 w 221"/>
                <a:gd name="T53" fmla="*/ 233 h 243"/>
                <a:gd name="T54" fmla="*/ 73 w 221"/>
                <a:gd name="T55" fmla="*/ 236 h 243"/>
                <a:gd name="T56" fmla="*/ 81 w 221"/>
                <a:gd name="T57" fmla="*/ 239 h 243"/>
                <a:gd name="T58" fmla="*/ 89 w 221"/>
                <a:gd name="T59" fmla="*/ 241 h 243"/>
                <a:gd name="T60" fmla="*/ 97 w 221"/>
                <a:gd name="T61" fmla="*/ 242 h 243"/>
                <a:gd name="T62" fmla="*/ 106 w 221"/>
                <a:gd name="T63" fmla="*/ 243 h 243"/>
                <a:gd name="T64" fmla="*/ 114 w 221"/>
                <a:gd name="T65" fmla="*/ 243 h 243"/>
                <a:gd name="T66" fmla="*/ 122 w 221"/>
                <a:gd name="T67" fmla="*/ 242 h 243"/>
                <a:gd name="T68" fmla="*/ 130 w 221"/>
                <a:gd name="T69" fmla="*/ 241 h 243"/>
                <a:gd name="T70" fmla="*/ 138 w 221"/>
                <a:gd name="T71" fmla="*/ 238 h 243"/>
                <a:gd name="T72" fmla="*/ 146 w 221"/>
                <a:gd name="T73" fmla="*/ 235 h 243"/>
                <a:gd name="T74" fmla="*/ 154 w 221"/>
                <a:gd name="T75" fmla="*/ 232 h 243"/>
                <a:gd name="T76" fmla="*/ 161 w 221"/>
                <a:gd name="T77" fmla="*/ 228 h 243"/>
                <a:gd name="T78" fmla="*/ 167 w 221"/>
                <a:gd name="T79" fmla="*/ 224 h 243"/>
                <a:gd name="T80" fmla="*/ 173 w 221"/>
                <a:gd name="T81" fmla="*/ 219 h 243"/>
                <a:gd name="T82" fmla="*/ 179 w 221"/>
                <a:gd name="T83" fmla="*/ 215 h 243"/>
                <a:gd name="T84" fmla="*/ 184 w 221"/>
                <a:gd name="T85" fmla="*/ 209 h 243"/>
                <a:gd name="T86" fmla="*/ 188 w 221"/>
                <a:gd name="T87" fmla="*/ 204 h 243"/>
                <a:gd name="T88" fmla="*/ 192 w 221"/>
                <a:gd name="T89" fmla="*/ 199 h 243"/>
                <a:gd name="T90" fmla="*/ 196 w 221"/>
                <a:gd name="T91" fmla="*/ 194 h 243"/>
                <a:gd name="T92" fmla="*/ 200 w 221"/>
                <a:gd name="T93" fmla="*/ 189 h 243"/>
                <a:gd name="T94" fmla="*/ 203 w 221"/>
                <a:gd name="T95" fmla="*/ 184 h 243"/>
                <a:gd name="T96" fmla="*/ 206 w 221"/>
                <a:gd name="T97" fmla="*/ 178 h 243"/>
                <a:gd name="T98" fmla="*/ 209 w 221"/>
                <a:gd name="T99" fmla="*/ 173 h 243"/>
                <a:gd name="T100" fmla="*/ 211 w 221"/>
                <a:gd name="T101" fmla="*/ 168 h 243"/>
                <a:gd name="T102" fmla="*/ 213 w 221"/>
                <a:gd name="T103" fmla="*/ 163 h 243"/>
                <a:gd name="T104" fmla="*/ 214 w 221"/>
                <a:gd name="T105" fmla="*/ 159 h 243"/>
                <a:gd name="T106" fmla="*/ 216 w 221"/>
                <a:gd name="T107" fmla="*/ 154 h 243"/>
                <a:gd name="T108" fmla="*/ 218 w 221"/>
                <a:gd name="T109" fmla="*/ 150 h 243"/>
                <a:gd name="T110" fmla="*/ 218 w 221"/>
                <a:gd name="T111" fmla="*/ 147 h 243"/>
                <a:gd name="T112" fmla="*/ 219 w 221"/>
                <a:gd name="T113" fmla="*/ 143 h 243"/>
                <a:gd name="T114" fmla="*/ 220 w 221"/>
                <a:gd name="T115" fmla="*/ 141 h 243"/>
                <a:gd name="T116" fmla="*/ 220 w 221"/>
                <a:gd name="T117" fmla="*/ 138 h 243"/>
                <a:gd name="T118" fmla="*/ 221 w 221"/>
                <a:gd name="T119" fmla="*/ 137 h 243"/>
                <a:gd name="T120" fmla="*/ 221 w 221"/>
                <a:gd name="T121" fmla="*/ 135 h 243"/>
                <a:gd name="T122" fmla="*/ 221 w 221"/>
                <a:gd name="T123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7"/>
                  </a:lnTo>
                  <a:lnTo>
                    <a:pt x="12" y="177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8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8" y="18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9" y="190"/>
                  </a:lnTo>
                  <a:lnTo>
                    <a:pt x="19" y="190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3" y="196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1" y="206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5" y="219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6" y="220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8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9"/>
                  </a:lnTo>
                  <a:lnTo>
                    <a:pt x="59" y="229"/>
                  </a:lnTo>
                  <a:lnTo>
                    <a:pt x="59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3" y="231"/>
                  </a:lnTo>
                  <a:lnTo>
                    <a:pt x="63" y="231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9" y="234"/>
                  </a:lnTo>
                  <a:lnTo>
                    <a:pt x="69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1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5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7" y="238"/>
                  </a:lnTo>
                  <a:lnTo>
                    <a:pt x="77" y="238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80" y="238"/>
                  </a:lnTo>
                  <a:lnTo>
                    <a:pt x="80" y="238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84" y="239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6" y="240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90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3" y="242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99" y="242"/>
                  </a:lnTo>
                  <a:lnTo>
                    <a:pt x="99" y="242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0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05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9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3"/>
                  </a:lnTo>
                  <a:lnTo>
                    <a:pt x="113" y="243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6" y="243"/>
                  </a:lnTo>
                  <a:lnTo>
                    <a:pt x="116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20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3" y="242"/>
                  </a:lnTo>
                  <a:lnTo>
                    <a:pt x="123" y="242"/>
                  </a:lnTo>
                  <a:lnTo>
                    <a:pt x="124" y="242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6" y="242"/>
                  </a:lnTo>
                  <a:lnTo>
                    <a:pt x="126" y="242"/>
                  </a:lnTo>
                  <a:lnTo>
                    <a:pt x="127" y="242"/>
                  </a:lnTo>
                  <a:lnTo>
                    <a:pt x="127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2" y="241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9"/>
                  </a:lnTo>
                  <a:lnTo>
                    <a:pt x="135" y="239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8" y="239"/>
                  </a:lnTo>
                  <a:lnTo>
                    <a:pt x="138" y="238"/>
                  </a:lnTo>
                  <a:lnTo>
                    <a:pt x="139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3" y="237"/>
                  </a:lnTo>
                  <a:lnTo>
                    <a:pt x="144" y="237"/>
                  </a:lnTo>
                  <a:lnTo>
                    <a:pt x="144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7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4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51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3"/>
                  </a:lnTo>
                  <a:lnTo>
                    <a:pt x="153" y="233"/>
                  </a:lnTo>
                  <a:lnTo>
                    <a:pt x="153" y="232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5" y="232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9"/>
                  </a:lnTo>
                  <a:lnTo>
                    <a:pt x="160" y="229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2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4" y="22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5" y="226"/>
                  </a:lnTo>
                  <a:lnTo>
                    <a:pt x="165" y="226"/>
                  </a:lnTo>
                  <a:lnTo>
                    <a:pt x="165" y="225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8" y="224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2"/>
                  </a:lnTo>
                  <a:lnTo>
                    <a:pt x="171" y="221"/>
                  </a:lnTo>
                  <a:lnTo>
                    <a:pt x="171" y="221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19"/>
                  </a:lnTo>
                  <a:lnTo>
                    <a:pt x="175" y="218"/>
                  </a:lnTo>
                  <a:lnTo>
                    <a:pt x="175" y="217"/>
                  </a:lnTo>
                  <a:lnTo>
                    <a:pt x="175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82" y="212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3" y="211"/>
                  </a:lnTo>
                  <a:lnTo>
                    <a:pt x="183" y="210"/>
                  </a:lnTo>
                  <a:lnTo>
                    <a:pt x="184" y="210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8"/>
                  </a:lnTo>
                  <a:lnTo>
                    <a:pt x="185" y="208"/>
                  </a:lnTo>
                  <a:lnTo>
                    <a:pt x="185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2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3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4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196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198" y="191"/>
                  </a:lnTo>
                  <a:lnTo>
                    <a:pt x="198" y="191"/>
                  </a:lnTo>
                  <a:lnTo>
                    <a:pt x="198" y="190"/>
                  </a:lnTo>
                  <a:lnTo>
                    <a:pt x="199" y="190"/>
                  </a:lnTo>
                  <a:lnTo>
                    <a:pt x="199" y="19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0" y="189"/>
                  </a:lnTo>
                  <a:lnTo>
                    <a:pt x="200" y="188"/>
                  </a:lnTo>
                  <a:lnTo>
                    <a:pt x="200" y="188"/>
                  </a:lnTo>
                  <a:lnTo>
                    <a:pt x="201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6"/>
                  </a:lnTo>
                  <a:lnTo>
                    <a:pt x="202" y="186"/>
                  </a:lnTo>
                  <a:lnTo>
                    <a:pt x="202" y="186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4"/>
                  </a:lnTo>
                  <a:lnTo>
                    <a:pt x="202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3"/>
                  </a:lnTo>
                  <a:lnTo>
                    <a:pt x="203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5" y="181"/>
                  </a:lnTo>
                  <a:lnTo>
                    <a:pt x="205" y="181"/>
                  </a:lnTo>
                  <a:lnTo>
                    <a:pt x="205" y="180"/>
                  </a:lnTo>
                  <a:lnTo>
                    <a:pt x="205" y="180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6" y="179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10" y="171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6"/>
                  </a:lnTo>
                  <a:lnTo>
                    <a:pt x="211" y="166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4" y="162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8"/>
                  </a:lnTo>
                  <a:lnTo>
                    <a:pt x="215" y="158"/>
                  </a:lnTo>
                  <a:lnTo>
                    <a:pt x="215" y="158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5"/>
                  </a:lnTo>
                  <a:lnTo>
                    <a:pt x="215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9" y="146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112 w 169"/>
                <a:gd name="T1" fmla="*/ 70 h 268"/>
                <a:gd name="T2" fmla="*/ 111 w 169"/>
                <a:gd name="T3" fmla="*/ 82 h 268"/>
                <a:gd name="T4" fmla="*/ 112 w 169"/>
                <a:gd name="T5" fmla="*/ 202 h 268"/>
                <a:gd name="T6" fmla="*/ 118 w 169"/>
                <a:gd name="T7" fmla="*/ 198 h 268"/>
                <a:gd name="T8" fmla="*/ 124 w 169"/>
                <a:gd name="T9" fmla="*/ 194 h 268"/>
                <a:gd name="T10" fmla="*/ 130 w 169"/>
                <a:gd name="T11" fmla="*/ 189 h 268"/>
                <a:gd name="T12" fmla="*/ 135 w 169"/>
                <a:gd name="T13" fmla="*/ 184 h 268"/>
                <a:gd name="T14" fmla="*/ 140 w 169"/>
                <a:gd name="T15" fmla="*/ 178 h 268"/>
                <a:gd name="T16" fmla="*/ 145 w 169"/>
                <a:gd name="T17" fmla="*/ 172 h 268"/>
                <a:gd name="T18" fmla="*/ 150 w 169"/>
                <a:gd name="T19" fmla="*/ 165 h 268"/>
                <a:gd name="T20" fmla="*/ 154 w 169"/>
                <a:gd name="T21" fmla="*/ 158 h 268"/>
                <a:gd name="T22" fmla="*/ 158 w 169"/>
                <a:gd name="T23" fmla="*/ 151 h 268"/>
                <a:gd name="T24" fmla="*/ 161 w 169"/>
                <a:gd name="T25" fmla="*/ 142 h 268"/>
                <a:gd name="T26" fmla="*/ 164 w 169"/>
                <a:gd name="T27" fmla="*/ 134 h 268"/>
                <a:gd name="T28" fmla="*/ 167 w 169"/>
                <a:gd name="T29" fmla="*/ 125 h 268"/>
                <a:gd name="T30" fmla="*/ 168 w 169"/>
                <a:gd name="T31" fmla="*/ 115 h 268"/>
                <a:gd name="T32" fmla="*/ 169 w 169"/>
                <a:gd name="T33" fmla="*/ 106 h 268"/>
                <a:gd name="T34" fmla="*/ 169 w 169"/>
                <a:gd name="T35" fmla="*/ 97 h 268"/>
                <a:gd name="T36" fmla="*/ 168 w 169"/>
                <a:gd name="T37" fmla="*/ 91 h 268"/>
                <a:gd name="T38" fmla="*/ 168 w 169"/>
                <a:gd name="T39" fmla="*/ 84 h 268"/>
                <a:gd name="T40" fmla="*/ 166 w 169"/>
                <a:gd name="T41" fmla="*/ 78 h 268"/>
                <a:gd name="T42" fmla="*/ 165 w 169"/>
                <a:gd name="T43" fmla="*/ 72 h 268"/>
                <a:gd name="T44" fmla="*/ 163 w 169"/>
                <a:gd name="T45" fmla="*/ 65 h 268"/>
                <a:gd name="T46" fmla="*/ 160 w 169"/>
                <a:gd name="T47" fmla="*/ 60 h 268"/>
                <a:gd name="T48" fmla="*/ 156 w 169"/>
                <a:gd name="T49" fmla="*/ 53 h 268"/>
                <a:gd name="T50" fmla="*/ 153 w 169"/>
                <a:gd name="T51" fmla="*/ 48 h 268"/>
                <a:gd name="T52" fmla="*/ 150 w 169"/>
                <a:gd name="T53" fmla="*/ 42 h 268"/>
                <a:gd name="T54" fmla="*/ 145 w 169"/>
                <a:gd name="T55" fmla="*/ 37 h 268"/>
                <a:gd name="T56" fmla="*/ 140 w 169"/>
                <a:gd name="T57" fmla="*/ 31 h 268"/>
                <a:gd name="T58" fmla="*/ 135 w 169"/>
                <a:gd name="T59" fmla="*/ 26 h 268"/>
                <a:gd name="T60" fmla="*/ 129 w 169"/>
                <a:gd name="T61" fmla="*/ 22 h 268"/>
                <a:gd name="T62" fmla="*/ 123 w 169"/>
                <a:gd name="T63" fmla="*/ 18 h 268"/>
                <a:gd name="T64" fmla="*/ 118 w 169"/>
                <a:gd name="T65" fmla="*/ 14 h 268"/>
                <a:gd name="T66" fmla="*/ 112 w 169"/>
                <a:gd name="T67" fmla="*/ 11 h 268"/>
                <a:gd name="T68" fmla="*/ 107 w 169"/>
                <a:gd name="T69" fmla="*/ 9 h 268"/>
                <a:gd name="T70" fmla="*/ 102 w 169"/>
                <a:gd name="T71" fmla="*/ 7 h 268"/>
                <a:gd name="T72" fmla="*/ 96 w 169"/>
                <a:gd name="T73" fmla="*/ 5 h 268"/>
                <a:gd name="T74" fmla="*/ 90 w 169"/>
                <a:gd name="T75" fmla="*/ 4 h 268"/>
                <a:gd name="T76" fmla="*/ 85 w 169"/>
                <a:gd name="T77" fmla="*/ 3 h 268"/>
                <a:gd name="T78" fmla="*/ 80 w 169"/>
                <a:gd name="T79" fmla="*/ 1 h 268"/>
                <a:gd name="T80" fmla="*/ 74 w 169"/>
                <a:gd name="T81" fmla="*/ 1 h 268"/>
                <a:gd name="T82" fmla="*/ 69 w 169"/>
                <a:gd name="T83" fmla="*/ 0 h 268"/>
                <a:gd name="T84" fmla="*/ 64 w 169"/>
                <a:gd name="T85" fmla="*/ 0 h 268"/>
                <a:gd name="T86" fmla="*/ 59 w 169"/>
                <a:gd name="T87" fmla="*/ 0 h 268"/>
                <a:gd name="T88" fmla="*/ 54 w 169"/>
                <a:gd name="T89" fmla="*/ 0 h 268"/>
                <a:gd name="T90" fmla="*/ 49 w 169"/>
                <a:gd name="T91" fmla="*/ 0 h 268"/>
                <a:gd name="T92" fmla="*/ 45 w 169"/>
                <a:gd name="T93" fmla="*/ 0 h 268"/>
                <a:gd name="T94" fmla="*/ 40 w 169"/>
                <a:gd name="T95" fmla="*/ 1 h 268"/>
                <a:gd name="T96" fmla="*/ 36 w 169"/>
                <a:gd name="T97" fmla="*/ 1 h 268"/>
                <a:gd name="T98" fmla="*/ 32 w 169"/>
                <a:gd name="T99" fmla="*/ 1 h 268"/>
                <a:gd name="T100" fmla="*/ 28 w 169"/>
                <a:gd name="T101" fmla="*/ 3 h 268"/>
                <a:gd name="T102" fmla="*/ 24 w 169"/>
                <a:gd name="T103" fmla="*/ 3 h 268"/>
                <a:gd name="T104" fmla="*/ 22 w 169"/>
                <a:gd name="T105" fmla="*/ 4 h 268"/>
                <a:gd name="T106" fmla="*/ 18 w 169"/>
                <a:gd name="T107" fmla="*/ 5 h 268"/>
                <a:gd name="T108" fmla="*/ 16 w 169"/>
                <a:gd name="T109" fmla="*/ 5 h 268"/>
                <a:gd name="T110" fmla="*/ 13 w 169"/>
                <a:gd name="T111" fmla="*/ 6 h 268"/>
                <a:gd name="T112" fmla="*/ 11 w 169"/>
                <a:gd name="T113" fmla="*/ 7 h 268"/>
                <a:gd name="T114" fmla="*/ 9 w 169"/>
                <a:gd name="T115" fmla="*/ 7 h 268"/>
                <a:gd name="T116" fmla="*/ 8 w 169"/>
                <a:gd name="T117" fmla="*/ 8 h 268"/>
                <a:gd name="T118" fmla="*/ 7 w 169"/>
                <a:gd name="T119" fmla="*/ 8 h 268"/>
                <a:gd name="T120" fmla="*/ 7 w 169"/>
                <a:gd name="T121" fmla="*/ 8 h 268"/>
                <a:gd name="T122" fmla="*/ 7 w 169"/>
                <a:gd name="T123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6" y="200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7" y="199"/>
                  </a:lnTo>
                  <a:lnTo>
                    <a:pt x="118" y="199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9" y="198"/>
                  </a:lnTo>
                  <a:lnTo>
                    <a:pt x="119" y="197"/>
                  </a:lnTo>
                  <a:lnTo>
                    <a:pt x="120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22" y="196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2"/>
                  </a:lnTo>
                  <a:lnTo>
                    <a:pt x="127" y="192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8" y="191"/>
                  </a:lnTo>
                  <a:lnTo>
                    <a:pt x="129" y="191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6" y="183"/>
                  </a:lnTo>
                  <a:lnTo>
                    <a:pt x="137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9" y="180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40" y="178"/>
                  </a:lnTo>
                  <a:lnTo>
                    <a:pt x="141" y="178"/>
                  </a:lnTo>
                  <a:lnTo>
                    <a:pt x="141" y="177"/>
                  </a:lnTo>
                  <a:lnTo>
                    <a:pt x="142" y="177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46" y="171"/>
                  </a:lnTo>
                  <a:lnTo>
                    <a:pt x="146" y="171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7" y="169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2" y="16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55" y="156"/>
                  </a:lnTo>
                  <a:lnTo>
                    <a:pt x="156" y="156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6" y="153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59" y="149"/>
                  </a:lnTo>
                  <a:lnTo>
                    <a:pt x="159" y="148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1" y="145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1" y="143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3" y="141"/>
                  </a:lnTo>
                  <a:lnTo>
                    <a:pt x="163" y="140"/>
                  </a:lnTo>
                  <a:lnTo>
                    <a:pt x="163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1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28"/>
                  </a:lnTo>
                  <a:lnTo>
                    <a:pt x="166" y="127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4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8" y="119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4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9" y="108"/>
                  </a:lnTo>
                  <a:lnTo>
                    <a:pt x="169" y="107"/>
                  </a:lnTo>
                  <a:lnTo>
                    <a:pt x="169" y="106"/>
                  </a:lnTo>
                  <a:lnTo>
                    <a:pt x="169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69" y="102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9" y="99"/>
                  </a:lnTo>
                  <a:lnTo>
                    <a:pt x="169" y="99"/>
                  </a:lnTo>
                  <a:lnTo>
                    <a:pt x="168" y="98"/>
                  </a:lnTo>
                  <a:lnTo>
                    <a:pt x="169" y="98"/>
                  </a:lnTo>
                  <a:lnTo>
                    <a:pt x="169" y="97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9" y="96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69" y="94"/>
                  </a:lnTo>
                  <a:lnTo>
                    <a:pt x="168" y="94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89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6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7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7" y="82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7" y="79"/>
                  </a:lnTo>
                  <a:lnTo>
                    <a:pt x="166" y="79"/>
                  </a:lnTo>
                  <a:lnTo>
                    <a:pt x="166" y="78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4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3" y="68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6"/>
                  </a:lnTo>
                  <a:lnTo>
                    <a:pt x="163" y="65"/>
                  </a:lnTo>
                  <a:lnTo>
                    <a:pt x="162" y="65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7" y="55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1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54" y="50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9" y="42"/>
                  </a:lnTo>
                  <a:lnTo>
                    <a:pt x="149" y="41"/>
                  </a:lnTo>
                  <a:lnTo>
                    <a:pt x="148" y="41"/>
                  </a:lnTo>
                  <a:lnTo>
                    <a:pt x="148" y="40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7" y="39"/>
                  </a:lnTo>
                  <a:lnTo>
                    <a:pt x="147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2" y="34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9" y="30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7" y="28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3" y="2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5" y="19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0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3" y="12"/>
                  </a:lnTo>
                  <a:lnTo>
                    <a:pt x="112" y="12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1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5426" y="4202"/>
              <a:ext cx="279" cy="203"/>
            </a:xfrm>
            <a:custGeom>
              <a:avLst/>
              <a:gdLst>
                <a:gd name="T0" fmla="*/ 51 w 279"/>
                <a:gd name="T1" fmla="*/ 81 h 203"/>
                <a:gd name="T2" fmla="*/ 62 w 279"/>
                <a:gd name="T3" fmla="*/ 76 h 203"/>
                <a:gd name="T4" fmla="*/ 166 w 279"/>
                <a:gd name="T5" fmla="*/ 15 h 203"/>
                <a:gd name="T6" fmla="*/ 160 w 279"/>
                <a:gd name="T7" fmla="*/ 11 h 203"/>
                <a:gd name="T8" fmla="*/ 153 w 279"/>
                <a:gd name="T9" fmla="*/ 8 h 203"/>
                <a:gd name="T10" fmla="*/ 146 w 279"/>
                <a:gd name="T11" fmla="*/ 6 h 203"/>
                <a:gd name="T12" fmla="*/ 138 w 279"/>
                <a:gd name="T13" fmla="*/ 3 h 203"/>
                <a:gd name="T14" fmla="*/ 131 w 279"/>
                <a:gd name="T15" fmla="*/ 2 h 203"/>
                <a:gd name="T16" fmla="*/ 123 w 279"/>
                <a:gd name="T17" fmla="*/ 1 h 203"/>
                <a:gd name="T18" fmla="*/ 115 w 279"/>
                <a:gd name="T19" fmla="*/ 0 h 203"/>
                <a:gd name="T20" fmla="*/ 107 w 279"/>
                <a:gd name="T21" fmla="*/ 0 h 203"/>
                <a:gd name="T22" fmla="*/ 98 w 279"/>
                <a:gd name="T23" fmla="*/ 0 h 203"/>
                <a:gd name="T24" fmla="*/ 89 w 279"/>
                <a:gd name="T25" fmla="*/ 1 h 203"/>
                <a:gd name="T26" fmla="*/ 81 w 279"/>
                <a:gd name="T27" fmla="*/ 3 h 203"/>
                <a:gd name="T28" fmla="*/ 72 w 279"/>
                <a:gd name="T29" fmla="*/ 6 h 203"/>
                <a:gd name="T30" fmla="*/ 63 w 279"/>
                <a:gd name="T31" fmla="*/ 9 h 203"/>
                <a:gd name="T32" fmla="*/ 54 w 279"/>
                <a:gd name="T33" fmla="*/ 13 h 203"/>
                <a:gd name="T34" fmla="*/ 47 w 279"/>
                <a:gd name="T35" fmla="*/ 17 h 203"/>
                <a:gd name="T36" fmla="*/ 42 w 279"/>
                <a:gd name="T37" fmla="*/ 21 h 203"/>
                <a:gd name="T38" fmla="*/ 36 w 279"/>
                <a:gd name="T39" fmla="*/ 25 h 203"/>
                <a:gd name="T40" fmla="*/ 32 w 279"/>
                <a:gd name="T41" fmla="*/ 29 h 203"/>
                <a:gd name="T42" fmla="*/ 27 w 279"/>
                <a:gd name="T43" fmla="*/ 34 h 203"/>
                <a:gd name="T44" fmla="*/ 23 w 279"/>
                <a:gd name="T45" fmla="*/ 39 h 203"/>
                <a:gd name="T46" fmla="*/ 19 w 279"/>
                <a:gd name="T47" fmla="*/ 44 h 203"/>
                <a:gd name="T48" fmla="*/ 14 w 279"/>
                <a:gd name="T49" fmla="*/ 50 h 203"/>
                <a:gd name="T50" fmla="*/ 11 w 279"/>
                <a:gd name="T51" fmla="*/ 56 h 203"/>
                <a:gd name="T52" fmla="*/ 9 w 279"/>
                <a:gd name="T53" fmla="*/ 62 h 203"/>
                <a:gd name="T54" fmla="*/ 6 w 279"/>
                <a:gd name="T55" fmla="*/ 68 h 203"/>
                <a:gd name="T56" fmla="*/ 4 w 279"/>
                <a:gd name="T57" fmla="*/ 75 h 203"/>
                <a:gd name="T58" fmla="*/ 2 w 279"/>
                <a:gd name="T59" fmla="*/ 82 h 203"/>
                <a:gd name="T60" fmla="*/ 1 w 279"/>
                <a:gd name="T61" fmla="*/ 89 h 203"/>
                <a:gd name="T62" fmla="*/ 0 w 279"/>
                <a:gd name="T63" fmla="*/ 96 h 203"/>
                <a:gd name="T64" fmla="*/ 1 w 279"/>
                <a:gd name="T65" fmla="*/ 103 h 203"/>
                <a:gd name="T66" fmla="*/ 1 w 279"/>
                <a:gd name="T67" fmla="*/ 109 h 203"/>
                <a:gd name="T68" fmla="*/ 1 w 279"/>
                <a:gd name="T69" fmla="*/ 115 h 203"/>
                <a:gd name="T70" fmla="*/ 2 w 279"/>
                <a:gd name="T71" fmla="*/ 121 h 203"/>
                <a:gd name="T72" fmla="*/ 4 w 279"/>
                <a:gd name="T73" fmla="*/ 127 h 203"/>
                <a:gd name="T74" fmla="*/ 5 w 279"/>
                <a:gd name="T75" fmla="*/ 133 h 203"/>
                <a:gd name="T76" fmla="*/ 7 w 279"/>
                <a:gd name="T77" fmla="*/ 138 h 203"/>
                <a:gd name="T78" fmla="*/ 9 w 279"/>
                <a:gd name="T79" fmla="*/ 143 h 203"/>
                <a:gd name="T80" fmla="*/ 10 w 279"/>
                <a:gd name="T81" fmla="*/ 148 h 203"/>
                <a:gd name="T82" fmla="*/ 13 w 279"/>
                <a:gd name="T83" fmla="*/ 153 h 203"/>
                <a:gd name="T84" fmla="*/ 15 w 279"/>
                <a:gd name="T85" fmla="*/ 157 h 203"/>
                <a:gd name="T86" fmla="*/ 17 w 279"/>
                <a:gd name="T87" fmla="*/ 161 h 203"/>
                <a:gd name="T88" fmla="*/ 20 w 279"/>
                <a:gd name="T89" fmla="*/ 166 h 203"/>
                <a:gd name="T90" fmla="*/ 23 w 279"/>
                <a:gd name="T91" fmla="*/ 170 h 203"/>
                <a:gd name="T92" fmla="*/ 25 w 279"/>
                <a:gd name="T93" fmla="*/ 174 h 203"/>
                <a:gd name="T94" fmla="*/ 28 w 279"/>
                <a:gd name="T95" fmla="*/ 177 h 203"/>
                <a:gd name="T96" fmla="*/ 30 w 279"/>
                <a:gd name="T97" fmla="*/ 181 h 203"/>
                <a:gd name="T98" fmla="*/ 32 w 279"/>
                <a:gd name="T99" fmla="*/ 184 h 203"/>
                <a:gd name="T100" fmla="*/ 35 w 279"/>
                <a:gd name="T101" fmla="*/ 187 h 203"/>
                <a:gd name="T102" fmla="*/ 38 w 279"/>
                <a:gd name="T103" fmla="*/ 189 h 203"/>
                <a:gd name="T104" fmla="*/ 39 w 279"/>
                <a:gd name="T105" fmla="*/ 192 h 203"/>
                <a:gd name="T106" fmla="*/ 42 w 279"/>
                <a:gd name="T107" fmla="*/ 194 h 203"/>
                <a:gd name="T108" fmla="*/ 43 w 279"/>
                <a:gd name="T109" fmla="*/ 196 h 203"/>
                <a:gd name="T110" fmla="*/ 46 w 279"/>
                <a:gd name="T111" fmla="*/ 198 h 203"/>
                <a:gd name="T112" fmla="*/ 47 w 279"/>
                <a:gd name="T113" fmla="*/ 199 h 203"/>
                <a:gd name="T114" fmla="*/ 48 w 279"/>
                <a:gd name="T115" fmla="*/ 200 h 203"/>
                <a:gd name="T116" fmla="*/ 50 w 279"/>
                <a:gd name="T117" fmla="*/ 202 h 203"/>
                <a:gd name="T118" fmla="*/ 50 w 279"/>
                <a:gd name="T119" fmla="*/ 202 h 203"/>
                <a:gd name="T120" fmla="*/ 51 w 279"/>
                <a:gd name="T121" fmla="*/ 203 h 203"/>
                <a:gd name="T122" fmla="*/ 51 w 279"/>
                <a:gd name="T12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9" h="203">
                  <a:moveTo>
                    <a:pt x="51" y="203"/>
                  </a:moveTo>
                  <a:lnTo>
                    <a:pt x="51" y="200"/>
                  </a:lnTo>
                  <a:lnTo>
                    <a:pt x="51" y="194"/>
                  </a:lnTo>
                  <a:lnTo>
                    <a:pt x="51" y="184"/>
                  </a:lnTo>
                  <a:lnTo>
                    <a:pt x="51" y="172"/>
                  </a:lnTo>
                  <a:lnTo>
                    <a:pt x="51" y="158"/>
                  </a:lnTo>
                  <a:lnTo>
                    <a:pt x="51" y="143"/>
                  </a:lnTo>
                  <a:lnTo>
                    <a:pt x="51" y="128"/>
                  </a:lnTo>
                  <a:lnTo>
                    <a:pt x="51" y="115"/>
                  </a:lnTo>
                  <a:lnTo>
                    <a:pt x="51" y="102"/>
                  </a:lnTo>
                  <a:lnTo>
                    <a:pt x="51" y="91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5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75" y="83"/>
                  </a:lnTo>
                  <a:lnTo>
                    <a:pt x="81" y="87"/>
                  </a:lnTo>
                  <a:lnTo>
                    <a:pt x="89" y="92"/>
                  </a:lnTo>
                  <a:lnTo>
                    <a:pt x="100" y="97"/>
                  </a:lnTo>
                  <a:lnTo>
                    <a:pt x="113" y="105"/>
                  </a:lnTo>
                  <a:lnTo>
                    <a:pt x="130" y="115"/>
                  </a:lnTo>
                  <a:lnTo>
                    <a:pt x="149" y="126"/>
                  </a:lnTo>
                  <a:lnTo>
                    <a:pt x="173" y="141"/>
                  </a:lnTo>
                  <a:lnTo>
                    <a:pt x="279" y="78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2" y="8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6" y="6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4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1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8" y="139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1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1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4" y="154"/>
                  </a:lnTo>
                  <a:lnTo>
                    <a:pt x="14" y="155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6" y="160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1"/>
                  </a:lnTo>
                  <a:lnTo>
                    <a:pt x="30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6"/>
                  </a:lnTo>
                  <a:lnTo>
                    <a:pt x="35" y="186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70" name="Freeform 74"/>
            <p:cNvSpPr>
              <a:spLocks noEditPoints="1"/>
            </p:cNvSpPr>
            <p:nvPr/>
          </p:nvSpPr>
          <p:spPr bwMode="auto">
            <a:xfrm>
              <a:off x="5839" y="4253"/>
              <a:ext cx="667" cy="229"/>
            </a:xfrm>
            <a:custGeom>
              <a:avLst/>
              <a:gdLst>
                <a:gd name="T0" fmla="*/ 531 w 667"/>
                <a:gd name="T1" fmla="*/ 108 h 229"/>
                <a:gd name="T2" fmla="*/ 503 w 667"/>
                <a:gd name="T3" fmla="*/ 94 h 229"/>
                <a:gd name="T4" fmla="*/ 594 w 667"/>
                <a:gd name="T5" fmla="*/ 117 h 229"/>
                <a:gd name="T6" fmla="*/ 575 w 667"/>
                <a:gd name="T7" fmla="*/ 137 h 229"/>
                <a:gd name="T8" fmla="*/ 618 w 667"/>
                <a:gd name="T9" fmla="*/ 105 h 229"/>
                <a:gd name="T10" fmla="*/ 614 w 667"/>
                <a:gd name="T11" fmla="*/ 96 h 229"/>
                <a:gd name="T12" fmla="*/ 28 w 667"/>
                <a:gd name="T13" fmla="*/ 216 h 229"/>
                <a:gd name="T14" fmla="*/ 20 w 667"/>
                <a:gd name="T15" fmla="*/ 185 h 229"/>
                <a:gd name="T16" fmla="*/ 140 w 667"/>
                <a:gd name="T17" fmla="*/ 193 h 229"/>
                <a:gd name="T18" fmla="*/ 128 w 667"/>
                <a:gd name="T19" fmla="*/ 214 h 229"/>
                <a:gd name="T20" fmla="*/ 145 w 667"/>
                <a:gd name="T21" fmla="*/ 187 h 229"/>
                <a:gd name="T22" fmla="*/ 168 w 667"/>
                <a:gd name="T23" fmla="*/ 204 h 229"/>
                <a:gd name="T24" fmla="*/ 197 w 667"/>
                <a:gd name="T25" fmla="*/ 198 h 229"/>
                <a:gd name="T26" fmla="*/ 220 w 667"/>
                <a:gd name="T27" fmla="*/ 204 h 229"/>
                <a:gd name="T28" fmla="*/ 264 w 667"/>
                <a:gd name="T29" fmla="*/ 202 h 229"/>
                <a:gd name="T30" fmla="*/ 250 w 667"/>
                <a:gd name="T31" fmla="*/ 198 h 229"/>
                <a:gd name="T32" fmla="*/ 313 w 667"/>
                <a:gd name="T33" fmla="*/ 188 h 229"/>
                <a:gd name="T34" fmla="*/ 350 w 667"/>
                <a:gd name="T35" fmla="*/ 172 h 229"/>
                <a:gd name="T36" fmla="*/ 347 w 667"/>
                <a:gd name="T37" fmla="*/ 201 h 229"/>
                <a:gd name="T38" fmla="*/ 349 w 667"/>
                <a:gd name="T39" fmla="*/ 215 h 229"/>
                <a:gd name="T40" fmla="*/ 343 w 667"/>
                <a:gd name="T41" fmla="*/ 182 h 229"/>
                <a:gd name="T42" fmla="*/ 405 w 667"/>
                <a:gd name="T43" fmla="*/ 182 h 229"/>
                <a:gd name="T44" fmla="*/ 480 w 667"/>
                <a:gd name="T45" fmla="*/ 200 h 229"/>
                <a:gd name="T46" fmla="*/ 464 w 667"/>
                <a:gd name="T47" fmla="*/ 202 h 229"/>
                <a:gd name="T48" fmla="*/ 34 w 667"/>
                <a:gd name="T49" fmla="*/ 7 h 229"/>
                <a:gd name="T50" fmla="*/ 24 w 667"/>
                <a:gd name="T51" fmla="*/ 40 h 229"/>
                <a:gd name="T52" fmla="*/ 8 w 667"/>
                <a:gd name="T53" fmla="*/ 58 h 229"/>
                <a:gd name="T54" fmla="*/ 17 w 667"/>
                <a:gd name="T55" fmla="*/ 22 h 229"/>
                <a:gd name="T56" fmla="*/ 92 w 667"/>
                <a:gd name="T57" fmla="*/ 42 h 229"/>
                <a:gd name="T58" fmla="*/ 74 w 667"/>
                <a:gd name="T59" fmla="*/ 49 h 229"/>
                <a:gd name="T60" fmla="*/ 100 w 667"/>
                <a:gd name="T61" fmla="*/ 28 h 229"/>
                <a:gd name="T62" fmla="*/ 137 w 667"/>
                <a:gd name="T63" fmla="*/ 25 h 229"/>
                <a:gd name="T64" fmla="*/ 113 w 667"/>
                <a:gd name="T65" fmla="*/ 31 h 229"/>
                <a:gd name="T66" fmla="*/ 210 w 667"/>
                <a:gd name="T67" fmla="*/ 40 h 229"/>
                <a:gd name="T68" fmla="*/ 195 w 667"/>
                <a:gd name="T69" fmla="*/ 61 h 229"/>
                <a:gd name="T70" fmla="*/ 229 w 667"/>
                <a:gd name="T71" fmla="*/ 44 h 229"/>
                <a:gd name="T72" fmla="*/ 222 w 667"/>
                <a:gd name="T73" fmla="*/ 23 h 229"/>
                <a:gd name="T74" fmla="*/ 278 w 667"/>
                <a:gd name="T75" fmla="*/ 33 h 229"/>
                <a:gd name="T76" fmla="*/ 293 w 667"/>
                <a:gd name="T77" fmla="*/ 17 h 229"/>
                <a:gd name="T78" fmla="*/ 323 w 667"/>
                <a:gd name="T79" fmla="*/ 60 h 229"/>
                <a:gd name="T80" fmla="*/ 343 w 667"/>
                <a:gd name="T81" fmla="*/ 37 h 229"/>
                <a:gd name="T82" fmla="*/ 388 w 667"/>
                <a:gd name="T83" fmla="*/ 21 h 229"/>
                <a:gd name="T84" fmla="*/ 380 w 667"/>
                <a:gd name="T85" fmla="*/ 46 h 229"/>
                <a:gd name="T86" fmla="*/ 378 w 667"/>
                <a:gd name="T87" fmla="*/ 61 h 229"/>
                <a:gd name="T88" fmla="*/ 374 w 667"/>
                <a:gd name="T89" fmla="*/ 27 h 229"/>
                <a:gd name="T90" fmla="*/ 45 w 667"/>
                <a:gd name="T91" fmla="*/ 102 h 229"/>
                <a:gd name="T92" fmla="*/ 18 w 667"/>
                <a:gd name="T93" fmla="*/ 121 h 229"/>
                <a:gd name="T94" fmla="*/ 72 w 667"/>
                <a:gd name="T95" fmla="*/ 95 h 229"/>
                <a:gd name="T96" fmla="*/ 102 w 667"/>
                <a:gd name="T97" fmla="*/ 137 h 229"/>
                <a:gd name="T98" fmla="*/ 114 w 667"/>
                <a:gd name="T99" fmla="*/ 119 h 229"/>
                <a:gd name="T100" fmla="*/ 193 w 667"/>
                <a:gd name="T101" fmla="*/ 137 h 229"/>
                <a:gd name="T102" fmla="*/ 218 w 667"/>
                <a:gd name="T103" fmla="*/ 105 h 229"/>
                <a:gd name="T104" fmla="*/ 247 w 667"/>
                <a:gd name="T105" fmla="*/ 94 h 229"/>
                <a:gd name="T106" fmla="*/ 258 w 667"/>
                <a:gd name="T107" fmla="*/ 112 h 229"/>
                <a:gd name="T108" fmla="*/ 293 w 667"/>
                <a:gd name="T109" fmla="*/ 108 h 229"/>
                <a:gd name="T110" fmla="*/ 300 w 667"/>
                <a:gd name="T111" fmla="*/ 94 h 229"/>
                <a:gd name="T112" fmla="*/ 345 w 667"/>
                <a:gd name="T113" fmla="*/ 138 h 229"/>
                <a:gd name="T114" fmla="*/ 339 w 667"/>
                <a:gd name="T115" fmla="*/ 108 h 229"/>
                <a:gd name="T116" fmla="*/ 402 w 667"/>
                <a:gd name="T117" fmla="*/ 137 h 229"/>
                <a:gd name="T118" fmla="*/ 405 w 667"/>
                <a:gd name="T119" fmla="*/ 154 h 229"/>
                <a:gd name="T120" fmla="*/ 396 w 667"/>
                <a:gd name="T121" fmla="*/ 126 h 229"/>
                <a:gd name="T122" fmla="*/ 443 w 667"/>
                <a:gd name="T123" fmla="*/ 123 h 229"/>
                <a:gd name="T124" fmla="*/ 432 w 667"/>
                <a:gd name="T125" fmla="*/ 1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229">
                  <a:moveTo>
                    <a:pt x="481" y="137"/>
                  </a:moveTo>
                  <a:lnTo>
                    <a:pt x="493" y="137"/>
                  </a:lnTo>
                  <a:lnTo>
                    <a:pt x="493" y="114"/>
                  </a:lnTo>
                  <a:lnTo>
                    <a:pt x="493" y="113"/>
                  </a:lnTo>
                  <a:lnTo>
                    <a:pt x="493" y="113"/>
                  </a:lnTo>
                  <a:lnTo>
                    <a:pt x="493" y="112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4" y="110"/>
                  </a:lnTo>
                  <a:lnTo>
                    <a:pt x="494" y="110"/>
                  </a:lnTo>
                  <a:lnTo>
                    <a:pt x="494" y="109"/>
                  </a:lnTo>
                  <a:lnTo>
                    <a:pt x="494" y="109"/>
                  </a:lnTo>
                  <a:lnTo>
                    <a:pt x="495" y="108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98" y="105"/>
                  </a:lnTo>
                  <a:lnTo>
                    <a:pt x="498" y="105"/>
                  </a:lnTo>
                  <a:lnTo>
                    <a:pt x="499" y="105"/>
                  </a:lnTo>
                  <a:lnTo>
                    <a:pt x="499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1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3" y="105"/>
                  </a:lnTo>
                  <a:lnTo>
                    <a:pt x="503" y="106"/>
                  </a:lnTo>
                  <a:lnTo>
                    <a:pt x="503" y="106"/>
                  </a:lnTo>
                  <a:lnTo>
                    <a:pt x="504" y="106"/>
                  </a:lnTo>
                  <a:lnTo>
                    <a:pt x="504" y="106"/>
                  </a:lnTo>
                  <a:lnTo>
                    <a:pt x="504" y="107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505" y="108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06" y="111"/>
                  </a:lnTo>
                  <a:lnTo>
                    <a:pt x="506" y="111"/>
                  </a:lnTo>
                  <a:lnTo>
                    <a:pt x="506" y="112"/>
                  </a:lnTo>
                  <a:lnTo>
                    <a:pt x="506" y="113"/>
                  </a:lnTo>
                  <a:lnTo>
                    <a:pt x="507" y="114"/>
                  </a:lnTo>
                  <a:lnTo>
                    <a:pt x="507" y="137"/>
                  </a:lnTo>
                  <a:lnTo>
                    <a:pt x="519" y="137"/>
                  </a:lnTo>
                  <a:lnTo>
                    <a:pt x="519" y="114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2"/>
                  </a:lnTo>
                  <a:lnTo>
                    <a:pt x="519" y="112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5"/>
                  </a:lnTo>
                  <a:lnTo>
                    <a:pt x="523" y="105"/>
                  </a:lnTo>
                  <a:lnTo>
                    <a:pt x="524" y="105"/>
                  </a:lnTo>
                  <a:lnTo>
                    <a:pt x="524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4"/>
                  </a:lnTo>
                  <a:lnTo>
                    <a:pt x="532" y="114"/>
                  </a:lnTo>
                  <a:lnTo>
                    <a:pt x="533" y="114"/>
                  </a:lnTo>
                  <a:lnTo>
                    <a:pt x="533" y="137"/>
                  </a:lnTo>
                  <a:lnTo>
                    <a:pt x="545" y="137"/>
                  </a:lnTo>
                  <a:lnTo>
                    <a:pt x="545" y="114"/>
                  </a:lnTo>
                  <a:lnTo>
                    <a:pt x="545" y="113"/>
                  </a:lnTo>
                  <a:lnTo>
                    <a:pt x="545" y="113"/>
                  </a:lnTo>
                  <a:lnTo>
                    <a:pt x="545" y="112"/>
                  </a:lnTo>
                  <a:lnTo>
                    <a:pt x="545" y="111"/>
                  </a:lnTo>
                  <a:lnTo>
                    <a:pt x="545" y="111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09"/>
                  </a:lnTo>
                  <a:lnTo>
                    <a:pt x="545" y="109"/>
                  </a:lnTo>
                  <a:lnTo>
                    <a:pt x="545" y="108"/>
                  </a:lnTo>
                  <a:lnTo>
                    <a:pt x="545" y="108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4"/>
                  </a:lnTo>
                  <a:lnTo>
                    <a:pt x="544" y="104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2"/>
                  </a:lnTo>
                  <a:lnTo>
                    <a:pt x="544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2" y="100"/>
                  </a:lnTo>
                  <a:lnTo>
                    <a:pt x="542" y="100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39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5" y="94"/>
                  </a:lnTo>
                  <a:lnTo>
                    <a:pt x="534" y="94"/>
                  </a:lnTo>
                  <a:lnTo>
                    <a:pt x="534" y="94"/>
                  </a:lnTo>
                  <a:lnTo>
                    <a:pt x="533" y="94"/>
                  </a:lnTo>
                  <a:lnTo>
                    <a:pt x="533" y="94"/>
                  </a:lnTo>
                  <a:lnTo>
                    <a:pt x="532" y="94"/>
                  </a:lnTo>
                  <a:lnTo>
                    <a:pt x="532" y="94"/>
                  </a:lnTo>
                  <a:lnTo>
                    <a:pt x="531" y="94"/>
                  </a:lnTo>
                  <a:lnTo>
                    <a:pt x="530" y="94"/>
                  </a:lnTo>
                  <a:lnTo>
                    <a:pt x="530" y="94"/>
                  </a:lnTo>
                  <a:lnTo>
                    <a:pt x="529" y="94"/>
                  </a:lnTo>
                  <a:lnTo>
                    <a:pt x="529" y="94"/>
                  </a:lnTo>
                  <a:lnTo>
                    <a:pt x="528" y="94"/>
                  </a:lnTo>
                  <a:lnTo>
                    <a:pt x="528" y="94"/>
                  </a:lnTo>
                  <a:lnTo>
                    <a:pt x="527" y="94"/>
                  </a:lnTo>
                  <a:lnTo>
                    <a:pt x="526" y="94"/>
                  </a:lnTo>
                  <a:lnTo>
                    <a:pt x="526" y="94"/>
                  </a:lnTo>
                  <a:lnTo>
                    <a:pt x="525" y="94"/>
                  </a:lnTo>
                  <a:lnTo>
                    <a:pt x="525" y="94"/>
                  </a:lnTo>
                  <a:lnTo>
                    <a:pt x="524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2" y="95"/>
                  </a:lnTo>
                  <a:lnTo>
                    <a:pt x="522" y="95"/>
                  </a:lnTo>
                  <a:lnTo>
                    <a:pt x="521" y="95"/>
                  </a:lnTo>
                  <a:lnTo>
                    <a:pt x="521" y="96"/>
                  </a:lnTo>
                  <a:lnTo>
                    <a:pt x="520" y="96"/>
                  </a:lnTo>
                  <a:lnTo>
                    <a:pt x="519" y="96"/>
                  </a:lnTo>
                  <a:lnTo>
                    <a:pt x="519" y="97"/>
                  </a:lnTo>
                  <a:lnTo>
                    <a:pt x="518" y="98"/>
                  </a:lnTo>
                  <a:lnTo>
                    <a:pt x="518" y="98"/>
                  </a:lnTo>
                  <a:lnTo>
                    <a:pt x="518" y="99"/>
                  </a:lnTo>
                  <a:lnTo>
                    <a:pt x="517" y="99"/>
                  </a:lnTo>
                  <a:lnTo>
                    <a:pt x="517" y="100"/>
                  </a:lnTo>
                  <a:lnTo>
                    <a:pt x="516" y="101"/>
                  </a:lnTo>
                  <a:lnTo>
                    <a:pt x="516" y="101"/>
                  </a:lnTo>
                  <a:lnTo>
                    <a:pt x="515" y="100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4" y="98"/>
                  </a:lnTo>
                  <a:lnTo>
                    <a:pt x="514" y="98"/>
                  </a:lnTo>
                  <a:lnTo>
                    <a:pt x="514" y="97"/>
                  </a:lnTo>
                  <a:lnTo>
                    <a:pt x="513" y="97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2" y="96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10" y="95"/>
                  </a:lnTo>
                  <a:lnTo>
                    <a:pt x="510" y="95"/>
                  </a:lnTo>
                  <a:lnTo>
                    <a:pt x="509" y="94"/>
                  </a:lnTo>
                  <a:lnTo>
                    <a:pt x="509" y="94"/>
                  </a:lnTo>
                  <a:lnTo>
                    <a:pt x="508" y="94"/>
                  </a:lnTo>
                  <a:lnTo>
                    <a:pt x="507" y="94"/>
                  </a:lnTo>
                  <a:lnTo>
                    <a:pt x="507" y="94"/>
                  </a:lnTo>
                  <a:lnTo>
                    <a:pt x="506" y="94"/>
                  </a:lnTo>
                  <a:lnTo>
                    <a:pt x="506" y="94"/>
                  </a:lnTo>
                  <a:lnTo>
                    <a:pt x="505" y="94"/>
                  </a:lnTo>
                  <a:lnTo>
                    <a:pt x="504" y="94"/>
                  </a:lnTo>
                  <a:lnTo>
                    <a:pt x="504" y="94"/>
                  </a:lnTo>
                  <a:lnTo>
                    <a:pt x="503" y="94"/>
                  </a:lnTo>
                  <a:lnTo>
                    <a:pt x="503" y="94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1" y="94"/>
                  </a:lnTo>
                  <a:lnTo>
                    <a:pt x="500" y="94"/>
                  </a:lnTo>
                  <a:lnTo>
                    <a:pt x="500" y="94"/>
                  </a:lnTo>
                  <a:lnTo>
                    <a:pt x="499" y="94"/>
                  </a:lnTo>
                  <a:lnTo>
                    <a:pt x="499" y="94"/>
                  </a:lnTo>
                  <a:lnTo>
                    <a:pt x="498" y="94"/>
                  </a:lnTo>
                  <a:lnTo>
                    <a:pt x="498" y="94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6" y="95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4" y="96"/>
                  </a:lnTo>
                  <a:lnTo>
                    <a:pt x="494" y="97"/>
                  </a:lnTo>
                  <a:lnTo>
                    <a:pt x="494" y="98"/>
                  </a:lnTo>
                  <a:lnTo>
                    <a:pt x="493" y="98"/>
                  </a:lnTo>
                  <a:lnTo>
                    <a:pt x="492" y="99"/>
                  </a:lnTo>
                  <a:lnTo>
                    <a:pt x="492" y="99"/>
                  </a:lnTo>
                  <a:lnTo>
                    <a:pt x="492" y="95"/>
                  </a:lnTo>
                  <a:lnTo>
                    <a:pt x="481" y="95"/>
                  </a:lnTo>
                  <a:lnTo>
                    <a:pt x="481" y="137"/>
                  </a:lnTo>
                  <a:lnTo>
                    <a:pt x="481" y="137"/>
                  </a:lnTo>
                  <a:close/>
                  <a:moveTo>
                    <a:pt x="579" y="124"/>
                  </a:move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7" y="125"/>
                  </a:lnTo>
                  <a:lnTo>
                    <a:pt x="577" y="125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7"/>
                  </a:lnTo>
                  <a:lnTo>
                    <a:pt x="575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8"/>
                  </a:lnTo>
                  <a:lnTo>
                    <a:pt x="573" y="127"/>
                  </a:lnTo>
                  <a:lnTo>
                    <a:pt x="573" y="128"/>
                  </a:lnTo>
                  <a:lnTo>
                    <a:pt x="573" y="128"/>
                  </a:lnTo>
                  <a:lnTo>
                    <a:pt x="572" y="127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69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6" y="126"/>
                  </a:lnTo>
                  <a:lnTo>
                    <a:pt x="566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65" y="125"/>
                  </a:lnTo>
                  <a:lnTo>
                    <a:pt x="565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93" y="120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3" y="114"/>
                  </a:lnTo>
                  <a:lnTo>
                    <a:pt x="593" y="113"/>
                  </a:lnTo>
                  <a:lnTo>
                    <a:pt x="593" y="112"/>
                  </a:lnTo>
                  <a:lnTo>
                    <a:pt x="593" y="111"/>
                  </a:lnTo>
                  <a:lnTo>
                    <a:pt x="593" y="111"/>
                  </a:lnTo>
                  <a:lnTo>
                    <a:pt x="593" y="110"/>
                  </a:lnTo>
                  <a:lnTo>
                    <a:pt x="593" y="109"/>
                  </a:lnTo>
                  <a:lnTo>
                    <a:pt x="592" y="109"/>
                  </a:lnTo>
                  <a:lnTo>
                    <a:pt x="592" y="108"/>
                  </a:lnTo>
                  <a:lnTo>
                    <a:pt x="592" y="107"/>
                  </a:lnTo>
                  <a:lnTo>
                    <a:pt x="591" y="106"/>
                  </a:lnTo>
                  <a:lnTo>
                    <a:pt x="591" y="106"/>
                  </a:lnTo>
                  <a:lnTo>
                    <a:pt x="591" y="105"/>
                  </a:lnTo>
                  <a:lnTo>
                    <a:pt x="590" y="105"/>
                  </a:lnTo>
                  <a:lnTo>
                    <a:pt x="590" y="104"/>
                  </a:lnTo>
                  <a:lnTo>
                    <a:pt x="590" y="103"/>
                  </a:lnTo>
                  <a:lnTo>
                    <a:pt x="589" y="103"/>
                  </a:lnTo>
                  <a:lnTo>
                    <a:pt x="589" y="102"/>
                  </a:lnTo>
                  <a:lnTo>
                    <a:pt x="589" y="102"/>
                  </a:lnTo>
                  <a:lnTo>
                    <a:pt x="588" y="101"/>
                  </a:lnTo>
                  <a:lnTo>
                    <a:pt x="587" y="101"/>
                  </a:lnTo>
                  <a:lnTo>
                    <a:pt x="587" y="100"/>
                  </a:lnTo>
                  <a:lnTo>
                    <a:pt x="586" y="99"/>
                  </a:lnTo>
                  <a:lnTo>
                    <a:pt x="586" y="99"/>
                  </a:lnTo>
                  <a:lnTo>
                    <a:pt x="586" y="98"/>
                  </a:lnTo>
                  <a:lnTo>
                    <a:pt x="584" y="98"/>
                  </a:lnTo>
                  <a:lnTo>
                    <a:pt x="584" y="97"/>
                  </a:lnTo>
                  <a:lnTo>
                    <a:pt x="584" y="97"/>
                  </a:lnTo>
                  <a:lnTo>
                    <a:pt x="583" y="96"/>
                  </a:lnTo>
                  <a:lnTo>
                    <a:pt x="583" y="96"/>
                  </a:lnTo>
                  <a:lnTo>
                    <a:pt x="582" y="96"/>
                  </a:lnTo>
                  <a:lnTo>
                    <a:pt x="581" y="96"/>
                  </a:lnTo>
                  <a:lnTo>
                    <a:pt x="581" y="95"/>
                  </a:lnTo>
                  <a:lnTo>
                    <a:pt x="580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78" y="94"/>
                  </a:lnTo>
                  <a:lnTo>
                    <a:pt x="577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5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4"/>
                  </a:lnTo>
                  <a:lnTo>
                    <a:pt x="572" y="94"/>
                  </a:lnTo>
                  <a:lnTo>
                    <a:pt x="571" y="94"/>
                  </a:lnTo>
                  <a:lnTo>
                    <a:pt x="570" y="94"/>
                  </a:lnTo>
                  <a:lnTo>
                    <a:pt x="570" y="94"/>
                  </a:lnTo>
                  <a:lnTo>
                    <a:pt x="569" y="94"/>
                  </a:lnTo>
                  <a:lnTo>
                    <a:pt x="568" y="94"/>
                  </a:lnTo>
                  <a:lnTo>
                    <a:pt x="567" y="94"/>
                  </a:lnTo>
                  <a:lnTo>
                    <a:pt x="567" y="94"/>
                  </a:lnTo>
                  <a:lnTo>
                    <a:pt x="566" y="94"/>
                  </a:lnTo>
                  <a:lnTo>
                    <a:pt x="565" y="94"/>
                  </a:lnTo>
                  <a:lnTo>
                    <a:pt x="565" y="94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1" y="96"/>
                  </a:lnTo>
                  <a:lnTo>
                    <a:pt x="561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59" y="97"/>
                  </a:lnTo>
                  <a:lnTo>
                    <a:pt x="559" y="98"/>
                  </a:lnTo>
                  <a:lnTo>
                    <a:pt x="558" y="98"/>
                  </a:lnTo>
                  <a:lnTo>
                    <a:pt x="557" y="98"/>
                  </a:lnTo>
                  <a:lnTo>
                    <a:pt x="557" y="99"/>
                  </a:lnTo>
                  <a:lnTo>
                    <a:pt x="556" y="99"/>
                  </a:lnTo>
                  <a:lnTo>
                    <a:pt x="556" y="100"/>
                  </a:lnTo>
                  <a:lnTo>
                    <a:pt x="556" y="101"/>
                  </a:lnTo>
                  <a:lnTo>
                    <a:pt x="555" y="101"/>
                  </a:lnTo>
                  <a:lnTo>
                    <a:pt x="555" y="102"/>
                  </a:lnTo>
                  <a:lnTo>
                    <a:pt x="554" y="102"/>
                  </a:lnTo>
                  <a:lnTo>
                    <a:pt x="553" y="103"/>
                  </a:lnTo>
                  <a:lnTo>
                    <a:pt x="553" y="103"/>
                  </a:lnTo>
                  <a:lnTo>
                    <a:pt x="553" y="104"/>
                  </a:lnTo>
                  <a:lnTo>
                    <a:pt x="552" y="105"/>
                  </a:lnTo>
                  <a:lnTo>
                    <a:pt x="552" y="105"/>
                  </a:lnTo>
                  <a:lnTo>
                    <a:pt x="552" y="106"/>
                  </a:lnTo>
                  <a:lnTo>
                    <a:pt x="551" y="106"/>
                  </a:lnTo>
                  <a:lnTo>
                    <a:pt x="551" y="107"/>
                  </a:lnTo>
                  <a:lnTo>
                    <a:pt x="551" y="108"/>
                  </a:lnTo>
                  <a:lnTo>
                    <a:pt x="551" y="109"/>
                  </a:lnTo>
                  <a:lnTo>
                    <a:pt x="550" y="109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1"/>
                  </a:lnTo>
                  <a:lnTo>
                    <a:pt x="550" y="112"/>
                  </a:lnTo>
                  <a:lnTo>
                    <a:pt x="550" y="113"/>
                  </a:lnTo>
                  <a:lnTo>
                    <a:pt x="550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0" y="116"/>
                  </a:lnTo>
                  <a:lnTo>
                    <a:pt x="550" y="117"/>
                  </a:lnTo>
                  <a:lnTo>
                    <a:pt x="550" y="117"/>
                  </a:lnTo>
                  <a:lnTo>
                    <a:pt x="550" y="118"/>
                  </a:lnTo>
                  <a:lnTo>
                    <a:pt x="550" y="118"/>
                  </a:lnTo>
                  <a:lnTo>
                    <a:pt x="550" y="119"/>
                  </a:lnTo>
                  <a:lnTo>
                    <a:pt x="550" y="120"/>
                  </a:lnTo>
                  <a:lnTo>
                    <a:pt x="550" y="121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1" y="123"/>
                  </a:lnTo>
                  <a:lnTo>
                    <a:pt x="551" y="124"/>
                  </a:lnTo>
                  <a:lnTo>
                    <a:pt x="551" y="125"/>
                  </a:lnTo>
                  <a:lnTo>
                    <a:pt x="551" y="125"/>
                  </a:lnTo>
                  <a:lnTo>
                    <a:pt x="552" y="126"/>
                  </a:lnTo>
                  <a:lnTo>
                    <a:pt x="552" y="126"/>
                  </a:lnTo>
                  <a:lnTo>
                    <a:pt x="552" y="127"/>
                  </a:lnTo>
                  <a:lnTo>
                    <a:pt x="553" y="128"/>
                  </a:lnTo>
                  <a:lnTo>
                    <a:pt x="553" y="128"/>
                  </a:lnTo>
                  <a:lnTo>
                    <a:pt x="553" y="129"/>
                  </a:lnTo>
                  <a:lnTo>
                    <a:pt x="554" y="129"/>
                  </a:lnTo>
                  <a:lnTo>
                    <a:pt x="555" y="130"/>
                  </a:lnTo>
                  <a:lnTo>
                    <a:pt x="555" y="130"/>
                  </a:lnTo>
                  <a:lnTo>
                    <a:pt x="556" y="131"/>
                  </a:lnTo>
                  <a:lnTo>
                    <a:pt x="556" y="132"/>
                  </a:lnTo>
                  <a:lnTo>
                    <a:pt x="556" y="132"/>
                  </a:lnTo>
                  <a:lnTo>
                    <a:pt x="557" y="132"/>
                  </a:lnTo>
                  <a:lnTo>
                    <a:pt x="557" y="133"/>
                  </a:lnTo>
                  <a:lnTo>
                    <a:pt x="558" y="133"/>
                  </a:lnTo>
                  <a:lnTo>
                    <a:pt x="559" y="134"/>
                  </a:lnTo>
                  <a:lnTo>
                    <a:pt x="559" y="134"/>
                  </a:lnTo>
                  <a:lnTo>
                    <a:pt x="560" y="134"/>
                  </a:lnTo>
                  <a:lnTo>
                    <a:pt x="560" y="135"/>
                  </a:lnTo>
                  <a:lnTo>
                    <a:pt x="561" y="136"/>
                  </a:lnTo>
                  <a:lnTo>
                    <a:pt x="561" y="136"/>
                  </a:lnTo>
                  <a:lnTo>
                    <a:pt x="562" y="136"/>
                  </a:lnTo>
                  <a:lnTo>
                    <a:pt x="563" y="137"/>
                  </a:lnTo>
                  <a:lnTo>
                    <a:pt x="564" y="137"/>
                  </a:lnTo>
                  <a:lnTo>
                    <a:pt x="564" y="137"/>
                  </a:lnTo>
                  <a:lnTo>
                    <a:pt x="565" y="137"/>
                  </a:lnTo>
                  <a:lnTo>
                    <a:pt x="565" y="137"/>
                  </a:lnTo>
                  <a:lnTo>
                    <a:pt x="566" y="137"/>
                  </a:lnTo>
                  <a:lnTo>
                    <a:pt x="567" y="137"/>
                  </a:lnTo>
                  <a:lnTo>
                    <a:pt x="568" y="137"/>
                  </a:lnTo>
                  <a:lnTo>
                    <a:pt x="568" y="137"/>
                  </a:lnTo>
                  <a:lnTo>
                    <a:pt x="569" y="137"/>
                  </a:lnTo>
                  <a:lnTo>
                    <a:pt x="570" y="137"/>
                  </a:lnTo>
                  <a:lnTo>
                    <a:pt x="571" y="137"/>
                  </a:lnTo>
                  <a:lnTo>
                    <a:pt x="572" y="138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4" y="137"/>
                  </a:lnTo>
                  <a:lnTo>
                    <a:pt x="574" y="137"/>
                  </a:lnTo>
                  <a:lnTo>
                    <a:pt x="575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7" y="137"/>
                  </a:lnTo>
                  <a:lnTo>
                    <a:pt x="578" y="137"/>
                  </a:lnTo>
                  <a:lnTo>
                    <a:pt x="578" y="137"/>
                  </a:lnTo>
                  <a:lnTo>
                    <a:pt x="579" y="137"/>
                  </a:lnTo>
                  <a:lnTo>
                    <a:pt x="580" y="137"/>
                  </a:lnTo>
                  <a:lnTo>
                    <a:pt x="580" y="136"/>
                  </a:lnTo>
                  <a:lnTo>
                    <a:pt x="581" y="136"/>
                  </a:lnTo>
                  <a:lnTo>
                    <a:pt x="582" y="136"/>
                  </a:lnTo>
                  <a:lnTo>
                    <a:pt x="582" y="135"/>
                  </a:lnTo>
                  <a:lnTo>
                    <a:pt x="583" y="134"/>
                  </a:lnTo>
                  <a:lnTo>
                    <a:pt x="583" y="134"/>
                  </a:lnTo>
                  <a:lnTo>
                    <a:pt x="584" y="134"/>
                  </a:lnTo>
                  <a:lnTo>
                    <a:pt x="584" y="133"/>
                  </a:lnTo>
                  <a:lnTo>
                    <a:pt x="585" y="133"/>
                  </a:lnTo>
                  <a:lnTo>
                    <a:pt x="586" y="132"/>
                  </a:lnTo>
                  <a:lnTo>
                    <a:pt x="586" y="132"/>
                  </a:lnTo>
                  <a:lnTo>
                    <a:pt x="587" y="132"/>
                  </a:lnTo>
                  <a:lnTo>
                    <a:pt x="587" y="130"/>
                  </a:lnTo>
                  <a:lnTo>
                    <a:pt x="588" y="130"/>
                  </a:lnTo>
                  <a:lnTo>
                    <a:pt x="589" y="129"/>
                  </a:lnTo>
                  <a:lnTo>
                    <a:pt x="589" y="129"/>
                  </a:lnTo>
                  <a:lnTo>
                    <a:pt x="589" y="128"/>
                  </a:lnTo>
                  <a:lnTo>
                    <a:pt x="590" y="128"/>
                  </a:lnTo>
                  <a:lnTo>
                    <a:pt x="590" y="127"/>
                  </a:lnTo>
                  <a:lnTo>
                    <a:pt x="590" y="126"/>
                  </a:lnTo>
                  <a:lnTo>
                    <a:pt x="591" y="126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92" y="124"/>
                  </a:lnTo>
                  <a:lnTo>
                    <a:pt x="579" y="124"/>
                  </a:lnTo>
                  <a:lnTo>
                    <a:pt x="579" y="124"/>
                  </a:lnTo>
                  <a:close/>
                  <a:moveTo>
                    <a:pt x="562" y="111"/>
                  </a:moveTo>
                  <a:lnTo>
                    <a:pt x="562" y="111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63" y="109"/>
                  </a:lnTo>
                  <a:lnTo>
                    <a:pt x="563" y="109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6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8" y="104"/>
                  </a:lnTo>
                  <a:lnTo>
                    <a:pt x="568" y="104"/>
                  </a:lnTo>
                  <a:lnTo>
                    <a:pt x="569" y="104"/>
                  </a:lnTo>
                  <a:lnTo>
                    <a:pt x="570" y="104"/>
                  </a:lnTo>
                  <a:lnTo>
                    <a:pt x="570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3" y="104"/>
                  </a:lnTo>
                  <a:lnTo>
                    <a:pt x="574" y="104"/>
                  </a:lnTo>
                  <a:lnTo>
                    <a:pt x="574" y="104"/>
                  </a:lnTo>
                  <a:lnTo>
                    <a:pt x="574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8"/>
                  </a:lnTo>
                  <a:lnTo>
                    <a:pt x="580" y="108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1"/>
                  </a:lnTo>
                  <a:lnTo>
                    <a:pt x="581" y="111"/>
                  </a:lnTo>
                  <a:lnTo>
                    <a:pt x="562" y="111"/>
                  </a:lnTo>
                  <a:lnTo>
                    <a:pt x="562" y="111"/>
                  </a:lnTo>
                  <a:close/>
                  <a:moveTo>
                    <a:pt x="600" y="137"/>
                  </a:moveTo>
                  <a:lnTo>
                    <a:pt x="613" y="137"/>
                  </a:lnTo>
                  <a:lnTo>
                    <a:pt x="613" y="114"/>
                  </a:lnTo>
                  <a:lnTo>
                    <a:pt x="612" y="113"/>
                  </a:lnTo>
                  <a:lnTo>
                    <a:pt x="613" y="113"/>
                  </a:lnTo>
                  <a:lnTo>
                    <a:pt x="613" y="113"/>
                  </a:lnTo>
                  <a:lnTo>
                    <a:pt x="612" y="113"/>
                  </a:lnTo>
                  <a:lnTo>
                    <a:pt x="612" y="112"/>
                  </a:lnTo>
                  <a:lnTo>
                    <a:pt x="613" y="112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4" y="108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9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7" y="111"/>
                  </a:lnTo>
                  <a:lnTo>
                    <a:pt x="626" y="112"/>
                  </a:lnTo>
                  <a:lnTo>
                    <a:pt x="626" y="112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7" y="137"/>
                  </a:lnTo>
                  <a:lnTo>
                    <a:pt x="639" y="137"/>
                  </a:lnTo>
                  <a:lnTo>
                    <a:pt x="639" y="111"/>
                  </a:lnTo>
                  <a:lnTo>
                    <a:pt x="639" y="110"/>
                  </a:lnTo>
                  <a:lnTo>
                    <a:pt x="639" y="110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9" y="108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6"/>
                  </a:lnTo>
                  <a:lnTo>
                    <a:pt x="639" y="106"/>
                  </a:lnTo>
                  <a:lnTo>
                    <a:pt x="639" y="105"/>
                  </a:lnTo>
                  <a:lnTo>
                    <a:pt x="639" y="105"/>
                  </a:lnTo>
                  <a:lnTo>
                    <a:pt x="638" y="105"/>
                  </a:lnTo>
                  <a:lnTo>
                    <a:pt x="638" y="104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0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5" y="99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4" y="97"/>
                  </a:lnTo>
                  <a:lnTo>
                    <a:pt x="633" y="97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2" y="96"/>
                  </a:lnTo>
                  <a:lnTo>
                    <a:pt x="632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29" y="94"/>
                  </a:lnTo>
                  <a:lnTo>
                    <a:pt x="629" y="94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7" y="94"/>
                  </a:lnTo>
                  <a:lnTo>
                    <a:pt x="627" y="94"/>
                  </a:lnTo>
                  <a:lnTo>
                    <a:pt x="626" y="94"/>
                  </a:lnTo>
                  <a:lnTo>
                    <a:pt x="625" y="94"/>
                  </a:lnTo>
                  <a:lnTo>
                    <a:pt x="625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3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1" y="94"/>
                  </a:lnTo>
                  <a:lnTo>
                    <a:pt x="621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19" y="94"/>
                  </a:lnTo>
                  <a:lnTo>
                    <a:pt x="619" y="94"/>
                  </a:lnTo>
                  <a:lnTo>
                    <a:pt x="618" y="94"/>
                  </a:lnTo>
                  <a:lnTo>
                    <a:pt x="618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5" y="95"/>
                  </a:lnTo>
                  <a:lnTo>
                    <a:pt x="615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3" y="97"/>
                  </a:lnTo>
                  <a:lnTo>
                    <a:pt x="613" y="97"/>
                  </a:lnTo>
                  <a:lnTo>
                    <a:pt x="613" y="98"/>
                  </a:lnTo>
                  <a:lnTo>
                    <a:pt x="613" y="98"/>
                  </a:lnTo>
                  <a:lnTo>
                    <a:pt x="612" y="98"/>
                  </a:lnTo>
                  <a:lnTo>
                    <a:pt x="612" y="98"/>
                  </a:lnTo>
                  <a:lnTo>
                    <a:pt x="612" y="99"/>
                  </a:lnTo>
                  <a:lnTo>
                    <a:pt x="612" y="99"/>
                  </a:lnTo>
                  <a:lnTo>
                    <a:pt x="612" y="95"/>
                  </a:lnTo>
                  <a:lnTo>
                    <a:pt x="600" y="95"/>
                  </a:lnTo>
                  <a:lnTo>
                    <a:pt x="600" y="137"/>
                  </a:lnTo>
                  <a:lnTo>
                    <a:pt x="600" y="137"/>
                  </a:lnTo>
                  <a:close/>
                  <a:moveTo>
                    <a:pt x="661" y="81"/>
                  </a:moveTo>
                  <a:lnTo>
                    <a:pt x="648" y="81"/>
                  </a:lnTo>
                  <a:lnTo>
                    <a:pt x="648" y="95"/>
                  </a:lnTo>
                  <a:lnTo>
                    <a:pt x="642" y="95"/>
                  </a:lnTo>
                  <a:lnTo>
                    <a:pt x="642" y="105"/>
                  </a:lnTo>
                  <a:lnTo>
                    <a:pt x="648" y="105"/>
                  </a:lnTo>
                  <a:lnTo>
                    <a:pt x="648" y="137"/>
                  </a:lnTo>
                  <a:lnTo>
                    <a:pt x="661" y="137"/>
                  </a:lnTo>
                  <a:lnTo>
                    <a:pt x="661" y="105"/>
                  </a:lnTo>
                  <a:lnTo>
                    <a:pt x="667" y="105"/>
                  </a:lnTo>
                  <a:lnTo>
                    <a:pt x="667" y="95"/>
                  </a:lnTo>
                  <a:lnTo>
                    <a:pt x="661" y="95"/>
                  </a:lnTo>
                  <a:lnTo>
                    <a:pt x="661" y="81"/>
                  </a:lnTo>
                  <a:lnTo>
                    <a:pt x="661" y="81"/>
                  </a:lnTo>
                  <a:close/>
                  <a:moveTo>
                    <a:pt x="48" y="173"/>
                  </a:moveTo>
                  <a:lnTo>
                    <a:pt x="37" y="173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4" y="175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28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7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5" y="173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3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0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8" y="177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7" y="178"/>
                  </a:lnTo>
                  <a:lnTo>
                    <a:pt x="7" y="179"/>
                  </a:lnTo>
                  <a:lnTo>
                    <a:pt x="6" y="179"/>
                  </a:lnTo>
                  <a:lnTo>
                    <a:pt x="6" y="180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5" y="182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5"/>
                  </a:lnTo>
                  <a:lnTo>
                    <a:pt x="3" y="185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7"/>
                  </a:lnTo>
                  <a:lnTo>
                    <a:pt x="3" y="188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3" y="200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4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6"/>
                  </a:lnTo>
                  <a:lnTo>
                    <a:pt x="6" y="206"/>
                  </a:lnTo>
                  <a:lnTo>
                    <a:pt x="6" y="207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7" y="209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9" y="210"/>
                  </a:lnTo>
                  <a:lnTo>
                    <a:pt x="10" y="211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7" y="215"/>
                  </a:lnTo>
                  <a:lnTo>
                    <a:pt x="18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1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3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29" y="216"/>
                  </a:lnTo>
                  <a:lnTo>
                    <a:pt x="29" y="215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1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4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6" y="210"/>
                  </a:lnTo>
                  <a:lnTo>
                    <a:pt x="37" y="210"/>
                  </a:lnTo>
                  <a:lnTo>
                    <a:pt x="37" y="215"/>
                  </a:lnTo>
                  <a:lnTo>
                    <a:pt x="48" y="215"/>
                  </a:lnTo>
                  <a:lnTo>
                    <a:pt x="48" y="173"/>
                  </a:lnTo>
                  <a:lnTo>
                    <a:pt x="48" y="173"/>
                  </a:lnTo>
                  <a:close/>
                  <a:moveTo>
                    <a:pt x="25" y="183"/>
                  </a:moveTo>
                  <a:lnTo>
                    <a:pt x="25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2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9"/>
                  </a:lnTo>
                  <a:lnTo>
                    <a:pt x="35" y="189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9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2" y="201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8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1" y="204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5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2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8"/>
                  </a:lnTo>
                  <a:lnTo>
                    <a:pt x="16" y="188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4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5" y="183"/>
                  </a:lnTo>
                  <a:lnTo>
                    <a:pt x="25" y="183"/>
                  </a:lnTo>
                  <a:close/>
                  <a:moveTo>
                    <a:pt x="77" y="215"/>
                  </a:moveTo>
                  <a:lnTo>
                    <a:pt x="90" y="215"/>
                  </a:lnTo>
                  <a:lnTo>
                    <a:pt x="90" y="159"/>
                  </a:lnTo>
                  <a:lnTo>
                    <a:pt x="77" y="159"/>
                  </a:lnTo>
                  <a:lnTo>
                    <a:pt x="77" y="215"/>
                  </a:lnTo>
                  <a:lnTo>
                    <a:pt x="77" y="215"/>
                  </a:lnTo>
                  <a:close/>
                  <a:moveTo>
                    <a:pt x="126" y="202"/>
                  </a:move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18" y="206"/>
                  </a:lnTo>
                  <a:lnTo>
                    <a:pt x="118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6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3"/>
                  </a:lnTo>
                  <a:lnTo>
                    <a:pt x="111" y="203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40" y="198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0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40" y="188"/>
                  </a:lnTo>
                  <a:lnTo>
                    <a:pt x="140" y="187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1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5" y="179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2" y="176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30" y="174"/>
                  </a:lnTo>
                  <a:lnTo>
                    <a:pt x="129" y="174"/>
                  </a:lnTo>
                  <a:lnTo>
                    <a:pt x="128" y="174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5" y="172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7" y="171"/>
                  </a:lnTo>
                  <a:lnTo>
                    <a:pt x="117" y="171"/>
                  </a:lnTo>
                  <a:lnTo>
                    <a:pt x="116" y="171"/>
                  </a:lnTo>
                  <a:lnTo>
                    <a:pt x="115" y="171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3" y="172"/>
                  </a:lnTo>
                  <a:lnTo>
                    <a:pt x="113" y="172"/>
                  </a:lnTo>
                  <a:lnTo>
                    <a:pt x="112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0" y="173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08" y="174"/>
                  </a:lnTo>
                  <a:lnTo>
                    <a:pt x="107" y="174"/>
                  </a:lnTo>
                  <a:lnTo>
                    <a:pt x="107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1" y="180"/>
                  </a:lnTo>
                  <a:lnTo>
                    <a:pt x="100" y="181"/>
                  </a:lnTo>
                  <a:lnTo>
                    <a:pt x="100" y="181"/>
                  </a:lnTo>
                  <a:lnTo>
                    <a:pt x="100" y="182"/>
                  </a:lnTo>
                  <a:lnTo>
                    <a:pt x="99" y="182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8"/>
                  </a:lnTo>
                  <a:lnTo>
                    <a:pt x="98" y="199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9" y="202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100" y="205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101" y="207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3" y="209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4" y="210"/>
                  </a:lnTo>
                  <a:lnTo>
                    <a:pt x="104" y="211"/>
                  </a:lnTo>
                  <a:lnTo>
                    <a:pt x="105" y="211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8" y="213"/>
                  </a:lnTo>
                  <a:lnTo>
                    <a:pt x="109" y="213"/>
                  </a:lnTo>
                  <a:lnTo>
                    <a:pt x="109" y="214"/>
                  </a:lnTo>
                  <a:lnTo>
                    <a:pt x="110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2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6" y="216"/>
                  </a:lnTo>
                  <a:lnTo>
                    <a:pt x="117" y="216"/>
                  </a:lnTo>
                  <a:lnTo>
                    <a:pt x="118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2" y="216"/>
                  </a:lnTo>
                  <a:lnTo>
                    <a:pt x="123" y="216"/>
                  </a:lnTo>
                  <a:lnTo>
                    <a:pt x="123" y="215"/>
                  </a:lnTo>
                  <a:lnTo>
                    <a:pt x="124" y="215"/>
                  </a:lnTo>
                  <a:lnTo>
                    <a:pt x="125" y="215"/>
                  </a:lnTo>
                  <a:lnTo>
                    <a:pt x="125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8" y="214"/>
                  </a:lnTo>
                  <a:lnTo>
                    <a:pt x="128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1" y="212"/>
                  </a:lnTo>
                  <a:lnTo>
                    <a:pt x="132" y="211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09"/>
                  </a:lnTo>
                  <a:lnTo>
                    <a:pt x="134" y="209"/>
                  </a:lnTo>
                  <a:lnTo>
                    <a:pt x="134" y="209"/>
                  </a:lnTo>
                  <a:lnTo>
                    <a:pt x="135" y="208"/>
                  </a:lnTo>
                  <a:lnTo>
                    <a:pt x="136" y="208"/>
                  </a:lnTo>
                  <a:lnTo>
                    <a:pt x="136" y="207"/>
                  </a:lnTo>
                  <a:lnTo>
                    <a:pt x="136" y="206"/>
                  </a:lnTo>
                  <a:lnTo>
                    <a:pt x="137" y="206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4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39" y="202"/>
                  </a:lnTo>
                  <a:lnTo>
                    <a:pt x="126" y="202"/>
                  </a:lnTo>
                  <a:lnTo>
                    <a:pt x="126" y="202"/>
                  </a:lnTo>
                  <a:close/>
                  <a:moveTo>
                    <a:pt x="109" y="189"/>
                  </a:moveTo>
                  <a:lnTo>
                    <a:pt x="109" y="189"/>
                  </a:lnTo>
                  <a:lnTo>
                    <a:pt x="109" y="188"/>
                  </a:lnTo>
                  <a:lnTo>
                    <a:pt x="109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2" y="184"/>
                  </a:lnTo>
                  <a:lnTo>
                    <a:pt x="113" y="184"/>
                  </a:lnTo>
                  <a:lnTo>
                    <a:pt x="113" y="183"/>
                  </a:lnTo>
                  <a:lnTo>
                    <a:pt x="113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5" y="182"/>
                  </a:lnTo>
                  <a:lnTo>
                    <a:pt x="115" y="182"/>
                  </a:lnTo>
                  <a:lnTo>
                    <a:pt x="116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8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8" y="187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09" y="189"/>
                  </a:lnTo>
                  <a:lnTo>
                    <a:pt x="109" y="189"/>
                  </a:lnTo>
                  <a:close/>
                  <a:moveTo>
                    <a:pt x="191" y="173"/>
                  </a:moveTo>
                  <a:lnTo>
                    <a:pt x="179" y="173"/>
                  </a:lnTo>
                  <a:lnTo>
                    <a:pt x="179" y="177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8" y="175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6" y="174"/>
                  </a:lnTo>
                  <a:lnTo>
                    <a:pt x="176" y="174"/>
                  </a:lnTo>
                  <a:lnTo>
                    <a:pt x="175" y="174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3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1" y="172"/>
                  </a:lnTo>
                  <a:lnTo>
                    <a:pt x="171" y="171"/>
                  </a:lnTo>
                  <a:lnTo>
                    <a:pt x="170" y="171"/>
                  </a:lnTo>
                  <a:lnTo>
                    <a:pt x="170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6" y="171"/>
                  </a:lnTo>
                  <a:lnTo>
                    <a:pt x="165" y="171"/>
                  </a:lnTo>
                  <a:lnTo>
                    <a:pt x="164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9" y="172"/>
                  </a:lnTo>
                  <a:lnTo>
                    <a:pt x="159" y="172"/>
                  </a:lnTo>
                  <a:lnTo>
                    <a:pt x="158" y="172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4" y="174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51" y="176"/>
                  </a:lnTo>
                  <a:lnTo>
                    <a:pt x="151" y="177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49" y="178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80"/>
                  </a:lnTo>
                  <a:lnTo>
                    <a:pt x="148" y="181"/>
                  </a:lnTo>
                  <a:lnTo>
                    <a:pt x="147" y="181"/>
                  </a:lnTo>
                  <a:lnTo>
                    <a:pt x="147" y="182"/>
                  </a:lnTo>
                  <a:lnTo>
                    <a:pt x="147" y="182"/>
                  </a:lnTo>
                  <a:lnTo>
                    <a:pt x="147" y="183"/>
                  </a:lnTo>
                  <a:lnTo>
                    <a:pt x="146" y="183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90"/>
                  </a:lnTo>
                  <a:lnTo>
                    <a:pt x="144" y="191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4" y="197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5" y="199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2"/>
                  </a:lnTo>
                  <a:lnTo>
                    <a:pt x="146" y="203"/>
                  </a:lnTo>
                  <a:lnTo>
                    <a:pt x="146" y="204"/>
                  </a:lnTo>
                  <a:lnTo>
                    <a:pt x="147" y="204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47" y="206"/>
                  </a:lnTo>
                  <a:lnTo>
                    <a:pt x="148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9" y="208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2" y="211"/>
                  </a:lnTo>
                  <a:lnTo>
                    <a:pt x="152" y="212"/>
                  </a:lnTo>
                  <a:lnTo>
                    <a:pt x="153" y="212"/>
                  </a:lnTo>
                  <a:lnTo>
                    <a:pt x="153" y="212"/>
                  </a:lnTo>
                  <a:lnTo>
                    <a:pt x="154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6" y="213"/>
                  </a:lnTo>
                  <a:lnTo>
                    <a:pt x="156" y="214"/>
                  </a:lnTo>
                  <a:lnTo>
                    <a:pt x="157" y="214"/>
                  </a:lnTo>
                  <a:lnTo>
                    <a:pt x="157" y="214"/>
                  </a:lnTo>
                  <a:lnTo>
                    <a:pt x="158" y="214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0" y="215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3" y="215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5" y="214"/>
                  </a:lnTo>
                  <a:lnTo>
                    <a:pt x="175" y="214"/>
                  </a:lnTo>
                  <a:lnTo>
                    <a:pt x="175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79" y="215"/>
                  </a:lnTo>
                  <a:lnTo>
                    <a:pt x="191" y="215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167" y="183"/>
                  </a:move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7" y="189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8" y="191"/>
                  </a:lnTo>
                  <a:lnTo>
                    <a:pt x="178" y="192"/>
                  </a:lnTo>
                  <a:lnTo>
                    <a:pt x="178" y="193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6" y="199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5" y="200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69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2" y="203"/>
                  </a:lnTo>
                  <a:lnTo>
                    <a:pt x="162" y="203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8" y="199"/>
                  </a:lnTo>
                  <a:lnTo>
                    <a:pt x="158" y="198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6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2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2" y="185"/>
                  </a:lnTo>
                  <a:lnTo>
                    <a:pt x="162" y="184"/>
                  </a:lnTo>
                  <a:lnTo>
                    <a:pt x="163" y="184"/>
                  </a:lnTo>
                  <a:lnTo>
                    <a:pt x="163" y="183"/>
                  </a:lnTo>
                  <a:lnTo>
                    <a:pt x="163" y="183"/>
                  </a:lnTo>
                  <a:lnTo>
                    <a:pt x="164" y="183"/>
                  </a:lnTo>
                  <a:lnTo>
                    <a:pt x="164" y="183"/>
                  </a:lnTo>
                  <a:lnTo>
                    <a:pt x="165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3"/>
                  </a:lnTo>
                  <a:close/>
                  <a:moveTo>
                    <a:pt x="243" y="159"/>
                  </a:moveTo>
                  <a:lnTo>
                    <a:pt x="231" y="159"/>
                  </a:lnTo>
                  <a:lnTo>
                    <a:pt x="231" y="176"/>
                  </a:lnTo>
                  <a:lnTo>
                    <a:pt x="230" y="176"/>
                  </a:lnTo>
                  <a:lnTo>
                    <a:pt x="229" y="175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4"/>
                  </a:lnTo>
                  <a:lnTo>
                    <a:pt x="227" y="174"/>
                  </a:lnTo>
                  <a:lnTo>
                    <a:pt x="227" y="174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4" y="172"/>
                  </a:lnTo>
                  <a:lnTo>
                    <a:pt x="224" y="172"/>
                  </a:lnTo>
                  <a:lnTo>
                    <a:pt x="223" y="172"/>
                  </a:lnTo>
                  <a:lnTo>
                    <a:pt x="222" y="172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9" y="171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7" y="171"/>
                  </a:lnTo>
                  <a:lnTo>
                    <a:pt x="216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2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1" y="172"/>
                  </a:lnTo>
                  <a:lnTo>
                    <a:pt x="210" y="172"/>
                  </a:lnTo>
                  <a:lnTo>
                    <a:pt x="210" y="173"/>
                  </a:lnTo>
                  <a:lnTo>
                    <a:pt x="209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6" y="174"/>
                  </a:lnTo>
                  <a:lnTo>
                    <a:pt x="206" y="175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04" y="176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8"/>
                  </a:lnTo>
                  <a:lnTo>
                    <a:pt x="202" y="178"/>
                  </a:lnTo>
                  <a:lnTo>
                    <a:pt x="202" y="179"/>
                  </a:lnTo>
                  <a:lnTo>
                    <a:pt x="201" y="179"/>
                  </a:lnTo>
                  <a:lnTo>
                    <a:pt x="201" y="180"/>
                  </a:lnTo>
                  <a:lnTo>
                    <a:pt x="201" y="181"/>
                  </a:lnTo>
                  <a:lnTo>
                    <a:pt x="200" y="181"/>
                  </a:lnTo>
                  <a:lnTo>
                    <a:pt x="200" y="182"/>
                  </a:lnTo>
                  <a:lnTo>
                    <a:pt x="199" y="182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98" y="186"/>
                  </a:lnTo>
                  <a:lnTo>
                    <a:pt x="198" y="186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8"/>
                  </a:lnTo>
                  <a:lnTo>
                    <a:pt x="197" y="189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1"/>
                  </a:lnTo>
                  <a:lnTo>
                    <a:pt x="197" y="192"/>
                  </a:lnTo>
                  <a:lnTo>
                    <a:pt x="197" y="193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7" y="195"/>
                  </a:lnTo>
                  <a:lnTo>
                    <a:pt x="197" y="196"/>
                  </a:lnTo>
                  <a:lnTo>
                    <a:pt x="197" y="197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8" y="199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199" y="203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1" y="207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4" y="211"/>
                  </a:lnTo>
                  <a:lnTo>
                    <a:pt x="205" y="211"/>
                  </a:lnTo>
                  <a:lnTo>
                    <a:pt x="205" y="212"/>
                  </a:lnTo>
                  <a:lnTo>
                    <a:pt x="206" y="212"/>
                  </a:lnTo>
                  <a:lnTo>
                    <a:pt x="206" y="213"/>
                  </a:lnTo>
                  <a:lnTo>
                    <a:pt x="207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9" y="214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1" y="214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3" y="215"/>
                  </a:lnTo>
                  <a:lnTo>
                    <a:pt x="213" y="216"/>
                  </a:lnTo>
                  <a:lnTo>
                    <a:pt x="214" y="216"/>
                  </a:lnTo>
                  <a:lnTo>
                    <a:pt x="215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7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9" y="216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3" y="216"/>
                  </a:lnTo>
                  <a:lnTo>
                    <a:pt x="223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7" y="214"/>
                  </a:lnTo>
                  <a:lnTo>
                    <a:pt x="227" y="214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15"/>
                  </a:lnTo>
                  <a:lnTo>
                    <a:pt x="243" y="215"/>
                  </a:lnTo>
                  <a:lnTo>
                    <a:pt x="243" y="159"/>
                  </a:lnTo>
                  <a:lnTo>
                    <a:pt x="243" y="159"/>
                  </a:lnTo>
                  <a:close/>
                  <a:moveTo>
                    <a:pt x="220" y="183"/>
                  </a:move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5" y="184"/>
                  </a:lnTo>
                  <a:lnTo>
                    <a:pt x="225" y="184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29" y="188"/>
                  </a:lnTo>
                  <a:lnTo>
                    <a:pt x="229" y="189"/>
                  </a:lnTo>
                  <a:lnTo>
                    <a:pt x="230" y="189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31" y="192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6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29" y="198"/>
                  </a:lnTo>
                  <a:lnTo>
                    <a:pt x="229" y="198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7" y="201"/>
                  </a:lnTo>
                  <a:lnTo>
                    <a:pt x="227" y="202"/>
                  </a:lnTo>
                  <a:lnTo>
                    <a:pt x="227" y="202"/>
                  </a:lnTo>
                  <a:lnTo>
                    <a:pt x="226" y="202"/>
                  </a:lnTo>
                  <a:lnTo>
                    <a:pt x="226" y="203"/>
                  </a:lnTo>
                  <a:lnTo>
                    <a:pt x="225" y="203"/>
                  </a:lnTo>
                  <a:lnTo>
                    <a:pt x="225" y="203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3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1" y="204"/>
                  </a:lnTo>
                  <a:lnTo>
                    <a:pt x="221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19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3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lnTo>
                    <a:pt x="211" y="200"/>
                  </a:lnTo>
                  <a:lnTo>
                    <a:pt x="211" y="200"/>
                  </a:lnTo>
                  <a:lnTo>
                    <a:pt x="210" y="199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6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210" y="192"/>
                  </a:lnTo>
                  <a:lnTo>
                    <a:pt x="210" y="191"/>
                  </a:lnTo>
                  <a:lnTo>
                    <a:pt x="210" y="191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0" y="188"/>
                  </a:lnTo>
                  <a:lnTo>
                    <a:pt x="211" y="188"/>
                  </a:lnTo>
                  <a:lnTo>
                    <a:pt x="211" y="187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4" y="185"/>
                  </a:lnTo>
                  <a:lnTo>
                    <a:pt x="215" y="185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3"/>
                  </a:lnTo>
                  <a:lnTo>
                    <a:pt x="216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9" y="183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0" y="183"/>
                  </a:lnTo>
                  <a:close/>
                  <a:moveTo>
                    <a:pt x="279" y="202"/>
                  </a:move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7" y="202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5"/>
                  </a:lnTo>
                  <a:lnTo>
                    <a:pt x="275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6"/>
                  </a:lnTo>
                  <a:lnTo>
                    <a:pt x="270" y="205"/>
                  </a:lnTo>
                  <a:lnTo>
                    <a:pt x="270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8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6" y="205"/>
                  </a:lnTo>
                  <a:lnTo>
                    <a:pt x="266" y="205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4" y="204"/>
                  </a:lnTo>
                  <a:lnTo>
                    <a:pt x="264" y="203"/>
                  </a:lnTo>
                  <a:lnTo>
                    <a:pt x="264" y="203"/>
                  </a:lnTo>
                  <a:lnTo>
                    <a:pt x="264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1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93" y="198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3"/>
                  </a:lnTo>
                  <a:lnTo>
                    <a:pt x="293" y="193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3" y="190"/>
                  </a:lnTo>
                  <a:lnTo>
                    <a:pt x="293" y="189"/>
                  </a:lnTo>
                  <a:lnTo>
                    <a:pt x="292" y="189"/>
                  </a:lnTo>
                  <a:lnTo>
                    <a:pt x="292" y="188"/>
                  </a:lnTo>
                  <a:lnTo>
                    <a:pt x="292" y="187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2" y="185"/>
                  </a:lnTo>
                  <a:lnTo>
                    <a:pt x="291" y="184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2"/>
                  </a:lnTo>
                  <a:lnTo>
                    <a:pt x="290" y="182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88" y="180"/>
                  </a:lnTo>
                  <a:lnTo>
                    <a:pt x="288" y="179"/>
                  </a:lnTo>
                  <a:lnTo>
                    <a:pt x="288" y="179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86" y="178"/>
                  </a:lnTo>
                  <a:lnTo>
                    <a:pt x="286" y="177"/>
                  </a:lnTo>
                  <a:lnTo>
                    <a:pt x="285" y="176"/>
                  </a:lnTo>
                  <a:lnTo>
                    <a:pt x="285" y="176"/>
                  </a:lnTo>
                  <a:lnTo>
                    <a:pt x="284" y="175"/>
                  </a:lnTo>
                  <a:lnTo>
                    <a:pt x="283" y="175"/>
                  </a:lnTo>
                  <a:lnTo>
                    <a:pt x="283" y="175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1" y="174"/>
                  </a:lnTo>
                  <a:lnTo>
                    <a:pt x="281" y="173"/>
                  </a:lnTo>
                  <a:lnTo>
                    <a:pt x="280" y="173"/>
                  </a:lnTo>
                  <a:lnTo>
                    <a:pt x="279" y="172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7" y="172"/>
                  </a:lnTo>
                  <a:lnTo>
                    <a:pt x="276" y="172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4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2"/>
                  </a:lnTo>
                  <a:lnTo>
                    <a:pt x="265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63" y="172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1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9" y="175"/>
                  </a:lnTo>
                  <a:lnTo>
                    <a:pt x="259" y="175"/>
                  </a:lnTo>
                  <a:lnTo>
                    <a:pt x="258" y="175"/>
                  </a:lnTo>
                  <a:lnTo>
                    <a:pt x="258" y="176"/>
                  </a:lnTo>
                  <a:lnTo>
                    <a:pt x="257" y="176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4" y="179"/>
                  </a:lnTo>
                  <a:lnTo>
                    <a:pt x="254" y="180"/>
                  </a:lnTo>
                  <a:lnTo>
                    <a:pt x="253" y="181"/>
                  </a:lnTo>
                  <a:lnTo>
                    <a:pt x="253" y="181"/>
                  </a:lnTo>
                  <a:lnTo>
                    <a:pt x="252" y="182"/>
                  </a:lnTo>
                  <a:lnTo>
                    <a:pt x="252" y="182"/>
                  </a:lnTo>
                  <a:lnTo>
                    <a:pt x="252" y="183"/>
                  </a:lnTo>
                  <a:lnTo>
                    <a:pt x="252" y="183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6"/>
                  </a:lnTo>
                  <a:lnTo>
                    <a:pt x="251" y="186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9"/>
                  </a:lnTo>
                  <a:lnTo>
                    <a:pt x="250" y="190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2"/>
                  </a:lnTo>
                  <a:lnTo>
                    <a:pt x="250" y="193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0" y="196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50" y="198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1" y="201"/>
                  </a:lnTo>
                  <a:lnTo>
                    <a:pt x="251" y="201"/>
                  </a:lnTo>
                  <a:lnTo>
                    <a:pt x="251" y="202"/>
                  </a:lnTo>
                  <a:lnTo>
                    <a:pt x="251" y="203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3" y="206"/>
                  </a:lnTo>
                  <a:lnTo>
                    <a:pt x="254" y="206"/>
                  </a:lnTo>
                  <a:lnTo>
                    <a:pt x="254" y="207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5" y="209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7" y="211"/>
                  </a:lnTo>
                  <a:lnTo>
                    <a:pt x="258" y="211"/>
                  </a:lnTo>
                  <a:lnTo>
                    <a:pt x="258" y="212"/>
                  </a:lnTo>
                  <a:lnTo>
                    <a:pt x="259" y="212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1" y="213"/>
                  </a:lnTo>
                  <a:lnTo>
                    <a:pt x="262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lnTo>
                    <a:pt x="264" y="215"/>
                  </a:lnTo>
                  <a:lnTo>
                    <a:pt x="265" y="215"/>
                  </a:lnTo>
                  <a:lnTo>
                    <a:pt x="266" y="215"/>
                  </a:lnTo>
                  <a:lnTo>
                    <a:pt x="267" y="216"/>
                  </a:lnTo>
                  <a:lnTo>
                    <a:pt x="267" y="216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1" y="216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5" y="216"/>
                  </a:lnTo>
                  <a:lnTo>
                    <a:pt x="275" y="216"/>
                  </a:lnTo>
                  <a:lnTo>
                    <a:pt x="276" y="215"/>
                  </a:lnTo>
                  <a:lnTo>
                    <a:pt x="277" y="215"/>
                  </a:lnTo>
                  <a:lnTo>
                    <a:pt x="278" y="215"/>
                  </a:lnTo>
                  <a:lnTo>
                    <a:pt x="278" y="214"/>
                  </a:lnTo>
                  <a:lnTo>
                    <a:pt x="279" y="214"/>
                  </a:lnTo>
                  <a:lnTo>
                    <a:pt x="280" y="214"/>
                  </a:lnTo>
                  <a:lnTo>
                    <a:pt x="280" y="214"/>
                  </a:lnTo>
                  <a:lnTo>
                    <a:pt x="281" y="213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2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5" y="211"/>
                  </a:lnTo>
                  <a:lnTo>
                    <a:pt x="285" y="210"/>
                  </a:lnTo>
                  <a:lnTo>
                    <a:pt x="285" y="210"/>
                  </a:lnTo>
                  <a:lnTo>
                    <a:pt x="286" y="209"/>
                  </a:lnTo>
                  <a:lnTo>
                    <a:pt x="287" y="209"/>
                  </a:lnTo>
                  <a:lnTo>
                    <a:pt x="287" y="209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07"/>
                  </a:lnTo>
                  <a:lnTo>
                    <a:pt x="289" y="206"/>
                  </a:lnTo>
                  <a:lnTo>
                    <a:pt x="289" y="206"/>
                  </a:lnTo>
                  <a:lnTo>
                    <a:pt x="290" y="205"/>
                  </a:lnTo>
                  <a:lnTo>
                    <a:pt x="290" y="204"/>
                  </a:lnTo>
                  <a:lnTo>
                    <a:pt x="290" y="204"/>
                  </a:lnTo>
                  <a:lnTo>
                    <a:pt x="291" y="203"/>
                  </a:lnTo>
                  <a:lnTo>
                    <a:pt x="292" y="202"/>
                  </a:lnTo>
                  <a:lnTo>
                    <a:pt x="292" y="202"/>
                  </a:lnTo>
                  <a:lnTo>
                    <a:pt x="279" y="202"/>
                  </a:lnTo>
                  <a:lnTo>
                    <a:pt x="279" y="202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2" y="187"/>
                  </a:lnTo>
                  <a:lnTo>
                    <a:pt x="262" y="187"/>
                  </a:lnTo>
                  <a:lnTo>
                    <a:pt x="262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4" y="185"/>
                  </a:lnTo>
                  <a:lnTo>
                    <a:pt x="264" y="184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7" y="183"/>
                  </a:lnTo>
                  <a:lnTo>
                    <a:pt x="267" y="183"/>
                  </a:lnTo>
                  <a:lnTo>
                    <a:pt x="267" y="182"/>
                  </a:lnTo>
                  <a:lnTo>
                    <a:pt x="268" y="182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5" y="182"/>
                  </a:lnTo>
                  <a:lnTo>
                    <a:pt x="275" y="183"/>
                  </a:lnTo>
                  <a:lnTo>
                    <a:pt x="275" y="183"/>
                  </a:lnTo>
                  <a:lnTo>
                    <a:pt x="276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78" y="184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7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9"/>
                  </a:lnTo>
                  <a:lnTo>
                    <a:pt x="281" y="189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301" y="215"/>
                  </a:moveTo>
                  <a:lnTo>
                    <a:pt x="313" y="215"/>
                  </a:lnTo>
                  <a:lnTo>
                    <a:pt x="313" y="191"/>
                  </a:lnTo>
                  <a:lnTo>
                    <a:pt x="313" y="191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13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9" y="185"/>
                  </a:lnTo>
                  <a:lnTo>
                    <a:pt x="319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1" y="184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3" y="184"/>
                  </a:lnTo>
                  <a:lnTo>
                    <a:pt x="323" y="184"/>
                  </a:lnTo>
                  <a:lnTo>
                    <a:pt x="323" y="171"/>
                  </a:lnTo>
                  <a:lnTo>
                    <a:pt x="323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8" y="172"/>
                  </a:lnTo>
                  <a:lnTo>
                    <a:pt x="318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7"/>
                  </a:lnTo>
                  <a:lnTo>
                    <a:pt x="312" y="173"/>
                  </a:lnTo>
                  <a:lnTo>
                    <a:pt x="301" y="173"/>
                  </a:lnTo>
                  <a:lnTo>
                    <a:pt x="301" y="215"/>
                  </a:lnTo>
                  <a:lnTo>
                    <a:pt x="301" y="215"/>
                  </a:lnTo>
                  <a:close/>
                  <a:moveTo>
                    <a:pt x="359" y="185"/>
                  </a:moveTo>
                  <a:lnTo>
                    <a:pt x="359" y="184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4" y="175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3" y="174"/>
                  </a:lnTo>
                  <a:lnTo>
                    <a:pt x="353" y="174"/>
                  </a:lnTo>
                  <a:lnTo>
                    <a:pt x="352" y="173"/>
                  </a:lnTo>
                  <a:lnTo>
                    <a:pt x="351" y="173"/>
                  </a:lnTo>
                  <a:lnTo>
                    <a:pt x="351" y="173"/>
                  </a:lnTo>
                  <a:lnTo>
                    <a:pt x="350" y="172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7" y="171"/>
                  </a:lnTo>
                  <a:lnTo>
                    <a:pt x="347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5" y="171"/>
                  </a:lnTo>
                  <a:lnTo>
                    <a:pt x="344" y="171"/>
                  </a:lnTo>
                  <a:lnTo>
                    <a:pt x="344" y="171"/>
                  </a:lnTo>
                  <a:lnTo>
                    <a:pt x="343" y="171"/>
                  </a:lnTo>
                  <a:lnTo>
                    <a:pt x="343" y="171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40" y="171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7" y="172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3" y="174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30" y="178"/>
                  </a:lnTo>
                  <a:lnTo>
                    <a:pt x="329" y="178"/>
                  </a:lnTo>
                  <a:lnTo>
                    <a:pt x="328" y="179"/>
                  </a:lnTo>
                  <a:lnTo>
                    <a:pt x="328" y="179"/>
                  </a:lnTo>
                  <a:lnTo>
                    <a:pt x="328" y="180"/>
                  </a:lnTo>
                  <a:lnTo>
                    <a:pt x="328" y="180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4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8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1"/>
                  </a:lnTo>
                  <a:lnTo>
                    <a:pt x="328" y="191"/>
                  </a:lnTo>
                  <a:lnTo>
                    <a:pt x="329" y="191"/>
                  </a:lnTo>
                  <a:lnTo>
                    <a:pt x="329" y="192"/>
                  </a:lnTo>
                  <a:lnTo>
                    <a:pt x="330" y="192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1" y="193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2" y="194"/>
                  </a:lnTo>
                  <a:lnTo>
                    <a:pt x="332" y="195"/>
                  </a:lnTo>
                  <a:lnTo>
                    <a:pt x="332" y="195"/>
                  </a:lnTo>
                  <a:lnTo>
                    <a:pt x="333" y="195"/>
                  </a:lnTo>
                  <a:lnTo>
                    <a:pt x="334" y="195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5" y="196"/>
                  </a:lnTo>
                  <a:lnTo>
                    <a:pt x="335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7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40" y="197"/>
                  </a:lnTo>
                  <a:lnTo>
                    <a:pt x="340" y="19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9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5"/>
                  </a:lnTo>
                  <a:lnTo>
                    <a:pt x="341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3"/>
                  </a:lnTo>
                  <a:lnTo>
                    <a:pt x="339" y="203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27" y="202"/>
                  </a:lnTo>
                  <a:lnTo>
                    <a:pt x="327" y="202"/>
                  </a:lnTo>
                  <a:lnTo>
                    <a:pt x="327" y="203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7"/>
                  </a:lnTo>
                  <a:lnTo>
                    <a:pt x="328" y="207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1"/>
                  </a:lnTo>
                  <a:lnTo>
                    <a:pt x="331" y="211"/>
                  </a:lnTo>
                  <a:lnTo>
                    <a:pt x="331" y="211"/>
                  </a:lnTo>
                  <a:lnTo>
                    <a:pt x="331" y="212"/>
                  </a:lnTo>
                  <a:lnTo>
                    <a:pt x="331" y="212"/>
                  </a:lnTo>
                  <a:lnTo>
                    <a:pt x="332" y="212"/>
                  </a:lnTo>
                  <a:lnTo>
                    <a:pt x="332" y="213"/>
                  </a:lnTo>
                  <a:lnTo>
                    <a:pt x="332" y="213"/>
                  </a:lnTo>
                  <a:lnTo>
                    <a:pt x="333" y="213"/>
                  </a:lnTo>
                  <a:lnTo>
                    <a:pt x="334" y="213"/>
                  </a:lnTo>
                  <a:lnTo>
                    <a:pt x="334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6" y="214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9" y="21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41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45" y="216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8" y="215"/>
                  </a:lnTo>
                  <a:lnTo>
                    <a:pt x="349" y="215"/>
                  </a:lnTo>
                  <a:lnTo>
                    <a:pt x="349" y="215"/>
                  </a:lnTo>
                  <a:lnTo>
                    <a:pt x="350" y="215"/>
                  </a:lnTo>
                  <a:lnTo>
                    <a:pt x="350" y="215"/>
                  </a:lnTo>
                  <a:lnTo>
                    <a:pt x="350" y="214"/>
                  </a:lnTo>
                  <a:lnTo>
                    <a:pt x="351" y="214"/>
                  </a:lnTo>
                  <a:lnTo>
                    <a:pt x="351" y="214"/>
                  </a:lnTo>
                  <a:lnTo>
                    <a:pt x="352" y="214"/>
                  </a:lnTo>
                  <a:lnTo>
                    <a:pt x="353" y="214"/>
                  </a:lnTo>
                  <a:lnTo>
                    <a:pt x="353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5" y="212"/>
                  </a:lnTo>
                  <a:lnTo>
                    <a:pt x="355" y="212"/>
                  </a:lnTo>
                  <a:lnTo>
                    <a:pt x="356" y="212"/>
                  </a:lnTo>
                  <a:lnTo>
                    <a:pt x="356" y="212"/>
                  </a:lnTo>
                  <a:lnTo>
                    <a:pt x="357" y="211"/>
                  </a:lnTo>
                  <a:lnTo>
                    <a:pt x="357" y="211"/>
                  </a:lnTo>
                  <a:lnTo>
                    <a:pt x="357" y="210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8" y="209"/>
                  </a:lnTo>
                  <a:lnTo>
                    <a:pt x="358" y="209"/>
                  </a:lnTo>
                  <a:lnTo>
                    <a:pt x="359" y="209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7"/>
                  </a:lnTo>
                  <a:lnTo>
                    <a:pt x="359" y="206"/>
                  </a:lnTo>
                  <a:lnTo>
                    <a:pt x="360" y="206"/>
                  </a:lnTo>
                  <a:lnTo>
                    <a:pt x="360" y="205"/>
                  </a:lnTo>
                  <a:lnTo>
                    <a:pt x="360" y="205"/>
                  </a:lnTo>
                  <a:lnTo>
                    <a:pt x="361" y="205"/>
                  </a:lnTo>
                  <a:lnTo>
                    <a:pt x="361" y="204"/>
                  </a:lnTo>
                  <a:lnTo>
                    <a:pt x="361" y="204"/>
                  </a:lnTo>
                  <a:lnTo>
                    <a:pt x="361" y="203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1"/>
                  </a:lnTo>
                  <a:lnTo>
                    <a:pt x="361" y="201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199"/>
                  </a:lnTo>
                  <a:lnTo>
                    <a:pt x="361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7"/>
                  </a:lnTo>
                  <a:lnTo>
                    <a:pt x="360" y="197"/>
                  </a:lnTo>
                  <a:lnTo>
                    <a:pt x="359" y="197"/>
                  </a:lnTo>
                  <a:lnTo>
                    <a:pt x="359" y="196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8" y="195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2"/>
                  </a:lnTo>
                  <a:lnTo>
                    <a:pt x="356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2" y="190"/>
                  </a:lnTo>
                  <a:lnTo>
                    <a:pt x="352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8" y="189"/>
                  </a:lnTo>
                  <a:lnTo>
                    <a:pt x="348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46" y="188"/>
                  </a:lnTo>
                  <a:lnTo>
                    <a:pt x="345" y="188"/>
                  </a:lnTo>
                  <a:lnTo>
                    <a:pt x="344" y="188"/>
                  </a:lnTo>
                  <a:lnTo>
                    <a:pt x="344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4"/>
                  </a:lnTo>
                  <a:lnTo>
                    <a:pt x="347" y="184"/>
                  </a:lnTo>
                  <a:lnTo>
                    <a:pt x="347" y="185"/>
                  </a:lnTo>
                  <a:lnTo>
                    <a:pt x="359" y="185"/>
                  </a:lnTo>
                  <a:lnTo>
                    <a:pt x="359" y="185"/>
                  </a:lnTo>
                  <a:close/>
                  <a:moveTo>
                    <a:pt x="367" y="215"/>
                  </a:moveTo>
                  <a:lnTo>
                    <a:pt x="380" y="215"/>
                  </a:lnTo>
                  <a:lnTo>
                    <a:pt x="380" y="191"/>
                  </a:lnTo>
                  <a:lnTo>
                    <a:pt x="379" y="191"/>
                  </a:lnTo>
                  <a:lnTo>
                    <a:pt x="380" y="191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79" y="189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2" y="185"/>
                  </a:lnTo>
                  <a:lnTo>
                    <a:pt x="382" y="185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3" y="184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1" y="185"/>
                  </a:lnTo>
                  <a:lnTo>
                    <a:pt x="391" y="185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7"/>
                  </a:lnTo>
                  <a:lnTo>
                    <a:pt x="392" y="187"/>
                  </a:lnTo>
                  <a:lnTo>
                    <a:pt x="393" y="188"/>
                  </a:lnTo>
                  <a:lnTo>
                    <a:pt x="393" y="189"/>
                  </a:lnTo>
                  <a:lnTo>
                    <a:pt x="393" y="189"/>
                  </a:lnTo>
                  <a:lnTo>
                    <a:pt x="393" y="190"/>
                  </a:lnTo>
                  <a:lnTo>
                    <a:pt x="393" y="190"/>
                  </a:lnTo>
                  <a:lnTo>
                    <a:pt x="393" y="191"/>
                  </a:lnTo>
                  <a:lnTo>
                    <a:pt x="393" y="192"/>
                  </a:lnTo>
                  <a:lnTo>
                    <a:pt x="393" y="215"/>
                  </a:lnTo>
                  <a:lnTo>
                    <a:pt x="406" y="215"/>
                  </a:lnTo>
                  <a:lnTo>
                    <a:pt x="406" y="191"/>
                  </a:lnTo>
                  <a:lnTo>
                    <a:pt x="405" y="191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8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399" y="174"/>
                  </a:lnTo>
                  <a:lnTo>
                    <a:pt x="399" y="173"/>
                  </a:lnTo>
                  <a:lnTo>
                    <a:pt x="398" y="173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6" y="172"/>
                  </a:lnTo>
                  <a:lnTo>
                    <a:pt x="396" y="172"/>
                  </a:lnTo>
                  <a:lnTo>
                    <a:pt x="395" y="172"/>
                  </a:lnTo>
                  <a:lnTo>
                    <a:pt x="395" y="172"/>
                  </a:lnTo>
                  <a:lnTo>
                    <a:pt x="394" y="171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0" y="171"/>
                  </a:lnTo>
                  <a:lnTo>
                    <a:pt x="389" y="171"/>
                  </a:lnTo>
                  <a:lnTo>
                    <a:pt x="389" y="171"/>
                  </a:lnTo>
                  <a:lnTo>
                    <a:pt x="388" y="171"/>
                  </a:lnTo>
                  <a:lnTo>
                    <a:pt x="388" y="171"/>
                  </a:lnTo>
                  <a:lnTo>
                    <a:pt x="387" y="171"/>
                  </a:lnTo>
                  <a:lnTo>
                    <a:pt x="387" y="171"/>
                  </a:lnTo>
                  <a:lnTo>
                    <a:pt x="386" y="172"/>
                  </a:lnTo>
                  <a:lnTo>
                    <a:pt x="385" y="172"/>
                  </a:lnTo>
                  <a:lnTo>
                    <a:pt x="385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3" y="173"/>
                  </a:lnTo>
                  <a:lnTo>
                    <a:pt x="382" y="173"/>
                  </a:lnTo>
                  <a:lnTo>
                    <a:pt x="382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5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80" y="176"/>
                  </a:lnTo>
                  <a:lnTo>
                    <a:pt x="380" y="176"/>
                  </a:lnTo>
                  <a:lnTo>
                    <a:pt x="380" y="159"/>
                  </a:lnTo>
                  <a:lnTo>
                    <a:pt x="367" y="159"/>
                  </a:lnTo>
                  <a:lnTo>
                    <a:pt x="367" y="215"/>
                  </a:lnTo>
                  <a:lnTo>
                    <a:pt x="367" y="215"/>
                  </a:lnTo>
                  <a:close/>
                  <a:moveTo>
                    <a:pt x="427" y="173"/>
                  </a:moveTo>
                  <a:lnTo>
                    <a:pt x="414" y="173"/>
                  </a:lnTo>
                  <a:lnTo>
                    <a:pt x="414" y="215"/>
                  </a:lnTo>
                  <a:lnTo>
                    <a:pt x="427" y="215"/>
                  </a:lnTo>
                  <a:lnTo>
                    <a:pt x="427" y="173"/>
                  </a:lnTo>
                  <a:lnTo>
                    <a:pt x="427" y="173"/>
                  </a:lnTo>
                  <a:close/>
                  <a:moveTo>
                    <a:pt x="427" y="159"/>
                  </a:moveTo>
                  <a:lnTo>
                    <a:pt x="414" y="159"/>
                  </a:lnTo>
                  <a:lnTo>
                    <a:pt x="414" y="168"/>
                  </a:lnTo>
                  <a:lnTo>
                    <a:pt x="427" y="168"/>
                  </a:lnTo>
                  <a:lnTo>
                    <a:pt x="427" y="159"/>
                  </a:lnTo>
                  <a:lnTo>
                    <a:pt x="427" y="159"/>
                  </a:lnTo>
                  <a:close/>
                  <a:moveTo>
                    <a:pt x="435" y="229"/>
                  </a:moveTo>
                  <a:lnTo>
                    <a:pt x="448" y="229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49" y="213"/>
                  </a:lnTo>
                  <a:lnTo>
                    <a:pt x="450" y="213"/>
                  </a:lnTo>
                  <a:lnTo>
                    <a:pt x="450" y="213"/>
                  </a:lnTo>
                  <a:lnTo>
                    <a:pt x="451" y="213"/>
                  </a:lnTo>
                  <a:lnTo>
                    <a:pt x="452" y="214"/>
                  </a:lnTo>
                  <a:lnTo>
                    <a:pt x="452" y="214"/>
                  </a:lnTo>
                  <a:lnTo>
                    <a:pt x="453" y="214"/>
                  </a:lnTo>
                  <a:lnTo>
                    <a:pt x="453" y="215"/>
                  </a:lnTo>
                  <a:lnTo>
                    <a:pt x="453" y="215"/>
                  </a:lnTo>
                  <a:lnTo>
                    <a:pt x="454" y="215"/>
                  </a:lnTo>
                  <a:lnTo>
                    <a:pt x="454" y="215"/>
                  </a:lnTo>
                  <a:lnTo>
                    <a:pt x="455" y="215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7" y="216"/>
                  </a:lnTo>
                  <a:lnTo>
                    <a:pt x="457" y="216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16"/>
                  </a:lnTo>
                  <a:lnTo>
                    <a:pt x="462" y="216"/>
                  </a:lnTo>
                  <a:lnTo>
                    <a:pt x="462" y="216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5" y="215"/>
                  </a:lnTo>
                  <a:lnTo>
                    <a:pt x="465" y="215"/>
                  </a:lnTo>
                  <a:lnTo>
                    <a:pt x="466" y="215"/>
                  </a:lnTo>
                  <a:lnTo>
                    <a:pt x="467" y="214"/>
                  </a:lnTo>
                  <a:lnTo>
                    <a:pt x="467" y="214"/>
                  </a:lnTo>
                  <a:lnTo>
                    <a:pt x="468" y="214"/>
                  </a:lnTo>
                  <a:lnTo>
                    <a:pt x="469" y="214"/>
                  </a:lnTo>
                  <a:lnTo>
                    <a:pt x="469" y="213"/>
                  </a:lnTo>
                  <a:lnTo>
                    <a:pt x="470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2" y="212"/>
                  </a:lnTo>
                  <a:lnTo>
                    <a:pt x="472" y="212"/>
                  </a:lnTo>
                  <a:lnTo>
                    <a:pt x="472" y="211"/>
                  </a:lnTo>
                  <a:lnTo>
                    <a:pt x="473" y="211"/>
                  </a:lnTo>
                  <a:lnTo>
                    <a:pt x="473" y="210"/>
                  </a:lnTo>
                  <a:lnTo>
                    <a:pt x="474" y="210"/>
                  </a:lnTo>
                  <a:lnTo>
                    <a:pt x="475" y="210"/>
                  </a:lnTo>
                  <a:lnTo>
                    <a:pt x="475" y="209"/>
                  </a:lnTo>
                  <a:lnTo>
                    <a:pt x="475" y="209"/>
                  </a:lnTo>
                  <a:lnTo>
                    <a:pt x="476" y="208"/>
                  </a:lnTo>
                  <a:lnTo>
                    <a:pt x="476" y="208"/>
                  </a:lnTo>
                  <a:lnTo>
                    <a:pt x="477" y="207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8" y="204"/>
                  </a:lnTo>
                  <a:lnTo>
                    <a:pt x="479" y="204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200"/>
                  </a:lnTo>
                  <a:lnTo>
                    <a:pt x="480" y="199"/>
                  </a:lnTo>
                  <a:lnTo>
                    <a:pt x="480" y="198"/>
                  </a:lnTo>
                  <a:lnTo>
                    <a:pt x="480" y="198"/>
                  </a:lnTo>
                  <a:lnTo>
                    <a:pt x="480" y="197"/>
                  </a:lnTo>
                  <a:lnTo>
                    <a:pt x="480" y="196"/>
                  </a:lnTo>
                  <a:lnTo>
                    <a:pt x="480" y="195"/>
                  </a:lnTo>
                  <a:lnTo>
                    <a:pt x="480" y="195"/>
                  </a:lnTo>
                  <a:lnTo>
                    <a:pt x="481" y="194"/>
                  </a:lnTo>
                  <a:lnTo>
                    <a:pt x="480" y="194"/>
                  </a:lnTo>
                  <a:lnTo>
                    <a:pt x="480" y="193"/>
                  </a:lnTo>
                  <a:lnTo>
                    <a:pt x="480" y="193"/>
                  </a:lnTo>
                  <a:lnTo>
                    <a:pt x="480" y="192"/>
                  </a:lnTo>
                  <a:lnTo>
                    <a:pt x="480" y="191"/>
                  </a:lnTo>
                  <a:lnTo>
                    <a:pt x="480" y="191"/>
                  </a:lnTo>
                  <a:lnTo>
                    <a:pt x="480" y="190"/>
                  </a:lnTo>
                  <a:lnTo>
                    <a:pt x="480" y="190"/>
                  </a:lnTo>
                  <a:lnTo>
                    <a:pt x="480" y="189"/>
                  </a:lnTo>
                  <a:lnTo>
                    <a:pt x="480" y="189"/>
                  </a:lnTo>
                  <a:lnTo>
                    <a:pt x="480" y="188"/>
                  </a:lnTo>
                  <a:lnTo>
                    <a:pt x="480" y="188"/>
                  </a:lnTo>
                  <a:lnTo>
                    <a:pt x="479" y="187"/>
                  </a:lnTo>
                  <a:lnTo>
                    <a:pt x="479" y="187"/>
                  </a:lnTo>
                  <a:lnTo>
                    <a:pt x="479" y="186"/>
                  </a:lnTo>
                  <a:lnTo>
                    <a:pt x="479" y="186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4"/>
                  </a:lnTo>
                  <a:lnTo>
                    <a:pt x="479" y="184"/>
                  </a:lnTo>
                  <a:lnTo>
                    <a:pt x="478" y="183"/>
                  </a:lnTo>
                  <a:lnTo>
                    <a:pt x="478" y="183"/>
                  </a:lnTo>
                  <a:lnTo>
                    <a:pt x="478" y="182"/>
                  </a:lnTo>
                  <a:lnTo>
                    <a:pt x="478" y="182"/>
                  </a:lnTo>
                  <a:lnTo>
                    <a:pt x="477" y="182"/>
                  </a:lnTo>
                  <a:lnTo>
                    <a:pt x="477" y="181"/>
                  </a:lnTo>
                  <a:lnTo>
                    <a:pt x="477" y="181"/>
                  </a:lnTo>
                  <a:lnTo>
                    <a:pt x="476" y="181"/>
                  </a:lnTo>
                  <a:lnTo>
                    <a:pt x="476" y="180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4" y="177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2" y="175"/>
                  </a:lnTo>
                  <a:lnTo>
                    <a:pt x="472" y="175"/>
                  </a:lnTo>
                  <a:lnTo>
                    <a:pt x="471" y="174"/>
                  </a:lnTo>
                  <a:lnTo>
                    <a:pt x="471" y="174"/>
                  </a:lnTo>
                  <a:lnTo>
                    <a:pt x="470" y="174"/>
                  </a:lnTo>
                  <a:lnTo>
                    <a:pt x="469" y="174"/>
                  </a:lnTo>
                  <a:lnTo>
                    <a:pt x="469" y="173"/>
                  </a:lnTo>
                  <a:lnTo>
                    <a:pt x="468" y="173"/>
                  </a:lnTo>
                  <a:lnTo>
                    <a:pt x="468" y="173"/>
                  </a:lnTo>
                  <a:lnTo>
                    <a:pt x="467" y="172"/>
                  </a:lnTo>
                  <a:lnTo>
                    <a:pt x="467" y="172"/>
                  </a:lnTo>
                  <a:lnTo>
                    <a:pt x="466" y="172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4" y="171"/>
                  </a:lnTo>
                  <a:lnTo>
                    <a:pt x="464" y="171"/>
                  </a:lnTo>
                  <a:lnTo>
                    <a:pt x="462" y="171"/>
                  </a:lnTo>
                  <a:lnTo>
                    <a:pt x="462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0" y="171"/>
                  </a:lnTo>
                  <a:lnTo>
                    <a:pt x="459" y="171"/>
                  </a:lnTo>
                  <a:lnTo>
                    <a:pt x="458" y="171"/>
                  </a:lnTo>
                  <a:lnTo>
                    <a:pt x="458" y="171"/>
                  </a:lnTo>
                  <a:lnTo>
                    <a:pt x="457" y="171"/>
                  </a:lnTo>
                  <a:lnTo>
                    <a:pt x="456" y="171"/>
                  </a:lnTo>
                  <a:lnTo>
                    <a:pt x="456" y="171"/>
                  </a:lnTo>
                  <a:lnTo>
                    <a:pt x="455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3" y="172"/>
                  </a:lnTo>
                  <a:lnTo>
                    <a:pt x="453" y="172"/>
                  </a:lnTo>
                  <a:lnTo>
                    <a:pt x="453" y="173"/>
                  </a:lnTo>
                  <a:lnTo>
                    <a:pt x="452" y="173"/>
                  </a:lnTo>
                  <a:lnTo>
                    <a:pt x="452" y="173"/>
                  </a:lnTo>
                  <a:lnTo>
                    <a:pt x="451" y="174"/>
                  </a:lnTo>
                  <a:lnTo>
                    <a:pt x="450" y="174"/>
                  </a:lnTo>
                  <a:lnTo>
                    <a:pt x="450" y="174"/>
                  </a:lnTo>
                  <a:lnTo>
                    <a:pt x="449" y="174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7"/>
                  </a:lnTo>
                  <a:lnTo>
                    <a:pt x="447" y="178"/>
                  </a:lnTo>
                  <a:lnTo>
                    <a:pt x="447" y="173"/>
                  </a:lnTo>
                  <a:lnTo>
                    <a:pt x="435" y="173"/>
                  </a:lnTo>
                  <a:lnTo>
                    <a:pt x="435" y="229"/>
                  </a:lnTo>
                  <a:lnTo>
                    <a:pt x="435" y="229"/>
                  </a:lnTo>
                  <a:close/>
                  <a:moveTo>
                    <a:pt x="458" y="183"/>
                  </a:moveTo>
                  <a:lnTo>
                    <a:pt x="458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0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2" y="184"/>
                  </a:lnTo>
                  <a:lnTo>
                    <a:pt x="462" y="184"/>
                  </a:lnTo>
                  <a:lnTo>
                    <a:pt x="463" y="185"/>
                  </a:lnTo>
                  <a:lnTo>
                    <a:pt x="463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7" y="188"/>
                  </a:lnTo>
                  <a:lnTo>
                    <a:pt x="467" y="188"/>
                  </a:lnTo>
                  <a:lnTo>
                    <a:pt x="467" y="189"/>
                  </a:lnTo>
                  <a:lnTo>
                    <a:pt x="467" y="189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2"/>
                  </a:lnTo>
                  <a:lnTo>
                    <a:pt x="468" y="193"/>
                  </a:lnTo>
                  <a:lnTo>
                    <a:pt x="468" y="193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68" y="196"/>
                  </a:lnTo>
                  <a:lnTo>
                    <a:pt x="468" y="197"/>
                  </a:lnTo>
                  <a:lnTo>
                    <a:pt x="467" y="197"/>
                  </a:lnTo>
                  <a:lnTo>
                    <a:pt x="467" y="197"/>
                  </a:lnTo>
                  <a:lnTo>
                    <a:pt x="467" y="198"/>
                  </a:lnTo>
                  <a:lnTo>
                    <a:pt x="467" y="198"/>
                  </a:lnTo>
                  <a:lnTo>
                    <a:pt x="467" y="199"/>
                  </a:lnTo>
                  <a:lnTo>
                    <a:pt x="467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5" y="200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3" y="202"/>
                  </a:lnTo>
                  <a:lnTo>
                    <a:pt x="463" y="203"/>
                  </a:lnTo>
                  <a:lnTo>
                    <a:pt x="462" y="203"/>
                  </a:lnTo>
                  <a:lnTo>
                    <a:pt x="462" y="203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59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56" y="204"/>
                  </a:lnTo>
                  <a:lnTo>
                    <a:pt x="456" y="204"/>
                  </a:lnTo>
                  <a:lnTo>
                    <a:pt x="455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3" y="204"/>
                  </a:lnTo>
                  <a:lnTo>
                    <a:pt x="453" y="203"/>
                  </a:lnTo>
                  <a:lnTo>
                    <a:pt x="452" y="203"/>
                  </a:lnTo>
                  <a:lnTo>
                    <a:pt x="452" y="203"/>
                  </a:lnTo>
                  <a:lnTo>
                    <a:pt x="452" y="202"/>
                  </a:lnTo>
                  <a:lnTo>
                    <a:pt x="451" y="202"/>
                  </a:lnTo>
                  <a:lnTo>
                    <a:pt x="451" y="202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8" y="198"/>
                  </a:lnTo>
                  <a:lnTo>
                    <a:pt x="448" y="198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7" y="196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8" y="191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9" y="189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5"/>
                  </a:lnTo>
                  <a:lnTo>
                    <a:pt x="450" y="185"/>
                  </a:lnTo>
                  <a:lnTo>
                    <a:pt x="451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3" y="184"/>
                  </a:lnTo>
                  <a:lnTo>
                    <a:pt x="453" y="184"/>
                  </a:lnTo>
                  <a:lnTo>
                    <a:pt x="453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5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7" y="183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8" y="183"/>
                  </a:lnTo>
                  <a:close/>
                  <a:moveTo>
                    <a:pt x="41" y="21"/>
                  </a:move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41" y="21"/>
                  </a:lnTo>
                  <a:lnTo>
                    <a:pt x="41" y="21"/>
                  </a:lnTo>
                  <a:close/>
                  <a:moveTo>
                    <a:pt x="48" y="75"/>
                  </a:moveTo>
                  <a:lnTo>
                    <a:pt x="60" y="75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9" y="61"/>
                  </a:lnTo>
                  <a:lnTo>
                    <a:pt x="79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9" y="53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48" y="19"/>
                  </a:lnTo>
                  <a:lnTo>
                    <a:pt x="48" y="75"/>
                  </a:lnTo>
                  <a:lnTo>
                    <a:pt x="48" y="75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2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119" y="17"/>
                  </a:moveTo>
                  <a:lnTo>
                    <a:pt x="119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2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20"/>
                  </a:lnTo>
                  <a:lnTo>
                    <a:pt x="107" y="20"/>
                  </a:lnTo>
                  <a:lnTo>
                    <a:pt x="107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5" y="57"/>
                  </a:lnTo>
                  <a:lnTo>
                    <a:pt x="106" y="57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9" y="62"/>
                  </a:lnTo>
                  <a:lnTo>
                    <a:pt x="120" y="61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4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7" y="60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1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6"/>
                  </a:lnTo>
                  <a:lnTo>
                    <a:pt x="142" y="35"/>
                  </a:lnTo>
                  <a:lnTo>
                    <a:pt x="141" y="35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4"/>
                  </a:lnTo>
                  <a:lnTo>
                    <a:pt x="136" y="23"/>
                  </a:lnTo>
                  <a:lnTo>
                    <a:pt x="135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2" y="21"/>
                  </a:lnTo>
                  <a:lnTo>
                    <a:pt x="132" y="20"/>
                  </a:lnTo>
                  <a:lnTo>
                    <a:pt x="131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9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4" y="17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1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9" y="17"/>
                  </a:lnTo>
                  <a:close/>
                  <a:moveTo>
                    <a:pt x="120" y="29"/>
                  </a:moveTo>
                  <a:lnTo>
                    <a:pt x="120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5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4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4" y="49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9"/>
                  </a:lnTo>
                  <a:close/>
                  <a:moveTo>
                    <a:pt x="148" y="61"/>
                  </a:moveTo>
                  <a:lnTo>
                    <a:pt x="161" y="61"/>
                  </a:lnTo>
                  <a:lnTo>
                    <a:pt x="161" y="4"/>
                  </a:lnTo>
                  <a:lnTo>
                    <a:pt x="148" y="4"/>
                  </a:lnTo>
                  <a:lnTo>
                    <a:pt x="148" y="61"/>
                  </a:lnTo>
                  <a:lnTo>
                    <a:pt x="148" y="61"/>
                  </a:lnTo>
                  <a:close/>
                  <a:moveTo>
                    <a:pt x="197" y="48"/>
                  </a:move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0" y="47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210" y="44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39"/>
                  </a:lnTo>
                  <a:lnTo>
                    <a:pt x="210" y="38"/>
                  </a:lnTo>
                  <a:lnTo>
                    <a:pt x="210" y="37"/>
                  </a:lnTo>
                  <a:lnTo>
                    <a:pt x="210" y="37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3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09" y="31"/>
                  </a:lnTo>
                  <a:lnTo>
                    <a:pt x="209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8"/>
                  </a:lnTo>
                  <a:lnTo>
                    <a:pt x="208" y="27"/>
                  </a:lnTo>
                  <a:lnTo>
                    <a:pt x="207" y="27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5"/>
                  </a:lnTo>
                  <a:lnTo>
                    <a:pt x="205" y="25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2" y="22"/>
                  </a:lnTo>
                  <a:lnTo>
                    <a:pt x="202" y="21"/>
                  </a:lnTo>
                  <a:lnTo>
                    <a:pt x="201" y="21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5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2" y="17"/>
                  </a:lnTo>
                  <a:lnTo>
                    <a:pt x="191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89" y="17"/>
                  </a:lnTo>
                  <a:lnTo>
                    <a:pt x="188" y="17"/>
                  </a:lnTo>
                  <a:lnTo>
                    <a:pt x="187" y="17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1" y="18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4" y="22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3" y="24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7"/>
                  </a:lnTo>
                  <a:lnTo>
                    <a:pt x="170" y="27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9" y="30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4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7"/>
                  </a:lnTo>
                  <a:lnTo>
                    <a:pt x="167" y="37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7"/>
                  </a:lnTo>
                  <a:lnTo>
                    <a:pt x="169" y="48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0" y="51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2" y="54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7" y="58"/>
                  </a:lnTo>
                  <a:lnTo>
                    <a:pt x="178" y="58"/>
                  </a:lnTo>
                  <a:lnTo>
                    <a:pt x="178" y="59"/>
                  </a:lnTo>
                  <a:lnTo>
                    <a:pt x="179" y="59"/>
                  </a:lnTo>
                  <a:lnTo>
                    <a:pt x="179" y="60"/>
                  </a:lnTo>
                  <a:lnTo>
                    <a:pt x="180" y="60"/>
                  </a:lnTo>
                  <a:lnTo>
                    <a:pt x="181" y="60"/>
                  </a:lnTo>
                  <a:lnTo>
                    <a:pt x="182" y="60"/>
                  </a:lnTo>
                  <a:lnTo>
                    <a:pt x="182" y="61"/>
                  </a:lnTo>
                  <a:lnTo>
                    <a:pt x="183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61"/>
                  </a:lnTo>
                  <a:lnTo>
                    <a:pt x="196" y="60"/>
                  </a:lnTo>
                  <a:lnTo>
                    <a:pt x="197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199" y="58"/>
                  </a:lnTo>
                  <a:lnTo>
                    <a:pt x="200" y="58"/>
                  </a:lnTo>
                  <a:lnTo>
                    <a:pt x="201" y="58"/>
                  </a:lnTo>
                  <a:lnTo>
                    <a:pt x="201" y="57"/>
                  </a:lnTo>
                  <a:lnTo>
                    <a:pt x="202" y="57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4" y="55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52"/>
                  </a:lnTo>
                  <a:lnTo>
                    <a:pt x="207" y="52"/>
                  </a:lnTo>
                  <a:lnTo>
                    <a:pt x="208" y="51"/>
                  </a:lnTo>
                  <a:lnTo>
                    <a:pt x="208" y="50"/>
                  </a:lnTo>
                  <a:lnTo>
                    <a:pt x="208" y="49"/>
                  </a:lnTo>
                  <a:lnTo>
                    <a:pt x="209" y="49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197" y="48"/>
                  </a:lnTo>
                  <a:lnTo>
                    <a:pt x="197" y="48"/>
                  </a:lnTo>
                  <a:close/>
                  <a:moveTo>
                    <a:pt x="179" y="35"/>
                  </a:moveTo>
                  <a:lnTo>
                    <a:pt x="179" y="34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1" y="31"/>
                  </a:lnTo>
                  <a:lnTo>
                    <a:pt x="181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8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5" y="29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6" y="30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79" y="35"/>
                  </a:lnTo>
                  <a:lnTo>
                    <a:pt x="179" y="35"/>
                  </a:lnTo>
                  <a:close/>
                  <a:moveTo>
                    <a:pt x="247" y="45"/>
                  </a:moveTo>
                  <a:lnTo>
                    <a:pt x="247" y="45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6" y="45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3" y="48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2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5" y="50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34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1" y="48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0" y="46"/>
                  </a:lnTo>
                  <a:lnTo>
                    <a:pt x="229" y="46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4"/>
                  </a:lnTo>
                  <a:lnTo>
                    <a:pt x="229" y="44"/>
                  </a:lnTo>
                  <a:lnTo>
                    <a:pt x="229" y="43"/>
                  </a:lnTo>
                  <a:lnTo>
                    <a:pt x="228" y="43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0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6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1" y="32"/>
                  </a:lnTo>
                  <a:lnTo>
                    <a:pt x="231" y="32"/>
                  </a:lnTo>
                  <a:lnTo>
                    <a:pt x="231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0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5"/>
                  </a:lnTo>
                  <a:lnTo>
                    <a:pt x="260" y="35"/>
                  </a:lnTo>
                  <a:lnTo>
                    <a:pt x="259" y="3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59" y="31"/>
                  </a:lnTo>
                  <a:lnTo>
                    <a:pt x="259" y="31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7" y="28"/>
                  </a:lnTo>
                  <a:lnTo>
                    <a:pt x="257" y="27"/>
                  </a:lnTo>
                  <a:lnTo>
                    <a:pt x="256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4" y="24"/>
                  </a:lnTo>
                  <a:lnTo>
                    <a:pt x="254" y="23"/>
                  </a:lnTo>
                  <a:lnTo>
                    <a:pt x="253" y="23"/>
                  </a:lnTo>
                  <a:lnTo>
                    <a:pt x="252" y="23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49" y="20"/>
                  </a:lnTo>
                  <a:lnTo>
                    <a:pt x="248" y="20"/>
                  </a:lnTo>
                  <a:lnTo>
                    <a:pt x="248" y="19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6" y="19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2" y="17"/>
                  </a:lnTo>
                  <a:lnTo>
                    <a:pt x="241" y="17"/>
                  </a:lnTo>
                  <a:lnTo>
                    <a:pt x="241" y="17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8" y="17"/>
                  </a:lnTo>
                  <a:lnTo>
                    <a:pt x="237" y="17"/>
                  </a:lnTo>
                  <a:lnTo>
                    <a:pt x="236" y="17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20"/>
                  </a:lnTo>
                  <a:lnTo>
                    <a:pt x="225" y="20"/>
                  </a:lnTo>
                  <a:lnTo>
                    <a:pt x="225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2" y="22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1" y="24"/>
                  </a:lnTo>
                  <a:lnTo>
                    <a:pt x="221" y="25"/>
                  </a:lnTo>
                  <a:lnTo>
                    <a:pt x="220" y="25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19" y="27"/>
                  </a:lnTo>
                  <a:lnTo>
                    <a:pt x="218" y="27"/>
                  </a:lnTo>
                  <a:lnTo>
                    <a:pt x="218" y="28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7" y="30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2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5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9"/>
                  </a:lnTo>
                  <a:lnTo>
                    <a:pt x="216" y="40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6" y="42"/>
                  </a:lnTo>
                  <a:lnTo>
                    <a:pt x="216" y="43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6"/>
                  </a:lnTo>
                  <a:lnTo>
                    <a:pt x="217" y="46"/>
                  </a:lnTo>
                  <a:lnTo>
                    <a:pt x="217" y="47"/>
                  </a:lnTo>
                  <a:lnTo>
                    <a:pt x="217" y="48"/>
                  </a:lnTo>
                  <a:lnTo>
                    <a:pt x="217" y="49"/>
                  </a:lnTo>
                  <a:lnTo>
                    <a:pt x="218" y="49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5" y="57"/>
                  </a:lnTo>
                  <a:lnTo>
                    <a:pt x="225" y="58"/>
                  </a:lnTo>
                  <a:lnTo>
                    <a:pt x="226" y="58"/>
                  </a:lnTo>
                  <a:lnTo>
                    <a:pt x="227" y="58"/>
                  </a:lnTo>
                  <a:lnTo>
                    <a:pt x="227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9" y="60"/>
                  </a:lnTo>
                  <a:lnTo>
                    <a:pt x="230" y="60"/>
                  </a:lnTo>
                  <a:lnTo>
                    <a:pt x="231" y="60"/>
                  </a:lnTo>
                  <a:lnTo>
                    <a:pt x="231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3" y="61"/>
                  </a:lnTo>
                  <a:lnTo>
                    <a:pt x="234" y="61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7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2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6" y="6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7" y="59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9" y="58"/>
                  </a:lnTo>
                  <a:lnTo>
                    <a:pt x="250" y="58"/>
                  </a:lnTo>
                  <a:lnTo>
                    <a:pt x="250" y="58"/>
                  </a:lnTo>
                  <a:lnTo>
                    <a:pt x="251" y="57"/>
                  </a:lnTo>
                  <a:lnTo>
                    <a:pt x="251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3" y="56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3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7" y="52"/>
                  </a:lnTo>
                  <a:lnTo>
                    <a:pt x="257" y="50"/>
                  </a:lnTo>
                  <a:lnTo>
                    <a:pt x="258" y="50"/>
                  </a:lnTo>
                  <a:lnTo>
                    <a:pt x="258" y="50"/>
                  </a:lnTo>
                  <a:lnTo>
                    <a:pt x="258" y="49"/>
                  </a:lnTo>
                  <a:lnTo>
                    <a:pt x="258" y="48"/>
                  </a:lnTo>
                  <a:lnTo>
                    <a:pt x="259" y="48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6"/>
                  </a:lnTo>
                  <a:lnTo>
                    <a:pt x="259" y="45"/>
                  </a:lnTo>
                  <a:lnTo>
                    <a:pt x="259" y="45"/>
                  </a:lnTo>
                  <a:lnTo>
                    <a:pt x="260" y="45"/>
                  </a:lnTo>
                  <a:lnTo>
                    <a:pt x="247" y="45"/>
                  </a:lnTo>
                  <a:lnTo>
                    <a:pt x="247" y="45"/>
                  </a:lnTo>
                  <a:close/>
                  <a:moveTo>
                    <a:pt x="239" y="5"/>
                  </a:moveTo>
                  <a:lnTo>
                    <a:pt x="235" y="0"/>
                  </a:lnTo>
                  <a:lnTo>
                    <a:pt x="223" y="0"/>
                  </a:lnTo>
                  <a:lnTo>
                    <a:pt x="234" y="12"/>
                  </a:lnTo>
                  <a:lnTo>
                    <a:pt x="243" y="12"/>
                  </a:lnTo>
                  <a:lnTo>
                    <a:pt x="254" y="0"/>
                  </a:lnTo>
                  <a:lnTo>
                    <a:pt x="242" y="0"/>
                  </a:lnTo>
                  <a:lnTo>
                    <a:pt x="239" y="5"/>
                  </a:lnTo>
                  <a:lnTo>
                    <a:pt x="239" y="5"/>
                  </a:lnTo>
                  <a:close/>
                  <a:moveTo>
                    <a:pt x="266" y="61"/>
                  </a:moveTo>
                  <a:lnTo>
                    <a:pt x="278" y="61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78" y="36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80" y="31"/>
                  </a:lnTo>
                  <a:lnTo>
                    <a:pt x="280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7" y="29"/>
                  </a:lnTo>
                  <a:lnTo>
                    <a:pt x="287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8"/>
                  </a:lnTo>
                  <a:lnTo>
                    <a:pt x="292" y="61"/>
                  </a:lnTo>
                  <a:lnTo>
                    <a:pt x="305" y="61"/>
                  </a:lnTo>
                  <a:lnTo>
                    <a:pt x="305" y="34"/>
                  </a:lnTo>
                  <a:lnTo>
                    <a:pt x="304" y="34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2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8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3" y="26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7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3" y="18"/>
                  </a:lnTo>
                  <a:lnTo>
                    <a:pt x="293" y="17"/>
                  </a:lnTo>
                  <a:lnTo>
                    <a:pt x="292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7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0" y="19"/>
                  </a:lnTo>
                  <a:lnTo>
                    <a:pt x="280" y="20"/>
                  </a:lnTo>
                  <a:lnTo>
                    <a:pt x="279" y="20"/>
                  </a:lnTo>
                  <a:lnTo>
                    <a:pt x="279" y="20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3"/>
                  </a:lnTo>
                  <a:lnTo>
                    <a:pt x="278" y="19"/>
                  </a:lnTo>
                  <a:lnTo>
                    <a:pt x="266" y="19"/>
                  </a:lnTo>
                  <a:lnTo>
                    <a:pt x="266" y="61"/>
                  </a:lnTo>
                  <a:lnTo>
                    <a:pt x="266" y="61"/>
                  </a:lnTo>
                  <a:close/>
                  <a:moveTo>
                    <a:pt x="334" y="17"/>
                  </a:moveTo>
                  <a:lnTo>
                    <a:pt x="333" y="17"/>
                  </a:lnTo>
                  <a:lnTo>
                    <a:pt x="332" y="17"/>
                  </a:lnTo>
                  <a:lnTo>
                    <a:pt x="332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17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6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2" y="19"/>
                  </a:lnTo>
                  <a:lnTo>
                    <a:pt x="322" y="20"/>
                  </a:lnTo>
                  <a:lnTo>
                    <a:pt x="321" y="20"/>
                  </a:lnTo>
                  <a:lnTo>
                    <a:pt x="321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5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8"/>
                  </a:lnTo>
                  <a:lnTo>
                    <a:pt x="313" y="28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2" y="31"/>
                  </a:lnTo>
                  <a:lnTo>
                    <a:pt x="312" y="32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4"/>
                  </a:lnTo>
                  <a:lnTo>
                    <a:pt x="311" y="34"/>
                  </a:lnTo>
                  <a:lnTo>
                    <a:pt x="311" y="34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40"/>
                  </a:lnTo>
                  <a:lnTo>
                    <a:pt x="311" y="41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6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5" y="52"/>
                  </a:lnTo>
                  <a:lnTo>
                    <a:pt x="315" y="53"/>
                  </a:lnTo>
                  <a:lnTo>
                    <a:pt x="315" y="54"/>
                  </a:lnTo>
                  <a:lnTo>
                    <a:pt x="316" y="54"/>
                  </a:lnTo>
                  <a:lnTo>
                    <a:pt x="316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2" y="59"/>
                  </a:lnTo>
                  <a:lnTo>
                    <a:pt x="323" y="59"/>
                  </a:lnTo>
                  <a:lnTo>
                    <a:pt x="323" y="60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6" y="61"/>
                  </a:lnTo>
                  <a:lnTo>
                    <a:pt x="327" y="61"/>
                  </a:lnTo>
                  <a:lnTo>
                    <a:pt x="328" y="61"/>
                  </a:lnTo>
                  <a:lnTo>
                    <a:pt x="328" y="61"/>
                  </a:lnTo>
                  <a:lnTo>
                    <a:pt x="329" y="61"/>
                  </a:lnTo>
                  <a:lnTo>
                    <a:pt x="330" y="61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34" y="62"/>
                  </a:lnTo>
                  <a:lnTo>
                    <a:pt x="334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6" y="61"/>
                  </a:lnTo>
                  <a:lnTo>
                    <a:pt x="337" y="61"/>
                  </a:lnTo>
                  <a:lnTo>
                    <a:pt x="338" y="61"/>
                  </a:lnTo>
                  <a:lnTo>
                    <a:pt x="339" y="61"/>
                  </a:lnTo>
                  <a:lnTo>
                    <a:pt x="339" y="61"/>
                  </a:lnTo>
                  <a:lnTo>
                    <a:pt x="340" y="61"/>
                  </a:lnTo>
                  <a:lnTo>
                    <a:pt x="340" y="60"/>
                  </a:lnTo>
                  <a:lnTo>
                    <a:pt x="341" y="60"/>
                  </a:lnTo>
                  <a:lnTo>
                    <a:pt x="342" y="60"/>
                  </a:lnTo>
                  <a:lnTo>
                    <a:pt x="343" y="60"/>
                  </a:lnTo>
                  <a:lnTo>
                    <a:pt x="343" y="59"/>
                  </a:lnTo>
                  <a:lnTo>
                    <a:pt x="344" y="59"/>
                  </a:lnTo>
                  <a:lnTo>
                    <a:pt x="344" y="58"/>
                  </a:lnTo>
                  <a:lnTo>
                    <a:pt x="345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8" y="56"/>
                  </a:lnTo>
                  <a:lnTo>
                    <a:pt x="349" y="56"/>
                  </a:lnTo>
                  <a:lnTo>
                    <a:pt x="350" y="56"/>
                  </a:lnTo>
                  <a:lnTo>
                    <a:pt x="350" y="55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1" y="54"/>
                  </a:lnTo>
                  <a:lnTo>
                    <a:pt x="351" y="53"/>
                  </a:lnTo>
                  <a:lnTo>
                    <a:pt x="351" y="53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3" y="51"/>
                  </a:lnTo>
                  <a:lnTo>
                    <a:pt x="353" y="51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6"/>
                  </a:lnTo>
                  <a:lnTo>
                    <a:pt x="355" y="46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4"/>
                  </a:lnTo>
                  <a:lnTo>
                    <a:pt x="355" y="44"/>
                  </a:lnTo>
                  <a:lnTo>
                    <a:pt x="355" y="43"/>
                  </a:lnTo>
                  <a:lnTo>
                    <a:pt x="355" y="43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1"/>
                  </a:lnTo>
                  <a:lnTo>
                    <a:pt x="355" y="41"/>
                  </a:lnTo>
                  <a:lnTo>
                    <a:pt x="355" y="40"/>
                  </a:lnTo>
                  <a:lnTo>
                    <a:pt x="355" y="39"/>
                  </a:lnTo>
                  <a:lnTo>
                    <a:pt x="356" y="3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6"/>
                  </a:lnTo>
                  <a:lnTo>
                    <a:pt x="355" y="35"/>
                  </a:lnTo>
                  <a:lnTo>
                    <a:pt x="355" y="35"/>
                  </a:lnTo>
                  <a:lnTo>
                    <a:pt x="355" y="34"/>
                  </a:lnTo>
                  <a:lnTo>
                    <a:pt x="355" y="34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3" y="29"/>
                  </a:lnTo>
                  <a:lnTo>
                    <a:pt x="353" y="29"/>
                  </a:lnTo>
                  <a:lnTo>
                    <a:pt x="353" y="28"/>
                  </a:lnTo>
                  <a:lnTo>
                    <a:pt x="353" y="27"/>
                  </a:lnTo>
                  <a:lnTo>
                    <a:pt x="352" y="27"/>
                  </a:lnTo>
                  <a:lnTo>
                    <a:pt x="352" y="26"/>
                  </a:lnTo>
                  <a:lnTo>
                    <a:pt x="351" y="26"/>
                  </a:lnTo>
                  <a:lnTo>
                    <a:pt x="351" y="25"/>
                  </a:lnTo>
                  <a:lnTo>
                    <a:pt x="351" y="25"/>
                  </a:lnTo>
                  <a:lnTo>
                    <a:pt x="350" y="24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2"/>
                  </a:lnTo>
                  <a:lnTo>
                    <a:pt x="348" y="22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6" y="21"/>
                  </a:lnTo>
                  <a:lnTo>
                    <a:pt x="345" y="20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43" y="19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40" y="18"/>
                  </a:lnTo>
                  <a:lnTo>
                    <a:pt x="339" y="18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5" y="17"/>
                  </a:lnTo>
                  <a:lnTo>
                    <a:pt x="334" y="17"/>
                  </a:lnTo>
                  <a:lnTo>
                    <a:pt x="334" y="17"/>
                  </a:lnTo>
                  <a:lnTo>
                    <a:pt x="334" y="17"/>
                  </a:lnTo>
                  <a:close/>
                  <a:moveTo>
                    <a:pt x="334" y="29"/>
                  </a:moveTo>
                  <a:lnTo>
                    <a:pt x="334" y="29"/>
                  </a:lnTo>
                  <a:lnTo>
                    <a:pt x="334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36" y="29"/>
                  </a:lnTo>
                  <a:lnTo>
                    <a:pt x="337" y="29"/>
                  </a:lnTo>
                  <a:lnTo>
                    <a:pt x="337" y="29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9" y="30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40" y="31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3" y="38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40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1" y="46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7" y="49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3" y="50"/>
                  </a:lnTo>
                  <a:lnTo>
                    <a:pt x="332" y="50"/>
                  </a:lnTo>
                  <a:lnTo>
                    <a:pt x="332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29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8"/>
                  </a:lnTo>
                  <a:lnTo>
                    <a:pt x="327" y="48"/>
                  </a:lnTo>
                  <a:lnTo>
                    <a:pt x="327" y="48"/>
                  </a:lnTo>
                  <a:lnTo>
                    <a:pt x="327" y="47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3"/>
                  </a:lnTo>
                  <a:lnTo>
                    <a:pt x="324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4" y="36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4"/>
                  </a:lnTo>
                  <a:lnTo>
                    <a:pt x="325" y="34"/>
                  </a:lnTo>
                  <a:lnTo>
                    <a:pt x="325" y="34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3" y="29"/>
                  </a:lnTo>
                  <a:lnTo>
                    <a:pt x="334" y="29"/>
                  </a:lnTo>
                  <a:lnTo>
                    <a:pt x="334" y="29"/>
                  </a:lnTo>
                  <a:close/>
                  <a:moveTo>
                    <a:pt x="393" y="30"/>
                  </a:moveTo>
                  <a:lnTo>
                    <a:pt x="392" y="30"/>
                  </a:lnTo>
                  <a:lnTo>
                    <a:pt x="392" y="30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8"/>
                  </a:lnTo>
                  <a:lnTo>
                    <a:pt x="392" y="28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1" y="26"/>
                  </a:lnTo>
                  <a:lnTo>
                    <a:pt x="391" y="26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89" y="22"/>
                  </a:lnTo>
                  <a:lnTo>
                    <a:pt x="389" y="22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4" y="19"/>
                  </a:lnTo>
                  <a:lnTo>
                    <a:pt x="384" y="19"/>
                  </a:lnTo>
                  <a:lnTo>
                    <a:pt x="384" y="18"/>
                  </a:lnTo>
                  <a:lnTo>
                    <a:pt x="383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81" y="18"/>
                  </a:lnTo>
                  <a:lnTo>
                    <a:pt x="381" y="17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77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7" y="19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4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4"/>
                  </a:lnTo>
                  <a:lnTo>
                    <a:pt x="362" y="24"/>
                  </a:lnTo>
                  <a:lnTo>
                    <a:pt x="362" y="25"/>
                  </a:lnTo>
                  <a:lnTo>
                    <a:pt x="361" y="25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7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60" y="28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60" y="34"/>
                  </a:lnTo>
                  <a:lnTo>
                    <a:pt x="361" y="34"/>
                  </a:lnTo>
                  <a:lnTo>
                    <a:pt x="361" y="34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61" y="37"/>
                  </a:lnTo>
                  <a:lnTo>
                    <a:pt x="362" y="37"/>
                  </a:lnTo>
                  <a:lnTo>
                    <a:pt x="362" y="37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4" y="39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7" y="41"/>
                  </a:lnTo>
                  <a:lnTo>
                    <a:pt x="368" y="41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5" y="44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5" y="52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1"/>
                  </a:lnTo>
                  <a:lnTo>
                    <a:pt x="360" y="51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3" y="56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5" y="58"/>
                  </a:lnTo>
                  <a:lnTo>
                    <a:pt x="365" y="58"/>
                  </a:lnTo>
                  <a:lnTo>
                    <a:pt x="366" y="58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7" y="60"/>
                  </a:lnTo>
                  <a:lnTo>
                    <a:pt x="368" y="60"/>
                  </a:lnTo>
                  <a:lnTo>
                    <a:pt x="368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6" y="61"/>
                  </a:lnTo>
                  <a:lnTo>
                    <a:pt x="377" y="62"/>
                  </a:lnTo>
                  <a:lnTo>
                    <a:pt x="377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9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1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385" y="60"/>
                  </a:lnTo>
                  <a:lnTo>
                    <a:pt x="385" y="60"/>
                  </a:lnTo>
                  <a:lnTo>
                    <a:pt x="386" y="60"/>
                  </a:lnTo>
                  <a:lnTo>
                    <a:pt x="386" y="59"/>
                  </a:lnTo>
                  <a:lnTo>
                    <a:pt x="387" y="59"/>
                  </a:lnTo>
                  <a:lnTo>
                    <a:pt x="387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9" y="58"/>
                  </a:lnTo>
                  <a:lnTo>
                    <a:pt x="389" y="57"/>
                  </a:lnTo>
                  <a:lnTo>
                    <a:pt x="389" y="57"/>
                  </a:lnTo>
                  <a:lnTo>
                    <a:pt x="390" y="57"/>
                  </a:lnTo>
                  <a:lnTo>
                    <a:pt x="390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1" y="54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92" y="53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52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94" y="48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5"/>
                  </a:lnTo>
                  <a:lnTo>
                    <a:pt x="393" y="45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3"/>
                  </a:lnTo>
                  <a:lnTo>
                    <a:pt x="393" y="43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1" y="41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4" y="36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3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7" y="34"/>
                  </a:lnTo>
                  <a:lnTo>
                    <a:pt x="377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4" y="32"/>
                  </a:lnTo>
                  <a:lnTo>
                    <a:pt x="374" y="32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5" y="27"/>
                  </a:lnTo>
                  <a:lnTo>
                    <a:pt x="375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93" y="30"/>
                  </a:lnTo>
                  <a:lnTo>
                    <a:pt x="393" y="30"/>
                  </a:lnTo>
                  <a:close/>
                  <a:moveTo>
                    <a:pt x="415" y="4"/>
                  </a:moveTo>
                  <a:lnTo>
                    <a:pt x="402" y="4"/>
                  </a:lnTo>
                  <a:lnTo>
                    <a:pt x="402" y="19"/>
                  </a:lnTo>
                  <a:lnTo>
                    <a:pt x="396" y="19"/>
                  </a:lnTo>
                  <a:lnTo>
                    <a:pt x="396" y="28"/>
                  </a:lnTo>
                  <a:lnTo>
                    <a:pt x="402" y="28"/>
                  </a:lnTo>
                  <a:lnTo>
                    <a:pt x="402" y="61"/>
                  </a:lnTo>
                  <a:lnTo>
                    <a:pt x="415" y="61"/>
                  </a:lnTo>
                  <a:lnTo>
                    <a:pt x="415" y="28"/>
                  </a:lnTo>
                  <a:lnTo>
                    <a:pt x="420" y="28"/>
                  </a:lnTo>
                  <a:lnTo>
                    <a:pt x="420" y="19"/>
                  </a:lnTo>
                  <a:lnTo>
                    <a:pt x="415" y="19"/>
                  </a:lnTo>
                  <a:lnTo>
                    <a:pt x="415" y="4"/>
                  </a:lnTo>
                  <a:lnTo>
                    <a:pt x="415" y="4"/>
                  </a:lnTo>
                  <a:close/>
                  <a:moveTo>
                    <a:pt x="4" y="151"/>
                  </a:moveTo>
                  <a:lnTo>
                    <a:pt x="16" y="15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1" y="136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3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7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40" y="135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8" y="126"/>
                  </a:lnTo>
                  <a:lnTo>
                    <a:pt x="48" y="125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9" y="123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9"/>
                  </a:lnTo>
                  <a:lnTo>
                    <a:pt x="49" y="118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0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4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0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4" y="95"/>
                  </a:lnTo>
                  <a:lnTo>
                    <a:pt x="4" y="151"/>
                  </a:lnTo>
                  <a:lnTo>
                    <a:pt x="4" y="151"/>
                  </a:lnTo>
                  <a:close/>
                  <a:moveTo>
                    <a:pt x="27" y="105"/>
                  </a:moveTo>
                  <a:lnTo>
                    <a:pt x="27" y="105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0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4" y="122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1" y="125"/>
                  </a:lnTo>
                  <a:lnTo>
                    <a:pt x="21" y="125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5"/>
                  </a:lnTo>
                  <a:close/>
                  <a:moveTo>
                    <a:pt x="56" y="137"/>
                  </a:moveTo>
                  <a:lnTo>
                    <a:pt x="69" y="13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79" y="106"/>
                  </a:lnTo>
                  <a:lnTo>
                    <a:pt x="79" y="94"/>
                  </a:lnTo>
                  <a:lnTo>
                    <a:pt x="79" y="94"/>
                  </a:lnTo>
                  <a:lnTo>
                    <a:pt x="78" y="93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5"/>
                  </a:lnTo>
                  <a:lnTo>
                    <a:pt x="56" y="95"/>
                  </a:lnTo>
                  <a:lnTo>
                    <a:pt x="56" y="137"/>
                  </a:lnTo>
                  <a:lnTo>
                    <a:pt x="56" y="137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6" y="94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9" y="98"/>
                  </a:lnTo>
                  <a:lnTo>
                    <a:pt x="89" y="99"/>
                  </a:lnTo>
                  <a:lnTo>
                    <a:pt x="88" y="99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3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82" y="110"/>
                  </a:lnTo>
                  <a:lnTo>
                    <a:pt x="82" y="111"/>
                  </a:lnTo>
                  <a:lnTo>
                    <a:pt x="82" y="111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3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9"/>
                  </a:lnTo>
                  <a:lnTo>
                    <a:pt x="81" y="120"/>
                  </a:lnTo>
                  <a:lnTo>
                    <a:pt x="82" y="12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3" y="137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7"/>
                  </a:lnTo>
                  <a:lnTo>
                    <a:pt x="106" y="137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7"/>
                  </a:lnTo>
                  <a:lnTo>
                    <a:pt x="113" y="137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5" y="136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9" y="133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16"/>
                  </a:lnTo>
                  <a:lnTo>
                    <a:pt x="127" y="116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1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6"/>
                  </a:lnTo>
                  <a:lnTo>
                    <a:pt x="124" y="106"/>
                  </a:lnTo>
                  <a:lnTo>
                    <a:pt x="124" y="105"/>
                  </a:lnTo>
                  <a:lnTo>
                    <a:pt x="123" y="105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1" y="101"/>
                  </a:lnTo>
                  <a:lnTo>
                    <a:pt x="121" y="100"/>
                  </a:lnTo>
                  <a:lnTo>
                    <a:pt x="120" y="99"/>
                  </a:lnTo>
                  <a:lnTo>
                    <a:pt x="119" y="99"/>
                  </a:lnTo>
                  <a:lnTo>
                    <a:pt x="119" y="98"/>
                  </a:lnTo>
                  <a:lnTo>
                    <a:pt x="118" y="98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6" y="96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6" y="94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104" y="105"/>
                  </a:moveTo>
                  <a:lnTo>
                    <a:pt x="104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1" y="108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4" y="112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4" y="119"/>
                  </a:lnTo>
                  <a:lnTo>
                    <a:pt x="113" y="119"/>
                  </a:lnTo>
                  <a:lnTo>
                    <a:pt x="113" y="119"/>
                  </a:lnTo>
                  <a:lnTo>
                    <a:pt x="113" y="120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1" y="122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8" y="125"/>
                  </a:lnTo>
                  <a:lnTo>
                    <a:pt x="107" y="125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5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6" y="123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close/>
                  <a:moveTo>
                    <a:pt x="155" y="137"/>
                  </a:moveTo>
                  <a:lnTo>
                    <a:pt x="167" y="13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2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0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8" y="108"/>
                  </a:lnTo>
                  <a:lnTo>
                    <a:pt x="168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3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7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79" y="108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80" y="113"/>
                  </a:lnTo>
                  <a:lnTo>
                    <a:pt x="180" y="114"/>
                  </a:lnTo>
                  <a:lnTo>
                    <a:pt x="180" y="137"/>
                  </a:lnTo>
                  <a:lnTo>
                    <a:pt x="193" y="137"/>
                  </a:lnTo>
                  <a:lnTo>
                    <a:pt x="193" y="114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2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6" y="110"/>
                  </a:lnTo>
                  <a:lnTo>
                    <a:pt x="205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37"/>
                  </a:lnTo>
                  <a:lnTo>
                    <a:pt x="219" y="137"/>
                  </a:lnTo>
                  <a:lnTo>
                    <a:pt x="219" y="114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7" y="103"/>
                  </a:lnTo>
                  <a:lnTo>
                    <a:pt x="217" y="103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5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7"/>
                  </a:lnTo>
                  <a:lnTo>
                    <a:pt x="213" y="97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0" y="95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4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6" y="95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3" y="96"/>
                  </a:lnTo>
                  <a:lnTo>
                    <a:pt x="193" y="97"/>
                  </a:lnTo>
                  <a:lnTo>
                    <a:pt x="193" y="98"/>
                  </a:lnTo>
                  <a:lnTo>
                    <a:pt x="192" y="98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3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94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5"/>
                  </a:lnTo>
                  <a:lnTo>
                    <a:pt x="155" y="95"/>
                  </a:lnTo>
                  <a:lnTo>
                    <a:pt x="155" y="137"/>
                  </a:lnTo>
                  <a:lnTo>
                    <a:pt x="155" y="137"/>
                  </a:lnTo>
                  <a:close/>
                  <a:moveTo>
                    <a:pt x="271" y="95"/>
                  </a:moveTo>
                  <a:lnTo>
                    <a:pt x="259" y="95"/>
                  </a:lnTo>
                  <a:lnTo>
                    <a:pt x="259" y="99"/>
                  </a:lnTo>
                  <a:lnTo>
                    <a:pt x="259" y="99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7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4"/>
                  </a:lnTo>
                  <a:lnTo>
                    <a:pt x="253" y="94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49" y="94"/>
                  </a:lnTo>
                  <a:lnTo>
                    <a:pt x="248" y="94"/>
                  </a:lnTo>
                  <a:lnTo>
                    <a:pt x="247" y="94"/>
                  </a:lnTo>
                  <a:lnTo>
                    <a:pt x="247" y="94"/>
                  </a:lnTo>
                  <a:lnTo>
                    <a:pt x="246" y="94"/>
                  </a:lnTo>
                  <a:lnTo>
                    <a:pt x="245" y="94"/>
                  </a:lnTo>
                  <a:lnTo>
                    <a:pt x="244" y="9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242" y="94"/>
                  </a:lnTo>
                  <a:lnTo>
                    <a:pt x="241" y="94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6" y="95"/>
                  </a:lnTo>
                  <a:lnTo>
                    <a:pt x="236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4" y="96"/>
                  </a:lnTo>
                  <a:lnTo>
                    <a:pt x="233" y="97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1" y="99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30" y="101"/>
                  </a:lnTo>
                  <a:lnTo>
                    <a:pt x="229" y="101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28" y="103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5" y="114"/>
                  </a:lnTo>
                  <a:lnTo>
                    <a:pt x="225" y="115"/>
                  </a:lnTo>
                  <a:lnTo>
                    <a:pt x="225" y="116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2"/>
                  </a:lnTo>
                  <a:lnTo>
                    <a:pt x="225" y="123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6"/>
                  </a:lnTo>
                  <a:lnTo>
                    <a:pt x="227" y="127"/>
                  </a:lnTo>
                  <a:lnTo>
                    <a:pt x="228" y="127"/>
                  </a:lnTo>
                  <a:lnTo>
                    <a:pt x="228" y="128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0" y="130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3" y="133"/>
                  </a:lnTo>
                  <a:lnTo>
                    <a:pt x="233" y="134"/>
                  </a:lnTo>
                  <a:lnTo>
                    <a:pt x="234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6" y="136"/>
                  </a:lnTo>
                  <a:lnTo>
                    <a:pt x="236" y="136"/>
                  </a:lnTo>
                  <a:lnTo>
                    <a:pt x="237" y="136"/>
                  </a:lnTo>
                  <a:lnTo>
                    <a:pt x="238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1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8" y="137"/>
                  </a:lnTo>
                  <a:lnTo>
                    <a:pt x="248" y="137"/>
                  </a:lnTo>
                  <a:lnTo>
                    <a:pt x="249" y="137"/>
                  </a:lnTo>
                  <a:lnTo>
                    <a:pt x="250" y="137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2" y="137"/>
                  </a:lnTo>
                  <a:lnTo>
                    <a:pt x="252" y="137"/>
                  </a:lnTo>
                  <a:lnTo>
                    <a:pt x="253" y="137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7" y="135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3"/>
                  </a:lnTo>
                  <a:lnTo>
                    <a:pt x="259" y="133"/>
                  </a:lnTo>
                  <a:lnTo>
                    <a:pt x="259" y="132"/>
                  </a:lnTo>
                  <a:lnTo>
                    <a:pt x="259" y="132"/>
                  </a:lnTo>
                  <a:lnTo>
                    <a:pt x="259" y="137"/>
                  </a:lnTo>
                  <a:lnTo>
                    <a:pt x="271" y="137"/>
                  </a:lnTo>
                  <a:lnTo>
                    <a:pt x="271" y="95"/>
                  </a:lnTo>
                  <a:lnTo>
                    <a:pt x="271" y="95"/>
                  </a:lnTo>
                  <a:close/>
                  <a:moveTo>
                    <a:pt x="248" y="105"/>
                  </a:moveTo>
                  <a:lnTo>
                    <a:pt x="248" y="105"/>
                  </a:lnTo>
                  <a:lnTo>
                    <a:pt x="249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1" y="105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3" y="106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8"/>
                  </a:lnTo>
                  <a:lnTo>
                    <a:pt x="256" y="108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7" y="110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6"/>
                  </a:lnTo>
                  <a:lnTo>
                    <a:pt x="258" y="116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20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7" y="121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3"/>
                  </a:lnTo>
                  <a:lnTo>
                    <a:pt x="255" y="123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4" y="124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53" y="125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9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5" y="126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39" y="122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0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8" y="117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8"/>
                  </a:lnTo>
                  <a:lnTo>
                    <a:pt x="241" y="108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8" y="105"/>
                  </a:lnTo>
                  <a:lnTo>
                    <a:pt x="248" y="105"/>
                  </a:lnTo>
                  <a:lnTo>
                    <a:pt x="248" y="105"/>
                  </a:lnTo>
                  <a:close/>
                  <a:moveTo>
                    <a:pt x="279" y="137"/>
                  </a:moveTo>
                  <a:lnTo>
                    <a:pt x="292" y="137"/>
                  </a:lnTo>
                  <a:lnTo>
                    <a:pt x="292" y="114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2"/>
                  </a:lnTo>
                  <a:lnTo>
                    <a:pt x="292" y="112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3" y="111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09"/>
                  </a:lnTo>
                  <a:lnTo>
                    <a:pt x="292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5" y="107"/>
                  </a:lnTo>
                  <a:lnTo>
                    <a:pt x="295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7" y="106"/>
                  </a:lnTo>
                  <a:lnTo>
                    <a:pt x="297" y="106"/>
                  </a:lnTo>
                  <a:lnTo>
                    <a:pt x="297" y="105"/>
                  </a:lnTo>
                  <a:lnTo>
                    <a:pt x="297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9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6" y="111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6" y="137"/>
                  </a:lnTo>
                  <a:lnTo>
                    <a:pt x="319" y="137"/>
                  </a:lnTo>
                  <a:lnTo>
                    <a:pt x="319" y="111"/>
                  </a:lnTo>
                  <a:lnTo>
                    <a:pt x="318" y="110"/>
                  </a:lnTo>
                  <a:lnTo>
                    <a:pt x="318" y="110"/>
                  </a:lnTo>
                  <a:lnTo>
                    <a:pt x="318" y="109"/>
                  </a:lnTo>
                  <a:lnTo>
                    <a:pt x="318" y="109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6"/>
                  </a:lnTo>
                  <a:lnTo>
                    <a:pt x="318" y="106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6" y="101"/>
                  </a:lnTo>
                  <a:lnTo>
                    <a:pt x="316" y="101"/>
                  </a:lnTo>
                  <a:lnTo>
                    <a:pt x="316" y="100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4" y="97"/>
                  </a:lnTo>
                  <a:lnTo>
                    <a:pt x="313" y="97"/>
                  </a:lnTo>
                  <a:lnTo>
                    <a:pt x="313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0" y="95"/>
                  </a:lnTo>
                  <a:lnTo>
                    <a:pt x="309" y="95"/>
                  </a:lnTo>
                  <a:lnTo>
                    <a:pt x="309" y="95"/>
                  </a:lnTo>
                  <a:lnTo>
                    <a:pt x="309" y="94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94"/>
                  </a:lnTo>
                  <a:lnTo>
                    <a:pt x="305" y="94"/>
                  </a:lnTo>
                  <a:lnTo>
                    <a:pt x="305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3" y="94"/>
                  </a:lnTo>
                  <a:lnTo>
                    <a:pt x="303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9" y="94"/>
                  </a:lnTo>
                  <a:lnTo>
                    <a:pt x="299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2" y="99"/>
                  </a:lnTo>
                  <a:lnTo>
                    <a:pt x="292" y="99"/>
                  </a:lnTo>
                  <a:lnTo>
                    <a:pt x="292" y="95"/>
                  </a:lnTo>
                  <a:lnTo>
                    <a:pt x="279" y="95"/>
                  </a:lnTo>
                  <a:lnTo>
                    <a:pt x="279" y="137"/>
                  </a:lnTo>
                  <a:lnTo>
                    <a:pt x="279" y="137"/>
                  </a:lnTo>
                  <a:close/>
                  <a:moveTo>
                    <a:pt x="370" y="95"/>
                  </a:moveTo>
                  <a:lnTo>
                    <a:pt x="358" y="95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7"/>
                  </a:lnTo>
                  <a:lnTo>
                    <a:pt x="356" y="96"/>
                  </a:lnTo>
                  <a:lnTo>
                    <a:pt x="355" y="96"/>
                  </a:lnTo>
                  <a:lnTo>
                    <a:pt x="355" y="96"/>
                  </a:lnTo>
                  <a:lnTo>
                    <a:pt x="355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3" y="94"/>
                  </a:lnTo>
                  <a:lnTo>
                    <a:pt x="352" y="94"/>
                  </a:lnTo>
                  <a:lnTo>
                    <a:pt x="351" y="94"/>
                  </a:lnTo>
                  <a:lnTo>
                    <a:pt x="351" y="94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9" y="94"/>
                  </a:lnTo>
                  <a:lnTo>
                    <a:pt x="348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6" y="94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43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6" y="95"/>
                  </a:lnTo>
                  <a:lnTo>
                    <a:pt x="335" y="95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2" y="97"/>
                  </a:lnTo>
                  <a:lnTo>
                    <a:pt x="332" y="98"/>
                  </a:lnTo>
                  <a:lnTo>
                    <a:pt x="331" y="98"/>
                  </a:lnTo>
                  <a:lnTo>
                    <a:pt x="331" y="99"/>
                  </a:lnTo>
                  <a:lnTo>
                    <a:pt x="330" y="99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9" y="101"/>
                  </a:lnTo>
                  <a:lnTo>
                    <a:pt x="328" y="101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27" y="104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25" y="106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5" y="108"/>
                  </a:lnTo>
                  <a:lnTo>
                    <a:pt x="324" y="109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24" y="114"/>
                  </a:lnTo>
                  <a:lnTo>
                    <a:pt x="324" y="115"/>
                  </a:lnTo>
                  <a:lnTo>
                    <a:pt x="324" y="116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4" y="118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4" y="123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6" y="126"/>
                  </a:lnTo>
                  <a:lnTo>
                    <a:pt x="326" y="127"/>
                  </a:lnTo>
                  <a:lnTo>
                    <a:pt x="327" y="127"/>
                  </a:lnTo>
                  <a:lnTo>
                    <a:pt x="327" y="128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8" y="130"/>
                  </a:lnTo>
                  <a:lnTo>
                    <a:pt x="328" y="130"/>
                  </a:lnTo>
                  <a:lnTo>
                    <a:pt x="329" y="130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1" y="133"/>
                  </a:lnTo>
                  <a:lnTo>
                    <a:pt x="331" y="133"/>
                  </a:lnTo>
                  <a:lnTo>
                    <a:pt x="332" y="133"/>
                  </a:lnTo>
                  <a:lnTo>
                    <a:pt x="332" y="134"/>
                  </a:lnTo>
                  <a:lnTo>
                    <a:pt x="333" y="134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5" y="136"/>
                  </a:lnTo>
                  <a:lnTo>
                    <a:pt x="335" y="136"/>
                  </a:lnTo>
                  <a:lnTo>
                    <a:pt x="336" y="136"/>
                  </a:lnTo>
                  <a:lnTo>
                    <a:pt x="336" y="137"/>
                  </a:lnTo>
                  <a:lnTo>
                    <a:pt x="337" y="137"/>
                  </a:lnTo>
                  <a:lnTo>
                    <a:pt x="338" y="137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7"/>
                  </a:lnTo>
                  <a:lnTo>
                    <a:pt x="340" y="137"/>
                  </a:lnTo>
                  <a:lnTo>
                    <a:pt x="341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4" y="137"/>
                  </a:lnTo>
                  <a:lnTo>
                    <a:pt x="345" y="138"/>
                  </a:lnTo>
                  <a:lnTo>
                    <a:pt x="346" y="137"/>
                  </a:lnTo>
                  <a:lnTo>
                    <a:pt x="346" y="137"/>
                  </a:lnTo>
                  <a:lnTo>
                    <a:pt x="347" y="137"/>
                  </a:lnTo>
                  <a:lnTo>
                    <a:pt x="348" y="137"/>
                  </a:lnTo>
                  <a:lnTo>
                    <a:pt x="349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1" y="137"/>
                  </a:lnTo>
                  <a:lnTo>
                    <a:pt x="351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4" y="136"/>
                  </a:lnTo>
                  <a:lnTo>
                    <a:pt x="354" y="136"/>
                  </a:lnTo>
                  <a:lnTo>
                    <a:pt x="355" y="136"/>
                  </a:lnTo>
                  <a:lnTo>
                    <a:pt x="355" y="135"/>
                  </a:lnTo>
                  <a:lnTo>
                    <a:pt x="356" y="135"/>
                  </a:lnTo>
                  <a:lnTo>
                    <a:pt x="356" y="134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7" y="133"/>
                  </a:lnTo>
                  <a:lnTo>
                    <a:pt x="357" y="133"/>
                  </a:lnTo>
                  <a:lnTo>
                    <a:pt x="358" y="132"/>
                  </a:lnTo>
                  <a:lnTo>
                    <a:pt x="358" y="132"/>
                  </a:lnTo>
                  <a:lnTo>
                    <a:pt x="358" y="137"/>
                  </a:lnTo>
                  <a:lnTo>
                    <a:pt x="370" y="137"/>
                  </a:lnTo>
                  <a:lnTo>
                    <a:pt x="370" y="95"/>
                  </a:lnTo>
                  <a:lnTo>
                    <a:pt x="370" y="95"/>
                  </a:lnTo>
                  <a:close/>
                  <a:moveTo>
                    <a:pt x="347" y="105"/>
                  </a:moveTo>
                  <a:lnTo>
                    <a:pt x="347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50" y="105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6" y="110"/>
                  </a:lnTo>
                  <a:lnTo>
                    <a:pt x="356" y="110"/>
                  </a:lnTo>
                  <a:lnTo>
                    <a:pt x="356" y="111"/>
                  </a:lnTo>
                  <a:lnTo>
                    <a:pt x="357" y="111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7" y="113"/>
                  </a:lnTo>
                  <a:lnTo>
                    <a:pt x="357" y="113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7" y="116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6" y="120"/>
                  </a:lnTo>
                  <a:lnTo>
                    <a:pt x="356" y="121"/>
                  </a:lnTo>
                  <a:lnTo>
                    <a:pt x="356" y="121"/>
                  </a:lnTo>
                  <a:lnTo>
                    <a:pt x="355" y="121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3"/>
                  </a:lnTo>
                  <a:lnTo>
                    <a:pt x="354" y="123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3" y="124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0" y="125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9" y="126"/>
                  </a:lnTo>
                  <a:lnTo>
                    <a:pt x="349" y="126"/>
                  </a:lnTo>
                  <a:lnTo>
                    <a:pt x="348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45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3" y="126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1" y="125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39" y="124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2"/>
                  </a:lnTo>
                  <a:lnTo>
                    <a:pt x="338" y="122"/>
                  </a:lnTo>
                  <a:lnTo>
                    <a:pt x="338" y="122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0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1" y="107"/>
                  </a:lnTo>
                  <a:lnTo>
                    <a:pt x="342" y="107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4" y="105"/>
                  </a:lnTo>
                  <a:lnTo>
                    <a:pt x="344" y="105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46" y="105"/>
                  </a:lnTo>
                  <a:lnTo>
                    <a:pt x="346" y="105"/>
                  </a:lnTo>
                  <a:lnTo>
                    <a:pt x="347" y="105"/>
                  </a:lnTo>
                  <a:lnTo>
                    <a:pt x="347" y="105"/>
                  </a:lnTo>
                  <a:close/>
                  <a:moveTo>
                    <a:pt x="422" y="95"/>
                  </a:moveTo>
                  <a:lnTo>
                    <a:pt x="411" y="95"/>
                  </a:lnTo>
                  <a:lnTo>
                    <a:pt x="411" y="99"/>
                  </a:lnTo>
                  <a:lnTo>
                    <a:pt x="410" y="98"/>
                  </a:lnTo>
                  <a:lnTo>
                    <a:pt x="410" y="98"/>
                  </a:lnTo>
                  <a:lnTo>
                    <a:pt x="409" y="97"/>
                  </a:lnTo>
                  <a:lnTo>
                    <a:pt x="408" y="97"/>
                  </a:lnTo>
                  <a:lnTo>
                    <a:pt x="408" y="96"/>
                  </a:lnTo>
                  <a:lnTo>
                    <a:pt x="408" y="96"/>
                  </a:lnTo>
                  <a:lnTo>
                    <a:pt x="407" y="96"/>
                  </a:lnTo>
                  <a:lnTo>
                    <a:pt x="407" y="95"/>
                  </a:lnTo>
                  <a:lnTo>
                    <a:pt x="406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2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398" y="94"/>
                  </a:lnTo>
                  <a:lnTo>
                    <a:pt x="397" y="94"/>
                  </a:lnTo>
                  <a:lnTo>
                    <a:pt x="396" y="94"/>
                  </a:lnTo>
                  <a:lnTo>
                    <a:pt x="396" y="94"/>
                  </a:lnTo>
                  <a:lnTo>
                    <a:pt x="395" y="94"/>
                  </a:lnTo>
                  <a:lnTo>
                    <a:pt x="394" y="94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392" y="94"/>
                  </a:lnTo>
                  <a:lnTo>
                    <a:pt x="391" y="94"/>
                  </a:lnTo>
                  <a:lnTo>
                    <a:pt x="391" y="95"/>
                  </a:lnTo>
                  <a:lnTo>
                    <a:pt x="390" y="95"/>
                  </a:lnTo>
                  <a:lnTo>
                    <a:pt x="389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7" y="96"/>
                  </a:lnTo>
                  <a:lnTo>
                    <a:pt x="386" y="96"/>
                  </a:lnTo>
                  <a:lnTo>
                    <a:pt x="386" y="97"/>
                  </a:lnTo>
                  <a:lnTo>
                    <a:pt x="385" y="97"/>
                  </a:lnTo>
                  <a:lnTo>
                    <a:pt x="385" y="98"/>
                  </a:lnTo>
                  <a:lnTo>
                    <a:pt x="384" y="98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1" y="101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102"/>
                  </a:lnTo>
                  <a:lnTo>
                    <a:pt x="380" y="103"/>
                  </a:lnTo>
                  <a:lnTo>
                    <a:pt x="380" y="103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78" y="105"/>
                  </a:lnTo>
                  <a:lnTo>
                    <a:pt x="378" y="106"/>
                  </a:lnTo>
                  <a:lnTo>
                    <a:pt x="378" y="107"/>
                  </a:lnTo>
                  <a:lnTo>
                    <a:pt x="378" y="107"/>
                  </a:lnTo>
                  <a:lnTo>
                    <a:pt x="378" y="108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7" y="110"/>
                  </a:lnTo>
                  <a:lnTo>
                    <a:pt x="377" y="111"/>
                  </a:lnTo>
                  <a:lnTo>
                    <a:pt x="377" y="112"/>
                  </a:lnTo>
                  <a:lnTo>
                    <a:pt x="377" y="113"/>
                  </a:lnTo>
                  <a:lnTo>
                    <a:pt x="377" y="114"/>
                  </a:lnTo>
                  <a:lnTo>
                    <a:pt x="377" y="114"/>
                  </a:lnTo>
                  <a:lnTo>
                    <a:pt x="377" y="115"/>
                  </a:lnTo>
                  <a:lnTo>
                    <a:pt x="377" y="116"/>
                  </a:lnTo>
                  <a:lnTo>
                    <a:pt x="377" y="117"/>
                  </a:lnTo>
                  <a:lnTo>
                    <a:pt x="377" y="117"/>
                  </a:lnTo>
                  <a:lnTo>
                    <a:pt x="377" y="118"/>
                  </a:lnTo>
                  <a:lnTo>
                    <a:pt x="377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7" y="121"/>
                  </a:lnTo>
                  <a:lnTo>
                    <a:pt x="377" y="122"/>
                  </a:lnTo>
                  <a:lnTo>
                    <a:pt x="377" y="122"/>
                  </a:lnTo>
                  <a:lnTo>
                    <a:pt x="378" y="123"/>
                  </a:lnTo>
                  <a:lnTo>
                    <a:pt x="378" y="124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6"/>
                  </a:lnTo>
                  <a:lnTo>
                    <a:pt x="379" y="126"/>
                  </a:lnTo>
                  <a:lnTo>
                    <a:pt x="379" y="127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0"/>
                  </a:lnTo>
                  <a:lnTo>
                    <a:pt x="381" y="130"/>
                  </a:lnTo>
                  <a:lnTo>
                    <a:pt x="382" y="131"/>
                  </a:lnTo>
                  <a:lnTo>
                    <a:pt x="382" y="132"/>
                  </a:lnTo>
                  <a:lnTo>
                    <a:pt x="382" y="132"/>
                  </a:lnTo>
                  <a:lnTo>
                    <a:pt x="383" y="133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7" y="136"/>
                  </a:lnTo>
                  <a:lnTo>
                    <a:pt x="388" y="136"/>
                  </a:lnTo>
                  <a:lnTo>
                    <a:pt x="388" y="136"/>
                  </a:lnTo>
                  <a:lnTo>
                    <a:pt x="389" y="137"/>
                  </a:lnTo>
                  <a:lnTo>
                    <a:pt x="389" y="137"/>
                  </a:lnTo>
                  <a:lnTo>
                    <a:pt x="390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2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4" y="137"/>
                  </a:lnTo>
                  <a:lnTo>
                    <a:pt x="395" y="137"/>
                  </a:lnTo>
                  <a:lnTo>
                    <a:pt x="395" y="137"/>
                  </a:lnTo>
                  <a:lnTo>
                    <a:pt x="396" y="137"/>
                  </a:lnTo>
                  <a:lnTo>
                    <a:pt x="397" y="138"/>
                  </a:lnTo>
                  <a:lnTo>
                    <a:pt x="397" y="137"/>
                  </a:lnTo>
                  <a:lnTo>
                    <a:pt x="397" y="137"/>
                  </a:lnTo>
                  <a:lnTo>
                    <a:pt x="398" y="137"/>
                  </a:lnTo>
                  <a:lnTo>
                    <a:pt x="398" y="137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1" y="137"/>
                  </a:lnTo>
                  <a:lnTo>
                    <a:pt x="401" y="137"/>
                  </a:lnTo>
                  <a:lnTo>
                    <a:pt x="402" y="137"/>
                  </a:lnTo>
                  <a:lnTo>
                    <a:pt x="402" y="137"/>
                  </a:lnTo>
                  <a:lnTo>
                    <a:pt x="403" y="137"/>
                  </a:lnTo>
                  <a:lnTo>
                    <a:pt x="403" y="137"/>
                  </a:lnTo>
                  <a:lnTo>
                    <a:pt x="403" y="136"/>
                  </a:lnTo>
                  <a:lnTo>
                    <a:pt x="404" y="136"/>
                  </a:lnTo>
                  <a:lnTo>
                    <a:pt x="404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6" y="136"/>
                  </a:lnTo>
                  <a:lnTo>
                    <a:pt x="407" y="136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4"/>
                  </a:lnTo>
                  <a:lnTo>
                    <a:pt x="407" y="134"/>
                  </a:lnTo>
                  <a:lnTo>
                    <a:pt x="408" y="134"/>
                  </a:lnTo>
                  <a:lnTo>
                    <a:pt x="408" y="134"/>
                  </a:lnTo>
                  <a:lnTo>
                    <a:pt x="408" y="133"/>
                  </a:lnTo>
                  <a:lnTo>
                    <a:pt x="408" y="133"/>
                  </a:lnTo>
                  <a:lnTo>
                    <a:pt x="409" y="133"/>
                  </a:lnTo>
                  <a:lnTo>
                    <a:pt x="409" y="132"/>
                  </a:lnTo>
                  <a:lnTo>
                    <a:pt x="409" y="132"/>
                  </a:lnTo>
                  <a:lnTo>
                    <a:pt x="410" y="132"/>
                  </a:lnTo>
                  <a:lnTo>
                    <a:pt x="410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9"/>
                  </a:lnTo>
                  <a:lnTo>
                    <a:pt x="408" y="139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4" y="143"/>
                  </a:lnTo>
                  <a:lnTo>
                    <a:pt x="404" y="143"/>
                  </a:lnTo>
                  <a:lnTo>
                    <a:pt x="404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4"/>
                  </a:lnTo>
                  <a:lnTo>
                    <a:pt x="401" y="144"/>
                  </a:lnTo>
                  <a:lnTo>
                    <a:pt x="401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4"/>
                  </a:lnTo>
                  <a:lnTo>
                    <a:pt x="398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4" y="143"/>
                  </a:lnTo>
                  <a:lnTo>
                    <a:pt x="394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2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5"/>
                  </a:lnTo>
                  <a:lnTo>
                    <a:pt x="379" y="145"/>
                  </a:lnTo>
                  <a:lnTo>
                    <a:pt x="379" y="146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8"/>
                  </a:lnTo>
                  <a:lnTo>
                    <a:pt x="381" y="148"/>
                  </a:lnTo>
                  <a:lnTo>
                    <a:pt x="381" y="148"/>
                  </a:lnTo>
                  <a:lnTo>
                    <a:pt x="381" y="149"/>
                  </a:lnTo>
                  <a:lnTo>
                    <a:pt x="382" y="149"/>
                  </a:lnTo>
                  <a:lnTo>
                    <a:pt x="382" y="149"/>
                  </a:lnTo>
                  <a:lnTo>
                    <a:pt x="382" y="150"/>
                  </a:lnTo>
                  <a:lnTo>
                    <a:pt x="383" y="150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86" y="152"/>
                  </a:lnTo>
                  <a:lnTo>
                    <a:pt x="387" y="152"/>
                  </a:lnTo>
                  <a:lnTo>
                    <a:pt x="387" y="153"/>
                  </a:lnTo>
                  <a:lnTo>
                    <a:pt x="388" y="153"/>
                  </a:lnTo>
                  <a:lnTo>
                    <a:pt x="388" y="153"/>
                  </a:lnTo>
                  <a:lnTo>
                    <a:pt x="389" y="153"/>
                  </a:lnTo>
                  <a:lnTo>
                    <a:pt x="389" y="154"/>
                  </a:lnTo>
                  <a:lnTo>
                    <a:pt x="390" y="154"/>
                  </a:lnTo>
                  <a:lnTo>
                    <a:pt x="391" y="155"/>
                  </a:lnTo>
                  <a:lnTo>
                    <a:pt x="391" y="155"/>
                  </a:lnTo>
                  <a:lnTo>
                    <a:pt x="392" y="155"/>
                  </a:lnTo>
                  <a:lnTo>
                    <a:pt x="392" y="155"/>
                  </a:lnTo>
                  <a:lnTo>
                    <a:pt x="393" y="155"/>
                  </a:lnTo>
                  <a:lnTo>
                    <a:pt x="393" y="155"/>
                  </a:lnTo>
                  <a:lnTo>
                    <a:pt x="394" y="155"/>
                  </a:lnTo>
                  <a:lnTo>
                    <a:pt x="395" y="155"/>
                  </a:lnTo>
                  <a:lnTo>
                    <a:pt x="396" y="155"/>
                  </a:lnTo>
                  <a:lnTo>
                    <a:pt x="396" y="155"/>
                  </a:lnTo>
                  <a:lnTo>
                    <a:pt x="397" y="155"/>
                  </a:lnTo>
                  <a:lnTo>
                    <a:pt x="397" y="155"/>
                  </a:lnTo>
                  <a:lnTo>
                    <a:pt x="399" y="155"/>
                  </a:lnTo>
                  <a:lnTo>
                    <a:pt x="399" y="155"/>
                  </a:lnTo>
                  <a:lnTo>
                    <a:pt x="400" y="155"/>
                  </a:lnTo>
                  <a:lnTo>
                    <a:pt x="400" y="155"/>
                  </a:lnTo>
                  <a:lnTo>
                    <a:pt x="401" y="155"/>
                  </a:lnTo>
                  <a:lnTo>
                    <a:pt x="402" y="155"/>
                  </a:lnTo>
                  <a:lnTo>
                    <a:pt x="403" y="155"/>
                  </a:lnTo>
                  <a:lnTo>
                    <a:pt x="403" y="155"/>
                  </a:lnTo>
                  <a:lnTo>
                    <a:pt x="404" y="155"/>
                  </a:lnTo>
                  <a:lnTo>
                    <a:pt x="405" y="155"/>
                  </a:lnTo>
                  <a:lnTo>
                    <a:pt x="405" y="154"/>
                  </a:lnTo>
                  <a:lnTo>
                    <a:pt x="406" y="154"/>
                  </a:lnTo>
                  <a:lnTo>
                    <a:pt x="407" y="154"/>
                  </a:lnTo>
                  <a:lnTo>
                    <a:pt x="408" y="153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10" y="153"/>
                  </a:lnTo>
                  <a:lnTo>
                    <a:pt x="410" y="153"/>
                  </a:lnTo>
                  <a:lnTo>
                    <a:pt x="411" y="152"/>
                  </a:lnTo>
                  <a:lnTo>
                    <a:pt x="411" y="152"/>
                  </a:lnTo>
                  <a:lnTo>
                    <a:pt x="412" y="152"/>
                  </a:lnTo>
                  <a:lnTo>
                    <a:pt x="412" y="152"/>
                  </a:lnTo>
                  <a:lnTo>
                    <a:pt x="413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5" y="150"/>
                  </a:lnTo>
                  <a:lnTo>
                    <a:pt x="415" y="149"/>
                  </a:lnTo>
                  <a:lnTo>
                    <a:pt x="416" y="149"/>
                  </a:lnTo>
                  <a:lnTo>
                    <a:pt x="416" y="149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18" y="148"/>
                  </a:lnTo>
                  <a:lnTo>
                    <a:pt x="418" y="147"/>
                  </a:lnTo>
                  <a:lnTo>
                    <a:pt x="418" y="147"/>
                  </a:lnTo>
                  <a:lnTo>
                    <a:pt x="419" y="146"/>
                  </a:lnTo>
                  <a:lnTo>
                    <a:pt x="419" y="146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1" y="144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2" y="141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5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95"/>
                  </a:lnTo>
                  <a:lnTo>
                    <a:pt x="422" y="95"/>
                  </a:lnTo>
                  <a:close/>
                  <a:moveTo>
                    <a:pt x="400" y="105"/>
                  </a:moveTo>
                  <a:lnTo>
                    <a:pt x="400" y="105"/>
                  </a:lnTo>
                  <a:lnTo>
                    <a:pt x="400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2" y="105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6" y="108"/>
                  </a:lnTo>
                  <a:lnTo>
                    <a:pt x="407" y="108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1"/>
                  </a:lnTo>
                  <a:lnTo>
                    <a:pt x="408" y="111"/>
                  </a:lnTo>
                  <a:lnTo>
                    <a:pt x="408" y="112"/>
                  </a:lnTo>
                  <a:lnTo>
                    <a:pt x="409" y="112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9" y="114"/>
                  </a:lnTo>
                  <a:lnTo>
                    <a:pt x="409" y="114"/>
                  </a:lnTo>
                  <a:lnTo>
                    <a:pt x="409" y="115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09" y="116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409" y="119"/>
                  </a:lnTo>
                  <a:lnTo>
                    <a:pt x="409" y="119"/>
                  </a:lnTo>
                  <a:lnTo>
                    <a:pt x="408" y="119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6" y="124"/>
                  </a:lnTo>
                  <a:lnTo>
                    <a:pt x="406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403" y="125"/>
                  </a:lnTo>
                  <a:lnTo>
                    <a:pt x="403" y="125"/>
                  </a:lnTo>
                  <a:lnTo>
                    <a:pt x="403" y="126"/>
                  </a:lnTo>
                  <a:lnTo>
                    <a:pt x="402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8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6" y="126"/>
                  </a:lnTo>
                  <a:lnTo>
                    <a:pt x="396" y="126"/>
                  </a:lnTo>
                  <a:lnTo>
                    <a:pt x="396" y="125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3" y="125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92" y="124"/>
                  </a:lnTo>
                  <a:lnTo>
                    <a:pt x="392" y="124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0" y="121"/>
                  </a:lnTo>
                  <a:lnTo>
                    <a:pt x="390" y="120"/>
                  </a:lnTo>
                  <a:lnTo>
                    <a:pt x="390" y="119"/>
                  </a:lnTo>
                  <a:lnTo>
                    <a:pt x="390" y="119"/>
                  </a:lnTo>
                  <a:lnTo>
                    <a:pt x="389" y="119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9" y="117"/>
                  </a:lnTo>
                  <a:lnTo>
                    <a:pt x="389" y="117"/>
                  </a:lnTo>
                  <a:lnTo>
                    <a:pt x="389" y="116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4"/>
                  </a:lnTo>
                  <a:lnTo>
                    <a:pt x="389" y="114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2"/>
                  </a:lnTo>
                  <a:lnTo>
                    <a:pt x="390" y="112"/>
                  </a:lnTo>
                  <a:lnTo>
                    <a:pt x="390" y="111"/>
                  </a:lnTo>
                  <a:lnTo>
                    <a:pt x="390" y="111"/>
                  </a:lnTo>
                  <a:lnTo>
                    <a:pt x="390" y="110"/>
                  </a:lnTo>
                  <a:lnTo>
                    <a:pt x="391" y="110"/>
                  </a:lnTo>
                  <a:lnTo>
                    <a:pt x="391" y="110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2" y="108"/>
                  </a:lnTo>
                  <a:lnTo>
                    <a:pt x="392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4" y="107"/>
                  </a:lnTo>
                  <a:lnTo>
                    <a:pt x="395" y="107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8" y="105"/>
                  </a:lnTo>
                  <a:lnTo>
                    <a:pt x="399" y="105"/>
                  </a:lnTo>
                  <a:lnTo>
                    <a:pt x="399" y="105"/>
                  </a:lnTo>
                  <a:lnTo>
                    <a:pt x="400" y="105"/>
                  </a:lnTo>
                  <a:lnTo>
                    <a:pt x="400" y="105"/>
                  </a:lnTo>
                  <a:close/>
                  <a:moveTo>
                    <a:pt x="460" y="124"/>
                  </a:move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7" y="125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4" y="127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3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2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7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4" y="125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3" y="124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74" y="120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5"/>
                  </a:lnTo>
                  <a:lnTo>
                    <a:pt x="473" y="115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3" y="112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473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8"/>
                  </a:lnTo>
                  <a:lnTo>
                    <a:pt x="473" y="107"/>
                  </a:lnTo>
                  <a:lnTo>
                    <a:pt x="472" y="106"/>
                  </a:lnTo>
                  <a:lnTo>
                    <a:pt x="472" y="106"/>
                  </a:lnTo>
                  <a:lnTo>
                    <a:pt x="472" y="105"/>
                  </a:lnTo>
                  <a:lnTo>
                    <a:pt x="471" y="105"/>
                  </a:lnTo>
                  <a:lnTo>
                    <a:pt x="471" y="104"/>
                  </a:lnTo>
                  <a:lnTo>
                    <a:pt x="471" y="103"/>
                  </a:lnTo>
                  <a:lnTo>
                    <a:pt x="470" y="103"/>
                  </a:lnTo>
                  <a:lnTo>
                    <a:pt x="469" y="102"/>
                  </a:lnTo>
                  <a:lnTo>
                    <a:pt x="469" y="102"/>
                  </a:lnTo>
                  <a:lnTo>
                    <a:pt x="468" y="101"/>
                  </a:lnTo>
                  <a:lnTo>
                    <a:pt x="468" y="101"/>
                  </a:lnTo>
                  <a:lnTo>
                    <a:pt x="468" y="100"/>
                  </a:lnTo>
                  <a:lnTo>
                    <a:pt x="467" y="99"/>
                  </a:lnTo>
                  <a:lnTo>
                    <a:pt x="467" y="99"/>
                  </a:lnTo>
                  <a:lnTo>
                    <a:pt x="466" y="98"/>
                  </a:lnTo>
                  <a:lnTo>
                    <a:pt x="465" y="98"/>
                  </a:lnTo>
                  <a:lnTo>
                    <a:pt x="465" y="97"/>
                  </a:lnTo>
                  <a:lnTo>
                    <a:pt x="464" y="97"/>
                  </a:lnTo>
                  <a:lnTo>
                    <a:pt x="464" y="96"/>
                  </a:lnTo>
                  <a:lnTo>
                    <a:pt x="463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1" y="95"/>
                  </a:lnTo>
                  <a:lnTo>
                    <a:pt x="461" y="95"/>
                  </a:lnTo>
                  <a:lnTo>
                    <a:pt x="460" y="95"/>
                  </a:lnTo>
                  <a:lnTo>
                    <a:pt x="459" y="95"/>
                  </a:lnTo>
                  <a:lnTo>
                    <a:pt x="458" y="94"/>
                  </a:lnTo>
                  <a:lnTo>
                    <a:pt x="458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6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2" y="94"/>
                  </a:lnTo>
                  <a:lnTo>
                    <a:pt x="451" y="94"/>
                  </a:lnTo>
                  <a:lnTo>
                    <a:pt x="450" y="94"/>
                  </a:lnTo>
                  <a:lnTo>
                    <a:pt x="450" y="94"/>
                  </a:lnTo>
                  <a:lnTo>
                    <a:pt x="449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47" y="94"/>
                  </a:lnTo>
                  <a:lnTo>
                    <a:pt x="446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4" y="95"/>
                  </a:lnTo>
                  <a:lnTo>
                    <a:pt x="443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1" y="96"/>
                  </a:lnTo>
                  <a:lnTo>
                    <a:pt x="440" y="96"/>
                  </a:lnTo>
                  <a:lnTo>
                    <a:pt x="440" y="97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8" y="98"/>
                  </a:lnTo>
                  <a:lnTo>
                    <a:pt x="437" y="99"/>
                  </a:lnTo>
                  <a:lnTo>
                    <a:pt x="437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35" y="101"/>
                  </a:lnTo>
                  <a:lnTo>
                    <a:pt x="435" y="102"/>
                  </a:lnTo>
                  <a:lnTo>
                    <a:pt x="435" y="102"/>
                  </a:lnTo>
                  <a:lnTo>
                    <a:pt x="434" y="103"/>
                  </a:lnTo>
                  <a:lnTo>
                    <a:pt x="434" y="103"/>
                  </a:lnTo>
                  <a:lnTo>
                    <a:pt x="433" y="104"/>
                  </a:lnTo>
                  <a:lnTo>
                    <a:pt x="433" y="105"/>
                  </a:lnTo>
                  <a:lnTo>
                    <a:pt x="433" y="105"/>
                  </a:lnTo>
                  <a:lnTo>
                    <a:pt x="433" y="106"/>
                  </a:lnTo>
                  <a:lnTo>
                    <a:pt x="432" y="106"/>
                  </a:lnTo>
                  <a:lnTo>
                    <a:pt x="432" y="107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1" y="109"/>
                  </a:lnTo>
                  <a:lnTo>
                    <a:pt x="431" y="110"/>
                  </a:lnTo>
                  <a:lnTo>
                    <a:pt x="431" y="110"/>
                  </a:lnTo>
                  <a:lnTo>
                    <a:pt x="430" y="111"/>
                  </a:lnTo>
                  <a:lnTo>
                    <a:pt x="430" y="112"/>
                  </a:lnTo>
                  <a:lnTo>
                    <a:pt x="430" y="113"/>
                  </a:lnTo>
                  <a:lnTo>
                    <a:pt x="430" y="113"/>
                  </a:lnTo>
                  <a:lnTo>
                    <a:pt x="430" y="114"/>
                  </a:lnTo>
                  <a:lnTo>
                    <a:pt x="430" y="115"/>
                  </a:lnTo>
                  <a:lnTo>
                    <a:pt x="430" y="116"/>
                  </a:lnTo>
                  <a:lnTo>
                    <a:pt x="430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0" y="119"/>
                  </a:lnTo>
                  <a:lnTo>
                    <a:pt x="430" y="120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3"/>
                  </a:lnTo>
                  <a:lnTo>
                    <a:pt x="431" y="124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3" y="126"/>
                  </a:lnTo>
                  <a:lnTo>
                    <a:pt x="433" y="126"/>
                  </a:lnTo>
                  <a:lnTo>
                    <a:pt x="433" y="127"/>
                  </a:lnTo>
                  <a:lnTo>
                    <a:pt x="433" y="128"/>
                  </a:lnTo>
                  <a:lnTo>
                    <a:pt x="434" y="128"/>
                  </a:lnTo>
                  <a:lnTo>
                    <a:pt x="434" y="129"/>
                  </a:lnTo>
                  <a:lnTo>
                    <a:pt x="435" y="129"/>
                  </a:lnTo>
                  <a:lnTo>
                    <a:pt x="435" y="130"/>
                  </a:lnTo>
                  <a:lnTo>
                    <a:pt x="435" y="130"/>
                  </a:lnTo>
                  <a:lnTo>
                    <a:pt x="436" y="131"/>
                  </a:lnTo>
                  <a:lnTo>
                    <a:pt x="437" y="132"/>
                  </a:lnTo>
                  <a:lnTo>
                    <a:pt x="437" y="132"/>
                  </a:lnTo>
                  <a:lnTo>
                    <a:pt x="438" y="132"/>
                  </a:lnTo>
                  <a:lnTo>
                    <a:pt x="438" y="133"/>
                  </a:lnTo>
                  <a:lnTo>
                    <a:pt x="439" y="133"/>
                  </a:lnTo>
                  <a:lnTo>
                    <a:pt x="439" y="134"/>
                  </a:lnTo>
                  <a:lnTo>
                    <a:pt x="440" y="134"/>
                  </a:lnTo>
                  <a:lnTo>
                    <a:pt x="441" y="134"/>
                  </a:lnTo>
                  <a:lnTo>
                    <a:pt x="441" y="135"/>
                  </a:lnTo>
                  <a:lnTo>
                    <a:pt x="442" y="136"/>
                  </a:lnTo>
                  <a:lnTo>
                    <a:pt x="442" y="136"/>
                  </a:lnTo>
                  <a:lnTo>
                    <a:pt x="443" y="136"/>
                  </a:lnTo>
                  <a:lnTo>
                    <a:pt x="444" y="137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46" y="137"/>
                  </a:lnTo>
                  <a:lnTo>
                    <a:pt x="446" y="137"/>
                  </a:lnTo>
                  <a:lnTo>
                    <a:pt x="447" y="137"/>
                  </a:lnTo>
                  <a:lnTo>
                    <a:pt x="448" y="137"/>
                  </a:lnTo>
                  <a:lnTo>
                    <a:pt x="448" y="137"/>
                  </a:lnTo>
                  <a:lnTo>
                    <a:pt x="449" y="137"/>
                  </a:lnTo>
                  <a:lnTo>
                    <a:pt x="450" y="137"/>
                  </a:lnTo>
                  <a:lnTo>
                    <a:pt x="450" y="137"/>
                  </a:lnTo>
                  <a:lnTo>
                    <a:pt x="451" y="137"/>
                  </a:lnTo>
                  <a:lnTo>
                    <a:pt x="452" y="138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4" y="137"/>
                  </a:lnTo>
                  <a:lnTo>
                    <a:pt x="455" y="137"/>
                  </a:lnTo>
                  <a:lnTo>
                    <a:pt x="456" y="137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8" y="137"/>
                  </a:lnTo>
                  <a:lnTo>
                    <a:pt x="458" y="137"/>
                  </a:lnTo>
                  <a:lnTo>
                    <a:pt x="459" y="137"/>
                  </a:lnTo>
                  <a:lnTo>
                    <a:pt x="460" y="137"/>
                  </a:lnTo>
                  <a:lnTo>
                    <a:pt x="461" y="137"/>
                  </a:lnTo>
                  <a:lnTo>
                    <a:pt x="461" y="136"/>
                  </a:lnTo>
                  <a:lnTo>
                    <a:pt x="462" y="136"/>
                  </a:lnTo>
                  <a:lnTo>
                    <a:pt x="462" y="136"/>
                  </a:lnTo>
                  <a:lnTo>
                    <a:pt x="463" y="135"/>
                  </a:lnTo>
                  <a:lnTo>
                    <a:pt x="464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5" y="133"/>
                  </a:lnTo>
                  <a:lnTo>
                    <a:pt x="466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0"/>
                  </a:lnTo>
                  <a:lnTo>
                    <a:pt x="468" y="130"/>
                  </a:lnTo>
                  <a:lnTo>
                    <a:pt x="469" y="129"/>
                  </a:lnTo>
                  <a:lnTo>
                    <a:pt x="469" y="129"/>
                  </a:lnTo>
                  <a:lnTo>
                    <a:pt x="470" y="128"/>
                  </a:lnTo>
                  <a:lnTo>
                    <a:pt x="471" y="128"/>
                  </a:lnTo>
                  <a:lnTo>
                    <a:pt x="471" y="127"/>
                  </a:lnTo>
                  <a:lnTo>
                    <a:pt x="471" y="126"/>
                  </a:lnTo>
                  <a:lnTo>
                    <a:pt x="472" y="126"/>
                  </a:lnTo>
                  <a:lnTo>
                    <a:pt x="472" y="125"/>
                  </a:lnTo>
                  <a:lnTo>
                    <a:pt x="472" y="124"/>
                  </a:lnTo>
                  <a:lnTo>
                    <a:pt x="473" y="124"/>
                  </a:lnTo>
                  <a:lnTo>
                    <a:pt x="460" y="124"/>
                  </a:lnTo>
                  <a:lnTo>
                    <a:pt x="460" y="124"/>
                  </a:lnTo>
                  <a:close/>
                  <a:moveTo>
                    <a:pt x="443" y="111"/>
                  </a:moveTo>
                  <a:lnTo>
                    <a:pt x="443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3" y="109"/>
                  </a:lnTo>
                  <a:lnTo>
                    <a:pt x="443" y="109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7" y="105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451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55" y="104"/>
                  </a:lnTo>
                  <a:lnTo>
                    <a:pt x="455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9" y="106"/>
                  </a:lnTo>
                  <a:lnTo>
                    <a:pt x="459" y="107"/>
                  </a:lnTo>
                  <a:lnTo>
                    <a:pt x="459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1"/>
                  </a:lnTo>
                  <a:lnTo>
                    <a:pt x="462" y="111"/>
                  </a:lnTo>
                  <a:lnTo>
                    <a:pt x="443" y="111"/>
                  </a:lnTo>
                  <a:lnTo>
                    <a:pt x="443" y="1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36625" y="407036"/>
            <a:ext cx="891619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900" b="1" i="0" dirty="0" smtClean="0">
                <a:solidFill>
                  <a:srgbClr val="F7941D"/>
                </a:solidFill>
              </a:rPr>
              <a:t>Termíny plnění zadání od lektorů</a:t>
            </a:r>
            <a:endParaRPr lang="cs-CZ" altLang="cs-CZ" sz="2900" b="1" i="0" dirty="0">
              <a:solidFill>
                <a:srgbClr val="F7941D"/>
              </a:solidFill>
            </a:endParaRPr>
          </a:p>
          <a:p>
            <a:pPr>
              <a:spcBef>
                <a:spcPct val="50000"/>
              </a:spcBef>
            </a:pPr>
            <a:endParaRPr lang="cs-CZ" altLang="cs-CZ" sz="1800" i="0" dirty="0"/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9656763" y="6116638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31CF1865-075B-453B-904D-307369007144}" type="slidenum">
              <a:rPr lang="cs-CZ" altLang="cs-CZ" sz="1200" i="0" smtClean="0"/>
              <a:pPr algn="r">
                <a:spcBef>
                  <a:spcPct val="50000"/>
                </a:spcBef>
              </a:pPr>
              <a:t>6</a:t>
            </a:fld>
            <a:endParaRPr lang="cs-CZ" altLang="cs-CZ" sz="1200" i="0" dirty="0"/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1187450" y="1003300"/>
            <a:ext cx="907097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674290" y="883921"/>
            <a:ext cx="9528969" cy="517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 sz="1600" i="0" dirty="0"/>
          </a:p>
          <a:p>
            <a:pPr>
              <a:spcBef>
                <a:spcPct val="50000"/>
              </a:spcBef>
            </a:pPr>
            <a:endParaRPr lang="cs-CZ" altLang="cs-CZ" sz="2800" i="0" dirty="0"/>
          </a:p>
          <a:p>
            <a:pPr algn="just">
              <a:spcBef>
                <a:spcPct val="50000"/>
              </a:spcBef>
            </a:pPr>
            <a:r>
              <a:rPr lang="cs-CZ" altLang="cs-CZ" sz="2800" i="0" dirty="0" smtClean="0"/>
              <a:t>Termíny odevzdání postupových prací – </a:t>
            </a:r>
            <a:r>
              <a:rPr lang="cs-CZ" altLang="cs-CZ" sz="2800" b="1" i="0" dirty="0" smtClean="0"/>
              <a:t>vždy 1  měsíc </a:t>
            </a:r>
            <a:r>
              <a:rPr lang="cs-CZ" altLang="cs-CZ" sz="2800" i="0" dirty="0" smtClean="0"/>
              <a:t>po termínu setkání (na základě požadavků od jednotlivých lektorů). Zadání prací bude vyvěšeno na webových stránkách.</a:t>
            </a:r>
          </a:p>
          <a:p>
            <a:pPr algn="just">
              <a:spcBef>
                <a:spcPct val="50000"/>
              </a:spcBef>
            </a:pPr>
            <a:endParaRPr lang="cs-CZ" altLang="cs-CZ" sz="2800" i="0" dirty="0"/>
          </a:p>
          <a:p>
            <a:pPr algn="just">
              <a:spcBef>
                <a:spcPct val="50000"/>
              </a:spcBef>
            </a:pPr>
            <a:r>
              <a:rPr lang="cs-CZ" altLang="cs-CZ" sz="2800" i="0" dirty="0" smtClean="0"/>
              <a:t>Výjimku tvoří závěrečná </a:t>
            </a:r>
            <a:r>
              <a:rPr lang="cs-CZ" altLang="cs-CZ" sz="2800" i="0" dirty="0" smtClean="0"/>
              <a:t>práce. </a:t>
            </a:r>
            <a:endParaRPr lang="cs-CZ" altLang="cs-CZ" sz="2800" i="0" dirty="0"/>
          </a:p>
        </p:txBody>
      </p:sp>
    </p:spTree>
    <p:extLst>
      <p:ext uri="{BB962C8B-B14F-4D97-AF65-F5344CB8AC3E}">
        <p14:creationId xmlns:p14="http://schemas.microsoft.com/office/powerpoint/2010/main" val="13273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8"/>
          <p:cNvGrpSpPr>
            <a:grpSpLocks noChangeAspect="1"/>
          </p:cNvGrpSpPr>
          <p:nvPr/>
        </p:nvGrpSpPr>
        <p:grpSpPr bwMode="auto">
          <a:xfrm>
            <a:off x="0" y="0"/>
            <a:ext cx="10693400" cy="7558088"/>
            <a:chOff x="0" y="0"/>
            <a:chExt cx="6736" cy="4761"/>
          </a:xfrm>
        </p:grpSpPr>
        <p:sp>
          <p:nvSpPr>
            <p:cNvPr id="41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736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" y="2"/>
              <a:ext cx="6729" cy="4757"/>
            </a:xfrm>
            <a:custGeom>
              <a:avLst/>
              <a:gdLst>
                <a:gd name="T0" fmla="*/ 0 w 6729"/>
                <a:gd name="T1" fmla="*/ 0 h 4757"/>
                <a:gd name="T2" fmla="*/ 0 w 6729"/>
                <a:gd name="T3" fmla="*/ 4757 h 4757"/>
                <a:gd name="T4" fmla="*/ 6729 w 6729"/>
                <a:gd name="T5" fmla="*/ 4757 h 4757"/>
                <a:gd name="T6" fmla="*/ 6729 w 6729"/>
                <a:gd name="T7" fmla="*/ 0 h 4757"/>
                <a:gd name="T8" fmla="*/ 0 w 6729"/>
                <a:gd name="T9" fmla="*/ 0 h 4757"/>
                <a:gd name="T10" fmla="*/ 0 w 6729"/>
                <a:gd name="T11" fmla="*/ 0 h 4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9" h="4757">
                  <a:moveTo>
                    <a:pt x="0" y="0"/>
                  </a:moveTo>
                  <a:lnTo>
                    <a:pt x="0" y="4757"/>
                  </a:lnTo>
                  <a:lnTo>
                    <a:pt x="6729" y="4757"/>
                  </a:lnTo>
                  <a:lnTo>
                    <a:pt x="67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95" y="416"/>
              <a:ext cx="371" cy="4050"/>
            </a:xfrm>
            <a:custGeom>
              <a:avLst/>
              <a:gdLst>
                <a:gd name="T0" fmla="*/ 0 w 371"/>
                <a:gd name="T1" fmla="*/ 4050 h 4050"/>
                <a:gd name="T2" fmla="*/ 3 w 371"/>
                <a:gd name="T3" fmla="*/ 4050 h 4050"/>
                <a:gd name="T4" fmla="*/ 3 w 371"/>
                <a:gd name="T5" fmla="*/ 4 h 4050"/>
                <a:gd name="T6" fmla="*/ 371 w 371"/>
                <a:gd name="T7" fmla="*/ 4 h 4050"/>
                <a:gd name="T8" fmla="*/ 371 w 371"/>
                <a:gd name="T9" fmla="*/ 0 h 4050"/>
                <a:gd name="T10" fmla="*/ 0 w 371"/>
                <a:gd name="T11" fmla="*/ 0 h 4050"/>
                <a:gd name="T12" fmla="*/ 0 w 371"/>
                <a:gd name="T13" fmla="*/ 4050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4050">
                  <a:moveTo>
                    <a:pt x="0" y="4050"/>
                  </a:moveTo>
                  <a:lnTo>
                    <a:pt x="3" y="4050"/>
                  </a:lnTo>
                  <a:lnTo>
                    <a:pt x="3" y="4"/>
                  </a:lnTo>
                  <a:lnTo>
                    <a:pt x="371" y="4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4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161" y="4076"/>
              <a:ext cx="1345" cy="206"/>
            </a:xfrm>
            <a:custGeom>
              <a:avLst/>
              <a:gdLst>
                <a:gd name="T0" fmla="*/ 0 w 1345"/>
                <a:gd name="T1" fmla="*/ 206 h 206"/>
                <a:gd name="T2" fmla="*/ 3 w 1345"/>
                <a:gd name="T3" fmla="*/ 206 h 206"/>
                <a:gd name="T4" fmla="*/ 3 w 1345"/>
                <a:gd name="T5" fmla="*/ 2 h 206"/>
                <a:gd name="T6" fmla="*/ 1345 w 1345"/>
                <a:gd name="T7" fmla="*/ 3 h 206"/>
                <a:gd name="T8" fmla="*/ 1345 w 1345"/>
                <a:gd name="T9" fmla="*/ 0 h 206"/>
                <a:gd name="T10" fmla="*/ 0 w 1345"/>
                <a:gd name="T11" fmla="*/ 0 h 206"/>
                <a:gd name="T12" fmla="*/ 0 w 1345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06">
                  <a:moveTo>
                    <a:pt x="0" y="206"/>
                  </a:moveTo>
                  <a:lnTo>
                    <a:pt x="3" y="206"/>
                  </a:lnTo>
                  <a:lnTo>
                    <a:pt x="3" y="2"/>
                  </a:lnTo>
                  <a:lnTo>
                    <a:pt x="1345" y="3"/>
                  </a:lnTo>
                  <a:lnTo>
                    <a:pt x="1345" y="0"/>
                  </a:lnTo>
                  <a:lnTo>
                    <a:pt x="0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29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6 w 132"/>
                <a:gd name="T17" fmla="*/ 10 h 133"/>
                <a:gd name="T18" fmla="*/ 121 w 132"/>
                <a:gd name="T19" fmla="*/ 5 h 133"/>
                <a:gd name="T20" fmla="*/ 115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3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4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3 w 132"/>
                <a:gd name="T45" fmla="*/ 16 h 133"/>
                <a:gd name="T46" fmla="*/ 1 w 132"/>
                <a:gd name="T47" fmla="*/ 23 h 133"/>
                <a:gd name="T48" fmla="*/ 1 w 132"/>
                <a:gd name="T49" fmla="*/ 33 h 133"/>
                <a:gd name="T50" fmla="*/ 0 w 132"/>
                <a:gd name="T51" fmla="*/ 46 h 133"/>
                <a:gd name="T52" fmla="*/ 1 w 132"/>
                <a:gd name="T53" fmla="*/ 59 h 133"/>
                <a:gd name="T54" fmla="*/ 1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1 w 132"/>
                <a:gd name="T61" fmla="*/ 109 h 133"/>
                <a:gd name="T62" fmla="*/ 3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4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3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5 w 132"/>
                <a:gd name="T87" fmla="*/ 130 h 133"/>
                <a:gd name="T88" fmla="*/ 121 w 132"/>
                <a:gd name="T89" fmla="*/ 127 h 133"/>
                <a:gd name="T90" fmla="*/ 126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5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29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6 w 132"/>
                <a:gd name="T17" fmla="*/ 11 h 134"/>
                <a:gd name="T18" fmla="*/ 121 w 132"/>
                <a:gd name="T19" fmla="*/ 6 h 134"/>
                <a:gd name="T20" fmla="*/ 115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3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4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3 w 132"/>
                <a:gd name="T45" fmla="*/ 17 h 134"/>
                <a:gd name="T46" fmla="*/ 1 w 132"/>
                <a:gd name="T47" fmla="*/ 23 h 134"/>
                <a:gd name="T48" fmla="*/ 1 w 132"/>
                <a:gd name="T49" fmla="*/ 34 h 134"/>
                <a:gd name="T50" fmla="*/ 0 w 132"/>
                <a:gd name="T51" fmla="*/ 47 h 134"/>
                <a:gd name="T52" fmla="*/ 1 w 132"/>
                <a:gd name="T53" fmla="*/ 60 h 134"/>
                <a:gd name="T54" fmla="*/ 1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1 w 132"/>
                <a:gd name="T61" fmla="*/ 111 h 134"/>
                <a:gd name="T62" fmla="*/ 3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4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3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5 w 132"/>
                <a:gd name="T87" fmla="*/ 132 h 134"/>
                <a:gd name="T88" fmla="*/ 121 w 132"/>
                <a:gd name="T89" fmla="*/ 128 h 134"/>
                <a:gd name="T90" fmla="*/ 126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6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5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6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1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11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96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9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75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7 w 132"/>
                <a:gd name="T17" fmla="*/ 10 h 133"/>
                <a:gd name="T18" fmla="*/ 121 w 132"/>
                <a:gd name="T19" fmla="*/ 5 h 133"/>
                <a:gd name="T20" fmla="*/ 116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2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3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2 w 132"/>
                <a:gd name="T45" fmla="*/ 16 h 133"/>
                <a:gd name="T46" fmla="*/ 0 w 132"/>
                <a:gd name="T47" fmla="*/ 23 h 133"/>
                <a:gd name="T48" fmla="*/ 0 w 132"/>
                <a:gd name="T49" fmla="*/ 33 h 133"/>
                <a:gd name="T50" fmla="*/ 0 w 132"/>
                <a:gd name="T51" fmla="*/ 46 h 133"/>
                <a:gd name="T52" fmla="*/ 0 w 132"/>
                <a:gd name="T53" fmla="*/ 59 h 133"/>
                <a:gd name="T54" fmla="*/ 0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0 w 132"/>
                <a:gd name="T61" fmla="*/ 109 h 133"/>
                <a:gd name="T62" fmla="*/ 2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3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2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6 w 132"/>
                <a:gd name="T87" fmla="*/ 130 h 133"/>
                <a:gd name="T88" fmla="*/ 121 w 132"/>
                <a:gd name="T89" fmla="*/ 127 h 133"/>
                <a:gd name="T90" fmla="*/ 127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75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7 w 132"/>
                <a:gd name="T17" fmla="*/ 11 h 134"/>
                <a:gd name="T18" fmla="*/ 121 w 132"/>
                <a:gd name="T19" fmla="*/ 6 h 134"/>
                <a:gd name="T20" fmla="*/ 116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2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3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2 w 132"/>
                <a:gd name="T45" fmla="*/ 17 h 134"/>
                <a:gd name="T46" fmla="*/ 0 w 132"/>
                <a:gd name="T47" fmla="*/ 23 h 134"/>
                <a:gd name="T48" fmla="*/ 0 w 132"/>
                <a:gd name="T49" fmla="*/ 34 h 134"/>
                <a:gd name="T50" fmla="*/ 0 w 132"/>
                <a:gd name="T51" fmla="*/ 47 h 134"/>
                <a:gd name="T52" fmla="*/ 0 w 132"/>
                <a:gd name="T53" fmla="*/ 60 h 134"/>
                <a:gd name="T54" fmla="*/ 0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0 w 132"/>
                <a:gd name="T61" fmla="*/ 111 h 134"/>
                <a:gd name="T62" fmla="*/ 2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3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2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6 w 132"/>
                <a:gd name="T87" fmla="*/ 132 h 134"/>
                <a:gd name="T88" fmla="*/ 121 w 132"/>
                <a:gd name="T89" fmla="*/ 128 h 134"/>
                <a:gd name="T90" fmla="*/ 127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57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1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1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601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9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8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39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39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21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21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03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85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09 w 133"/>
                <a:gd name="T23" fmla="*/ 0 h 133"/>
                <a:gd name="T24" fmla="*/ 99 w 133"/>
                <a:gd name="T25" fmla="*/ 0 h 133"/>
                <a:gd name="T26" fmla="*/ 85 w 133"/>
                <a:gd name="T27" fmla="*/ 0 h 133"/>
                <a:gd name="T28" fmla="*/ 72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2 w 133"/>
                <a:gd name="T79" fmla="*/ 132 h 133"/>
                <a:gd name="T80" fmla="*/ 85 w 133"/>
                <a:gd name="T81" fmla="*/ 133 h 133"/>
                <a:gd name="T82" fmla="*/ 99 w 133"/>
                <a:gd name="T83" fmla="*/ 133 h 133"/>
                <a:gd name="T84" fmla="*/ 109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5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2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880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3 w 78"/>
                <a:gd name="T37" fmla="*/ 1 h 78"/>
                <a:gd name="T38" fmla="*/ 9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1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700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1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1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1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67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149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49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131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131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13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131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95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7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7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97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6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6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7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79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3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3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590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1 w 133"/>
                <a:gd name="T31" fmla="*/ 0 h 133"/>
                <a:gd name="T32" fmla="*/ 48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8 w 133"/>
                <a:gd name="T75" fmla="*/ 133 h 133"/>
                <a:gd name="T76" fmla="*/ 61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8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9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38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1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230" y="4400"/>
              <a:ext cx="133" cy="133"/>
            </a:xfrm>
            <a:custGeom>
              <a:avLst/>
              <a:gdLst>
                <a:gd name="T0" fmla="*/ 133 w 133"/>
                <a:gd name="T1" fmla="*/ 107 h 133"/>
                <a:gd name="T2" fmla="*/ 133 w 133"/>
                <a:gd name="T3" fmla="*/ 110 h 133"/>
                <a:gd name="T4" fmla="*/ 132 w 133"/>
                <a:gd name="T5" fmla="*/ 114 h 133"/>
                <a:gd name="T6" fmla="*/ 131 w 133"/>
                <a:gd name="T7" fmla="*/ 116 h 133"/>
                <a:gd name="T8" fmla="*/ 129 w 133"/>
                <a:gd name="T9" fmla="*/ 120 h 133"/>
                <a:gd name="T10" fmla="*/ 127 w 133"/>
                <a:gd name="T11" fmla="*/ 122 h 133"/>
                <a:gd name="T12" fmla="*/ 125 w 133"/>
                <a:gd name="T13" fmla="*/ 125 h 133"/>
                <a:gd name="T14" fmla="*/ 123 w 133"/>
                <a:gd name="T15" fmla="*/ 127 h 133"/>
                <a:gd name="T16" fmla="*/ 120 w 133"/>
                <a:gd name="T17" fmla="*/ 129 h 133"/>
                <a:gd name="T18" fmla="*/ 117 w 133"/>
                <a:gd name="T19" fmla="*/ 131 h 133"/>
                <a:gd name="T20" fmla="*/ 114 w 133"/>
                <a:gd name="T21" fmla="*/ 132 h 133"/>
                <a:gd name="T22" fmla="*/ 110 w 133"/>
                <a:gd name="T23" fmla="*/ 133 h 133"/>
                <a:gd name="T24" fmla="*/ 106 w 133"/>
                <a:gd name="T25" fmla="*/ 133 h 133"/>
                <a:gd name="T26" fmla="*/ 27 w 133"/>
                <a:gd name="T27" fmla="*/ 133 h 133"/>
                <a:gd name="T28" fmla="*/ 23 w 133"/>
                <a:gd name="T29" fmla="*/ 133 h 133"/>
                <a:gd name="T30" fmla="*/ 20 w 133"/>
                <a:gd name="T31" fmla="*/ 132 h 133"/>
                <a:gd name="T32" fmla="*/ 17 w 133"/>
                <a:gd name="T33" fmla="*/ 131 h 133"/>
                <a:gd name="T34" fmla="*/ 13 w 133"/>
                <a:gd name="T35" fmla="*/ 129 h 133"/>
                <a:gd name="T36" fmla="*/ 11 w 133"/>
                <a:gd name="T37" fmla="*/ 127 h 133"/>
                <a:gd name="T38" fmla="*/ 8 w 133"/>
                <a:gd name="T39" fmla="*/ 125 h 133"/>
                <a:gd name="T40" fmla="*/ 6 w 133"/>
                <a:gd name="T41" fmla="*/ 122 h 133"/>
                <a:gd name="T42" fmla="*/ 4 w 133"/>
                <a:gd name="T43" fmla="*/ 120 h 133"/>
                <a:gd name="T44" fmla="*/ 3 w 133"/>
                <a:gd name="T45" fmla="*/ 116 h 133"/>
                <a:gd name="T46" fmla="*/ 1 w 133"/>
                <a:gd name="T47" fmla="*/ 114 h 133"/>
                <a:gd name="T48" fmla="*/ 1 w 133"/>
                <a:gd name="T49" fmla="*/ 110 h 133"/>
                <a:gd name="T50" fmla="*/ 0 w 133"/>
                <a:gd name="T51" fmla="*/ 107 h 133"/>
                <a:gd name="T52" fmla="*/ 0 w 133"/>
                <a:gd name="T53" fmla="*/ 27 h 133"/>
                <a:gd name="T54" fmla="*/ 1 w 133"/>
                <a:gd name="T55" fmla="*/ 23 h 133"/>
                <a:gd name="T56" fmla="*/ 1 w 133"/>
                <a:gd name="T57" fmla="*/ 19 h 133"/>
                <a:gd name="T58" fmla="*/ 3 w 133"/>
                <a:gd name="T59" fmla="*/ 16 h 133"/>
                <a:gd name="T60" fmla="*/ 4 w 133"/>
                <a:gd name="T61" fmla="*/ 13 h 133"/>
                <a:gd name="T62" fmla="*/ 6 w 133"/>
                <a:gd name="T63" fmla="*/ 10 h 133"/>
                <a:gd name="T64" fmla="*/ 8 w 133"/>
                <a:gd name="T65" fmla="*/ 8 h 133"/>
                <a:gd name="T66" fmla="*/ 11 w 133"/>
                <a:gd name="T67" fmla="*/ 5 h 133"/>
                <a:gd name="T68" fmla="*/ 13 w 133"/>
                <a:gd name="T69" fmla="*/ 4 h 133"/>
                <a:gd name="T70" fmla="*/ 17 w 133"/>
                <a:gd name="T71" fmla="*/ 2 h 133"/>
                <a:gd name="T72" fmla="*/ 20 w 133"/>
                <a:gd name="T73" fmla="*/ 1 h 133"/>
                <a:gd name="T74" fmla="*/ 23 w 133"/>
                <a:gd name="T75" fmla="*/ 0 h 133"/>
                <a:gd name="T76" fmla="*/ 27 w 133"/>
                <a:gd name="T77" fmla="*/ 0 h 133"/>
                <a:gd name="T78" fmla="*/ 106 w 133"/>
                <a:gd name="T79" fmla="*/ 0 h 133"/>
                <a:gd name="T80" fmla="*/ 110 w 133"/>
                <a:gd name="T81" fmla="*/ 0 h 133"/>
                <a:gd name="T82" fmla="*/ 114 w 133"/>
                <a:gd name="T83" fmla="*/ 1 h 133"/>
                <a:gd name="T84" fmla="*/ 117 w 133"/>
                <a:gd name="T85" fmla="*/ 2 h 133"/>
                <a:gd name="T86" fmla="*/ 120 w 133"/>
                <a:gd name="T87" fmla="*/ 4 h 133"/>
                <a:gd name="T88" fmla="*/ 123 w 133"/>
                <a:gd name="T89" fmla="*/ 5 h 133"/>
                <a:gd name="T90" fmla="*/ 125 w 133"/>
                <a:gd name="T91" fmla="*/ 8 h 133"/>
                <a:gd name="T92" fmla="*/ 127 w 133"/>
                <a:gd name="T93" fmla="*/ 10 h 133"/>
                <a:gd name="T94" fmla="*/ 129 w 133"/>
                <a:gd name="T95" fmla="*/ 13 h 133"/>
                <a:gd name="T96" fmla="*/ 131 w 133"/>
                <a:gd name="T97" fmla="*/ 16 h 133"/>
                <a:gd name="T98" fmla="*/ 132 w 133"/>
                <a:gd name="T99" fmla="*/ 19 h 133"/>
                <a:gd name="T100" fmla="*/ 133 w 133"/>
                <a:gd name="T101" fmla="*/ 23 h 133"/>
                <a:gd name="T102" fmla="*/ 133 w 133"/>
                <a:gd name="T103" fmla="*/ 27 h 133"/>
                <a:gd name="T104" fmla="*/ 133 w 133"/>
                <a:gd name="T105" fmla="*/ 107 h 133"/>
                <a:gd name="T106" fmla="*/ 133 w 133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107"/>
                  </a:moveTo>
                  <a:lnTo>
                    <a:pt x="133" y="110"/>
                  </a:lnTo>
                  <a:lnTo>
                    <a:pt x="132" y="114"/>
                  </a:lnTo>
                  <a:lnTo>
                    <a:pt x="131" y="116"/>
                  </a:lnTo>
                  <a:lnTo>
                    <a:pt x="129" y="120"/>
                  </a:lnTo>
                  <a:lnTo>
                    <a:pt x="127" y="122"/>
                  </a:lnTo>
                  <a:lnTo>
                    <a:pt x="125" y="125"/>
                  </a:lnTo>
                  <a:lnTo>
                    <a:pt x="123" y="127"/>
                  </a:lnTo>
                  <a:lnTo>
                    <a:pt x="120" y="129"/>
                  </a:lnTo>
                  <a:lnTo>
                    <a:pt x="117" y="131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06" y="133"/>
                  </a:lnTo>
                  <a:lnTo>
                    <a:pt x="27" y="133"/>
                  </a:lnTo>
                  <a:lnTo>
                    <a:pt x="23" y="133"/>
                  </a:lnTo>
                  <a:lnTo>
                    <a:pt x="20" y="132"/>
                  </a:lnTo>
                  <a:lnTo>
                    <a:pt x="17" y="131"/>
                  </a:lnTo>
                  <a:lnTo>
                    <a:pt x="13" y="129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6" y="122"/>
                  </a:lnTo>
                  <a:lnTo>
                    <a:pt x="4" y="120"/>
                  </a:lnTo>
                  <a:lnTo>
                    <a:pt x="3" y="116"/>
                  </a:lnTo>
                  <a:lnTo>
                    <a:pt x="1" y="114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5" y="8"/>
                  </a:lnTo>
                  <a:lnTo>
                    <a:pt x="127" y="10"/>
                  </a:lnTo>
                  <a:lnTo>
                    <a:pt x="129" y="13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3" y="23"/>
                  </a:lnTo>
                  <a:lnTo>
                    <a:pt x="133" y="27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096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123" y="4243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4943" y="4427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916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5 w 133"/>
                <a:gd name="T27" fmla="*/ 1 h 134"/>
                <a:gd name="T28" fmla="*/ 72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2 w 133"/>
                <a:gd name="T79" fmla="*/ 133 h 134"/>
                <a:gd name="T80" fmla="*/ 85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2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5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2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73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473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55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419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437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437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419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4582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40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4041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83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8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68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0 w 78"/>
                <a:gd name="T49" fmla="*/ 20 h 78"/>
                <a:gd name="T50" fmla="*/ 1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1 w 78"/>
                <a:gd name="T57" fmla="*/ 51 h 78"/>
                <a:gd name="T58" fmla="*/ 1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5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474" y="4216"/>
              <a:ext cx="132" cy="132"/>
            </a:xfrm>
            <a:custGeom>
              <a:avLst/>
              <a:gdLst>
                <a:gd name="T0" fmla="*/ 132 w 132"/>
                <a:gd name="T1" fmla="*/ 106 h 132"/>
                <a:gd name="T2" fmla="*/ 132 w 132"/>
                <a:gd name="T3" fmla="*/ 109 h 132"/>
                <a:gd name="T4" fmla="*/ 131 w 132"/>
                <a:gd name="T5" fmla="*/ 113 h 132"/>
                <a:gd name="T6" fmla="*/ 130 w 132"/>
                <a:gd name="T7" fmla="*/ 116 h 132"/>
                <a:gd name="T8" fmla="*/ 128 w 132"/>
                <a:gd name="T9" fmla="*/ 119 h 132"/>
                <a:gd name="T10" fmla="*/ 127 w 132"/>
                <a:gd name="T11" fmla="*/ 122 h 132"/>
                <a:gd name="T12" fmla="*/ 124 w 132"/>
                <a:gd name="T13" fmla="*/ 124 h 132"/>
                <a:gd name="T14" fmla="*/ 122 w 132"/>
                <a:gd name="T15" fmla="*/ 127 h 132"/>
                <a:gd name="T16" fmla="*/ 119 w 132"/>
                <a:gd name="T17" fmla="*/ 128 h 132"/>
                <a:gd name="T18" fmla="*/ 116 w 132"/>
                <a:gd name="T19" fmla="*/ 130 h 132"/>
                <a:gd name="T20" fmla="*/ 113 w 132"/>
                <a:gd name="T21" fmla="*/ 131 h 132"/>
                <a:gd name="T22" fmla="*/ 109 w 132"/>
                <a:gd name="T23" fmla="*/ 132 h 132"/>
                <a:gd name="T24" fmla="*/ 106 w 132"/>
                <a:gd name="T25" fmla="*/ 132 h 132"/>
                <a:gd name="T26" fmla="*/ 26 w 132"/>
                <a:gd name="T27" fmla="*/ 132 h 132"/>
                <a:gd name="T28" fmla="*/ 22 w 132"/>
                <a:gd name="T29" fmla="*/ 132 h 132"/>
                <a:gd name="T30" fmla="*/ 19 w 132"/>
                <a:gd name="T31" fmla="*/ 131 h 132"/>
                <a:gd name="T32" fmla="*/ 16 w 132"/>
                <a:gd name="T33" fmla="*/ 130 h 132"/>
                <a:gd name="T34" fmla="*/ 13 w 132"/>
                <a:gd name="T35" fmla="*/ 128 h 132"/>
                <a:gd name="T36" fmla="*/ 10 w 132"/>
                <a:gd name="T37" fmla="*/ 127 h 132"/>
                <a:gd name="T38" fmla="*/ 7 w 132"/>
                <a:gd name="T39" fmla="*/ 124 h 132"/>
                <a:gd name="T40" fmla="*/ 5 w 132"/>
                <a:gd name="T41" fmla="*/ 122 h 132"/>
                <a:gd name="T42" fmla="*/ 3 w 132"/>
                <a:gd name="T43" fmla="*/ 119 h 132"/>
                <a:gd name="T44" fmla="*/ 2 w 132"/>
                <a:gd name="T45" fmla="*/ 116 h 132"/>
                <a:gd name="T46" fmla="*/ 0 w 132"/>
                <a:gd name="T47" fmla="*/ 113 h 132"/>
                <a:gd name="T48" fmla="*/ 0 w 132"/>
                <a:gd name="T49" fmla="*/ 109 h 132"/>
                <a:gd name="T50" fmla="*/ 0 w 132"/>
                <a:gd name="T51" fmla="*/ 106 h 132"/>
                <a:gd name="T52" fmla="*/ 0 w 132"/>
                <a:gd name="T53" fmla="*/ 26 h 132"/>
                <a:gd name="T54" fmla="*/ 0 w 132"/>
                <a:gd name="T55" fmla="*/ 22 h 132"/>
                <a:gd name="T56" fmla="*/ 0 w 132"/>
                <a:gd name="T57" fmla="*/ 19 h 132"/>
                <a:gd name="T58" fmla="*/ 2 w 132"/>
                <a:gd name="T59" fmla="*/ 16 h 132"/>
                <a:gd name="T60" fmla="*/ 3 w 132"/>
                <a:gd name="T61" fmla="*/ 13 h 132"/>
                <a:gd name="T62" fmla="*/ 5 w 132"/>
                <a:gd name="T63" fmla="*/ 10 h 132"/>
                <a:gd name="T64" fmla="*/ 7 w 132"/>
                <a:gd name="T65" fmla="*/ 7 h 132"/>
                <a:gd name="T66" fmla="*/ 10 w 132"/>
                <a:gd name="T67" fmla="*/ 5 h 132"/>
                <a:gd name="T68" fmla="*/ 13 w 132"/>
                <a:gd name="T69" fmla="*/ 3 h 132"/>
                <a:gd name="T70" fmla="*/ 16 w 132"/>
                <a:gd name="T71" fmla="*/ 2 h 132"/>
                <a:gd name="T72" fmla="*/ 19 w 132"/>
                <a:gd name="T73" fmla="*/ 1 h 132"/>
                <a:gd name="T74" fmla="*/ 22 w 132"/>
                <a:gd name="T75" fmla="*/ 0 h 132"/>
                <a:gd name="T76" fmla="*/ 26 w 132"/>
                <a:gd name="T77" fmla="*/ 0 h 132"/>
                <a:gd name="T78" fmla="*/ 106 w 132"/>
                <a:gd name="T79" fmla="*/ 0 h 132"/>
                <a:gd name="T80" fmla="*/ 109 w 132"/>
                <a:gd name="T81" fmla="*/ 0 h 132"/>
                <a:gd name="T82" fmla="*/ 113 w 132"/>
                <a:gd name="T83" fmla="*/ 1 h 132"/>
                <a:gd name="T84" fmla="*/ 116 w 132"/>
                <a:gd name="T85" fmla="*/ 2 h 132"/>
                <a:gd name="T86" fmla="*/ 119 w 132"/>
                <a:gd name="T87" fmla="*/ 3 h 132"/>
                <a:gd name="T88" fmla="*/ 122 w 132"/>
                <a:gd name="T89" fmla="*/ 5 h 132"/>
                <a:gd name="T90" fmla="*/ 124 w 132"/>
                <a:gd name="T91" fmla="*/ 7 h 132"/>
                <a:gd name="T92" fmla="*/ 127 w 132"/>
                <a:gd name="T93" fmla="*/ 10 h 132"/>
                <a:gd name="T94" fmla="*/ 128 w 132"/>
                <a:gd name="T95" fmla="*/ 13 h 132"/>
                <a:gd name="T96" fmla="*/ 130 w 132"/>
                <a:gd name="T97" fmla="*/ 16 h 132"/>
                <a:gd name="T98" fmla="*/ 131 w 132"/>
                <a:gd name="T99" fmla="*/ 19 h 132"/>
                <a:gd name="T100" fmla="*/ 132 w 132"/>
                <a:gd name="T101" fmla="*/ 22 h 132"/>
                <a:gd name="T102" fmla="*/ 132 w 132"/>
                <a:gd name="T103" fmla="*/ 26 h 132"/>
                <a:gd name="T104" fmla="*/ 132 w 132"/>
                <a:gd name="T105" fmla="*/ 106 h 132"/>
                <a:gd name="T106" fmla="*/ 132 w 132"/>
                <a:gd name="T107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2">
                  <a:moveTo>
                    <a:pt x="132" y="106"/>
                  </a:moveTo>
                  <a:lnTo>
                    <a:pt x="132" y="109"/>
                  </a:lnTo>
                  <a:lnTo>
                    <a:pt x="131" y="113"/>
                  </a:lnTo>
                  <a:lnTo>
                    <a:pt x="130" y="116"/>
                  </a:lnTo>
                  <a:lnTo>
                    <a:pt x="128" y="119"/>
                  </a:lnTo>
                  <a:lnTo>
                    <a:pt x="127" y="122"/>
                  </a:lnTo>
                  <a:lnTo>
                    <a:pt x="124" y="124"/>
                  </a:lnTo>
                  <a:lnTo>
                    <a:pt x="122" y="127"/>
                  </a:lnTo>
                  <a:lnTo>
                    <a:pt x="119" y="128"/>
                  </a:lnTo>
                  <a:lnTo>
                    <a:pt x="116" y="130"/>
                  </a:lnTo>
                  <a:lnTo>
                    <a:pt x="113" y="131"/>
                  </a:lnTo>
                  <a:lnTo>
                    <a:pt x="109" y="132"/>
                  </a:lnTo>
                  <a:lnTo>
                    <a:pt x="106" y="132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9" y="131"/>
                  </a:lnTo>
                  <a:lnTo>
                    <a:pt x="16" y="130"/>
                  </a:lnTo>
                  <a:lnTo>
                    <a:pt x="13" y="128"/>
                  </a:lnTo>
                  <a:lnTo>
                    <a:pt x="10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219 w 221"/>
                <a:gd name="T1" fmla="*/ 136 h 243"/>
                <a:gd name="T2" fmla="*/ 205 w 221"/>
                <a:gd name="T3" fmla="*/ 144 h 243"/>
                <a:gd name="T4" fmla="*/ 183 w 221"/>
                <a:gd name="T5" fmla="*/ 157 h 243"/>
                <a:gd name="T6" fmla="*/ 157 w 221"/>
                <a:gd name="T7" fmla="*/ 172 h 243"/>
                <a:gd name="T8" fmla="*/ 134 w 221"/>
                <a:gd name="T9" fmla="*/ 186 h 243"/>
                <a:gd name="T10" fmla="*/ 118 w 221"/>
                <a:gd name="T11" fmla="*/ 194 h 243"/>
                <a:gd name="T12" fmla="*/ 114 w 221"/>
                <a:gd name="T13" fmla="*/ 196 h 243"/>
                <a:gd name="T14" fmla="*/ 111 w 221"/>
                <a:gd name="T15" fmla="*/ 197 h 243"/>
                <a:gd name="T16" fmla="*/ 109 w 221"/>
                <a:gd name="T17" fmla="*/ 196 h 243"/>
                <a:gd name="T18" fmla="*/ 107 w 221"/>
                <a:gd name="T19" fmla="*/ 195 h 243"/>
                <a:gd name="T20" fmla="*/ 106 w 221"/>
                <a:gd name="T21" fmla="*/ 194 h 243"/>
                <a:gd name="T22" fmla="*/ 106 w 221"/>
                <a:gd name="T23" fmla="*/ 192 h 243"/>
                <a:gd name="T24" fmla="*/ 106 w 221"/>
                <a:gd name="T25" fmla="*/ 189 h 243"/>
                <a:gd name="T26" fmla="*/ 106 w 221"/>
                <a:gd name="T27" fmla="*/ 183 h 243"/>
                <a:gd name="T28" fmla="*/ 106 w 221"/>
                <a:gd name="T29" fmla="*/ 174 h 243"/>
                <a:gd name="T30" fmla="*/ 106 w 221"/>
                <a:gd name="T31" fmla="*/ 157 h 243"/>
                <a:gd name="T32" fmla="*/ 106 w 221"/>
                <a:gd name="T33" fmla="*/ 130 h 243"/>
                <a:gd name="T34" fmla="*/ 106 w 221"/>
                <a:gd name="T35" fmla="*/ 88 h 243"/>
                <a:gd name="T36" fmla="*/ 0 w 221"/>
                <a:gd name="T37" fmla="*/ 0 h 243"/>
                <a:gd name="T38" fmla="*/ 1 w 221"/>
                <a:gd name="T39" fmla="*/ 138 h 243"/>
                <a:gd name="T40" fmla="*/ 4 w 221"/>
                <a:gd name="T41" fmla="*/ 156 h 243"/>
                <a:gd name="T42" fmla="*/ 11 w 221"/>
                <a:gd name="T43" fmla="*/ 175 h 243"/>
                <a:gd name="T44" fmla="*/ 20 w 221"/>
                <a:gd name="T45" fmla="*/ 193 h 243"/>
                <a:gd name="T46" fmla="*/ 34 w 221"/>
                <a:gd name="T47" fmla="*/ 209 h 243"/>
                <a:gd name="T48" fmla="*/ 51 w 221"/>
                <a:gd name="T49" fmla="*/ 224 h 243"/>
                <a:gd name="T50" fmla="*/ 65 w 221"/>
                <a:gd name="T51" fmla="*/ 232 h 243"/>
                <a:gd name="T52" fmla="*/ 72 w 221"/>
                <a:gd name="T53" fmla="*/ 236 h 243"/>
                <a:gd name="T54" fmla="*/ 80 w 221"/>
                <a:gd name="T55" fmla="*/ 238 h 243"/>
                <a:gd name="T56" fmla="*/ 88 w 221"/>
                <a:gd name="T57" fmla="*/ 241 h 243"/>
                <a:gd name="T58" fmla="*/ 96 w 221"/>
                <a:gd name="T59" fmla="*/ 242 h 243"/>
                <a:gd name="T60" fmla="*/ 105 w 221"/>
                <a:gd name="T61" fmla="*/ 243 h 243"/>
                <a:gd name="T62" fmla="*/ 114 w 221"/>
                <a:gd name="T63" fmla="*/ 243 h 243"/>
                <a:gd name="T64" fmla="*/ 122 w 221"/>
                <a:gd name="T65" fmla="*/ 242 h 243"/>
                <a:gd name="T66" fmla="*/ 130 w 221"/>
                <a:gd name="T67" fmla="*/ 241 h 243"/>
                <a:gd name="T68" fmla="*/ 138 w 221"/>
                <a:gd name="T69" fmla="*/ 239 h 243"/>
                <a:gd name="T70" fmla="*/ 146 w 221"/>
                <a:gd name="T71" fmla="*/ 236 h 243"/>
                <a:gd name="T72" fmla="*/ 154 w 221"/>
                <a:gd name="T73" fmla="*/ 232 h 243"/>
                <a:gd name="T74" fmla="*/ 170 w 221"/>
                <a:gd name="T75" fmla="*/ 222 h 243"/>
                <a:gd name="T76" fmla="*/ 190 w 221"/>
                <a:gd name="T77" fmla="*/ 202 h 243"/>
                <a:gd name="T78" fmla="*/ 204 w 221"/>
                <a:gd name="T79" fmla="*/ 181 h 243"/>
                <a:gd name="T80" fmla="*/ 213 w 221"/>
                <a:gd name="T81" fmla="*/ 161 h 243"/>
                <a:gd name="T82" fmla="*/ 218 w 221"/>
                <a:gd name="T83" fmla="*/ 146 h 243"/>
                <a:gd name="T84" fmla="*/ 221 w 221"/>
                <a:gd name="T85" fmla="*/ 136 h 243"/>
                <a:gd name="T86" fmla="*/ 221 w 221"/>
                <a:gd name="T87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1" y="138"/>
                  </a:lnTo>
                  <a:lnTo>
                    <a:pt x="2" y="147"/>
                  </a:lnTo>
                  <a:lnTo>
                    <a:pt x="4" y="156"/>
                  </a:lnTo>
                  <a:lnTo>
                    <a:pt x="7" y="166"/>
                  </a:lnTo>
                  <a:lnTo>
                    <a:pt x="11" y="175"/>
                  </a:lnTo>
                  <a:lnTo>
                    <a:pt x="15" y="184"/>
                  </a:lnTo>
                  <a:lnTo>
                    <a:pt x="20" y="193"/>
                  </a:lnTo>
                  <a:lnTo>
                    <a:pt x="27" y="201"/>
                  </a:lnTo>
                  <a:lnTo>
                    <a:pt x="34" y="209"/>
                  </a:lnTo>
                  <a:lnTo>
                    <a:pt x="42" y="217"/>
                  </a:lnTo>
                  <a:lnTo>
                    <a:pt x="51" y="224"/>
                  </a:lnTo>
                  <a:lnTo>
                    <a:pt x="62" y="231"/>
                  </a:lnTo>
                  <a:lnTo>
                    <a:pt x="65" y="232"/>
                  </a:lnTo>
                  <a:lnTo>
                    <a:pt x="69" y="234"/>
                  </a:lnTo>
                  <a:lnTo>
                    <a:pt x="72" y="236"/>
                  </a:lnTo>
                  <a:lnTo>
                    <a:pt x="76" y="237"/>
                  </a:lnTo>
                  <a:lnTo>
                    <a:pt x="80" y="238"/>
                  </a:lnTo>
                  <a:lnTo>
                    <a:pt x="84" y="239"/>
                  </a:lnTo>
                  <a:lnTo>
                    <a:pt x="88" y="241"/>
                  </a:lnTo>
                  <a:lnTo>
                    <a:pt x="92" y="241"/>
                  </a:lnTo>
                  <a:lnTo>
                    <a:pt x="96" y="242"/>
                  </a:lnTo>
                  <a:lnTo>
                    <a:pt x="101" y="242"/>
                  </a:lnTo>
                  <a:lnTo>
                    <a:pt x="105" y="243"/>
                  </a:lnTo>
                  <a:lnTo>
                    <a:pt x="110" y="243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22" y="242"/>
                  </a:lnTo>
                  <a:lnTo>
                    <a:pt x="126" y="242"/>
                  </a:lnTo>
                  <a:lnTo>
                    <a:pt x="130" y="241"/>
                  </a:lnTo>
                  <a:lnTo>
                    <a:pt x="134" y="240"/>
                  </a:lnTo>
                  <a:lnTo>
                    <a:pt x="138" y="239"/>
                  </a:lnTo>
                  <a:lnTo>
                    <a:pt x="142" y="238"/>
                  </a:lnTo>
                  <a:lnTo>
                    <a:pt x="146" y="236"/>
                  </a:lnTo>
                  <a:lnTo>
                    <a:pt x="150" y="234"/>
                  </a:lnTo>
                  <a:lnTo>
                    <a:pt x="154" y="232"/>
                  </a:lnTo>
                  <a:lnTo>
                    <a:pt x="158" y="230"/>
                  </a:lnTo>
                  <a:lnTo>
                    <a:pt x="170" y="222"/>
                  </a:lnTo>
                  <a:lnTo>
                    <a:pt x="181" y="212"/>
                  </a:lnTo>
                  <a:lnTo>
                    <a:pt x="190" y="202"/>
                  </a:lnTo>
                  <a:lnTo>
                    <a:pt x="198" y="192"/>
                  </a:lnTo>
                  <a:lnTo>
                    <a:pt x="204" y="181"/>
                  </a:lnTo>
                  <a:lnTo>
                    <a:pt x="209" y="171"/>
                  </a:lnTo>
                  <a:lnTo>
                    <a:pt x="213" y="161"/>
                  </a:lnTo>
                  <a:lnTo>
                    <a:pt x="216" y="153"/>
                  </a:lnTo>
                  <a:lnTo>
                    <a:pt x="218" y="146"/>
                  </a:lnTo>
                  <a:lnTo>
                    <a:pt x="220" y="140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8 w 169"/>
                <a:gd name="T1" fmla="*/ 9 h 268"/>
                <a:gd name="T2" fmla="*/ 22 w 169"/>
                <a:gd name="T3" fmla="*/ 17 h 268"/>
                <a:gd name="T4" fmla="*/ 45 w 169"/>
                <a:gd name="T5" fmla="*/ 30 h 268"/>
                <a:gd name="T6" fmla="*/ 70 w 169"/>
                <a:gd name="T7" fmla="*/ 45 h 268"/>
                <a:gd name="T8" fmla="*/ 94 w 169"/>
                <a:gd name="T9" fmla="*/ 58 h 268"/>
                <a:gd name="T10" fmla="*/ 109 w 169"/>
                <a:gd name="T11" fmla="*/ 68 h 268"/>
                <a:gd name="T12" fmla="*/ 113 w 169"/>
                <a:gd name="T13" fmla="*/ 71 h 268"/>
                <a:gd name="T14" fmla="*/ 114 w 169"/>
                <a:gd name="T15" fmla="*/ 72 h 268"/>
                <a:gd name="T16" fmla="*/ 115 w 169"/>
                <a:gd name="T17" fmla="*/ 75 h 268"/>
                <a:gd name="T18" fmla="*/ 115 w 169"/>
                <a:gd name="T19" fmla="*/ 76 h 268"/>
                <a:gd name="T20" fmla="*/ 115 w 169"/>
                <a:gd name="T21" fmla="*/ 79 h 268"/>
                <a:gd name="T22" fmla="*/ 114 w 169"/>
                <a:gd name="T23" fmla="*/ 80 h 268"/>
                <a:gd name="T24" fmla="*/ 111 w 169"/>
                <a:gd name="T25" fmla="*/ 82 h 268"/>
                <a:gd name="T26" fmla="*/ 106 w 169"/>
                <a:gd name="T27" fmla="*/ 84 h 268"/>
                <a:gd name="T28" fmla="*/ 98 w 169"/>
                <a:gd name="T29" fmla="*/ 89 h 268"/>
                <a:gd name="T30" fmla="*/ 84 w 169"/>
                <a:gd name="T31" fmla="*/ 97 h 268"/>
                <a:gd name="T32" fmla="*/ 60 w 169"/>
                <a:gd name="T33" fmla="*/ 111 h 268"/>
                <a:gd name="T34" fmla="*/ 23 w 169"/>
                <a:gd name="T35" fmla="*/ 132 h 268"/>
                <a:gd name="T36" fmla="*/ 1 w 169"/>
                <a:gd name="T37" fmla="*/ 268 h 268"/>
                <a:gd name="T38" fmla="*/ 119 w 169"/>
                <a:gd name="T39" fmla="*/ 198 h 268"/>
                <a:gd name="T40" fmla="*/ 133 w 169"/>
                <a:gd name="T41" fmla="*/ 186 h 268"/>
                <a:gd name="T42" fmla="*/ 146 w 169"/>
                <a:gd name="T43" fmla="*/ 171 h 268"/>
                <a:gd name="T44" fmla="*/ 157 w 169"/>
                <a:gd name="T45" fmla="*/ 153 h 268"/>
                <a:gd name="T46" fmla="*/ 164 w 169"/>
                <a:gd name="T47" fmla="*/ 133 h 268"/>
                <a:gd name="T48" fmla="*/ 168 w 169"/>
                <a:gd name="T49" fmla="*/ 111 h 268"/>
                <a:gd name="T50" fmla="*/ 168 w 169"/>
                <a:gd name="T51" fmla="*/ 91 h 268"/>
                <a:gd name="T52" fmla="*/ 165 w 169"/>
                <a:gd name="T53" fmla="*/ 75 h 268"/>
                <a:gd name="T54" fmla="*/ 160 w 169"/>
                <a:gd name="T55" fmla="*/ 60 h 268"/>
                <a:gd name="T56" fmla="*/ 152 w 169"/>
                <a:gd name="T57" fmla="*/ 45 h 268"/>
                <a:gd name="T58" fmla="*/ 141 w 169"/>
                <a:gd name="T59" fmla="*/ 32 h 268"/>
                <a:gd name="T60" fmla="*/ 128 w 169"/>
                <a:gd name="T61" fmla="*/ 20 h 268"/>
                <a:gd name="T62" fmla="*/ 107 w 169"/>
                <a:gd name="T63" fmla="*/ 9 h 268"/>
                <a:gd name="T64" fmla="*/ 80 w 169"/>
                <a:gd name="T65" fmla="*/ 1 h 268"/>
                <a:gd name="T66" fmla="*/ 54 w 169"/>
                <a:gd name="T67" fmla="*/ 0 h 268"/>
                <a:gd name="T68" fmla="*/ 33 w 169"/>
                <a:gd name="T69" fmla="*/ 1 h 268"/>
                <a:gd name="T70" fmla="*/ 16 w 169"/>
                <a:gd name="T71" fmla="*/ 5 h 268"/>
                <a:gd name="T72" fmla="*/ 8 w 169"/>
                <a:gd name="T73" fmla="*/ 8 h 268"/>
                <a:gd name="T74" fmla="*/ 7 w 169"/>
                <a:gd name="T75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9" y="198"/>
                  </a:lnTo>
                  <a:lnTo>
                    <a:pt x="126" y="192"/>
                  </a:lnTo>
                  <a:lnTo>
                    <a:pt x="133" y="186"/>
                  </a:lnTo>
                  <a:lnTo>
                    <a:pt x="140" y="179"/>
                  </a:lnTo>
                  <a:lnTo>
                    <a:pt x="146" y="171"/>
                  </a:lnTo>
                  <a:lnTo>
                    <a:pt x="152" y="163"/>
                  </a:lnTo>
                  <a:lnTo>
                    <a:pt x="157" y="153"/>
                  </a:lnTo>
                  <a:lnTo>
                    <a:pt x="161" y="144"/>
                  </a:lnTo>
                  <a:lnTo>
                    <a:pt x="164" y="133"/>
                  </a:lnTo>
                  <a:lnTo>
                    <a:pt x="167" y="122"/>
                  </a:lnTo>
                  <a:lnTo>
                    <a:pt x="168" y="111"/>
                  </a:lnTo>
                  <a:lnTo>
                    <a:pt x="169" y="99"/>
                  </a:lnTo>
                  <a:lnTo>
                    <a:pt x="168" y="91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63" y="68"/>
                  </a:lnTo>
                  <a:lnTo>
                    <a:pt x="160" y="60"/>
                  </a:lnTo>
                  <a:lnTo>
                    <a:pt x="156" y="53"/>
                  </a:lnTo>
                  <a:lnTo>
                    <a:pt x="152" y="45"/>
                  </a:lnTo>
                  <a:lnTo>
                    <a:pt x="147" y="38"/>
                  </a:lnTo>
                  <a:lnTo>
                    <a:pt x="141" y="32"/>
                  </a:lnTo>
                  <a:lnTo>
                    <a:pt x="135" y="26"/>
                  </a:lnTo>
                  <a:lnTo>
                    <a:pt x="128" y="20"/>
                  </a:lnTo>
                  <a:lnTo>
                    <a:pt x="121" y="16"/>
                  </a:lnTo>
                  <a:lnTo>
                    <a:pt x="107" y="9"/>
                  </a:lnTo>
                  <a:lnTo>
                    <a:pt x="93" y="4"/>
                  </a:lnTo>
                  <a:lnTo>
                    <a:pt x="80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4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5427" y="4202"/>
              <a:ext cx="278" cy="203"/>
            </a:xfrm>
            <a:custGeom>
              <a:avLst/>
              <a:gdLst>
                <a:gd name="T0" fmla="*/ 50 w 278"/>
                <a:gd name="T1" fmla="*/ 200 h 203"/>
                <a:gd name="T2" fmla="*/ 50 w 278"/>
                <a:gd name="T3" fmla="*/ 184 h 203"/>
                <a:gd name="T4" fmla="*/ 50 w 278"/>
                <a:gd name="T5" fmla="*/ 158 h 203"/>
                <a:gd name="T6" fmla="*/ 50 w 278"/>
                <a:gd name="T7" fmla="*/ 128 h 203"/>
                <a:gd name="T8" fmla="*/ 50 w 278"/>
                <a:gd name="T9" fmla="*/ 102 h 203"/>
                <a:gd name="T10" fmla="*/ 50 w 278"/>
                <a:gd name="T11" fmla="*/ 84 h 203"/>
                <a:gd name="T12" fmla="*/ 50 w 278"/>
                <a:gd name="T13" fmla="*/ 79 h 203"/>
                <a:gd name="T14" fmla="*/ 51 w 278"/>
                <a:gd name="T15" fmla="*/ 77 h 203"/>
                <a:gd name="T16" fmla="*/ 53 w 278"/>
                <a:gd name="T17" fmla="*/ 76 h 203"/>
                <a:gd name="T18" fmla="*/ 54 w 278"/>
                <a:gd name="T19" fmla="*/ 74 h 203"/>
                <a:gd name="T20" fmla="*/ 57 w 278"/>
                <a:gd name="T21" fmla="*/ 74 h 203"/>
                <a:gd name="T22" fmla="*/ 58 w 278"/>
                <a:gd name="T23" fmla="*/ 74 h 203"/>
                <a:gd name="T24" fmla="*/ 61 w 278"/>
                <a:gd name="T25" fmla="*/ 76 h 203"/>
                <a:gd name="T26" fmla="*/ 66 w 278"/>
                <a:gd name="T27" fmla="*/ 78 h 203"/>
                <a:gd name="T28" fmla="*/ 74 w 278"/>
                <a:gd name="T29" fmla="*/ 83 h 203"/>
                <a:gd name="T30" fmla="*/ 88 w 278"/>
                <a:gd name="T31" fmla="*/ 92 h 203"/>
                <a:gd name="T32" fmla="*/ 112 w 278"/>
                <a:gd name="T33" fmla="*/ 105 h 203"/>
                <a:gd name="T34" fmla="*/ 148 w 278"/>
                <a:gd name="T35" fmla="*/ 126 h 203"/>
                <a:gd name="T36" fmla="*/ 278 w 278"/>
                <a:gd name="T37" fmla="*/ 78 h 203"/>
                <a:gd name="T38" fmla="*/ 157 w 278"/>
                <a:gd name="T39" fmla="*/ 10 h 203"/>
                <a:gd name="T40" fmla="*/ 140 w 278"/>
                <a:gd name="T41" fmla="*/ 4 h 203"/>
                <a:gd name="T42" fmla="*/ 121 w 278"/>
                <a:gd name="T43" fmla="*/ 0 h 203"/>
                <a:gd name="T44" fmla="*/ 100 w 278"/>
                <a:gd name="T45" fmla="*/ 0 h 203"/>
                <a:gd name="T46" fmla="*/ 79 w 278"/>
                <a:gd name="T47" fmla="*/ 3 h 203"/>
                <a:gd name="T48" fmla="*/ 57 w 278"/>
                <a:gd name="T49" fmla="*/ 11 h 203"/>
                <a:gd name="T50" fmla="*/ 40 w 278"/>
                <a:gd name="T51" fmla="*/ 21 h 203"/>
                <a:gd name="T52" fmla="*/ 28 w 278"/>
                <a:gd name="T53" fmla="*/ 31 h 203"/>
                <a:gd name="T54" fmla="*/ 18 w 278"/>
                <a:gd name="T55" fmla="*/ 44 h 203"/>
                <a:gd name="T56" fmla="*/ 9 w 278"/>
                <a:gd name="T57" fmla="*/ 58 h 203"/>
                <a:gd name="T58" fmla="*/ 3 w 278"/>
                <a:gd name="T59" fmla="*/ 74 h 203"/>
                <a:gd name="T60" fmla="*/ 0 w 278"/>
                <a:gd name="T61" fmla="*/ 91 h 203"/>
                <a:gd name="T62" fmla="*/ 0 w 278"/>
                <a:gd name="T63" fmla="*/ 115 h 203"/>
                <a:gd name="T64" fmla="*/ 7 w 278"/>
                <a:gd name="T65" fmla="*/ 142 h 203"/>
                <a:gd name="T66" fmla="*/ 19 w 278"/>
                <a:gd name="T67" fmla="*/ 165 h 203"/>
                <a:gd name="T68" fmla="*/ 31 w 278"/>
                <a:gd name="T69" fmla="*/ 183 h 203"/>
                <a:gd name="T70" fmla="*/ 42 w 278"/>
                <a:gd name="T71" fmla="*/ 196 h 203"/>
                <a:gd name="T72" fmla="*/ 49 w 278"/>
                <a:gd name="T73" fmla="*/ 202 h 203"/>
                <a:gd name="T74" fmla="*/ 50 w 278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03">
                  <a:moveTo>
                    <a:pt x="50" y="203"/>
                  </a:moveTo>
                  <a:lnTo>
                    <a:pt x="50" y="200"/>
                  </a:lnTo>
                  <a:lnTo>
                    <a:pt x="50" y="194"/>
                  </a:lnTo>
                  <a:lnTo>
                    <a:pt x="50" y="184"/>
                  </a:lnTo>
                  <a:lnTo>
                    <a:pt x="50" y="172"/>
                  </a:lnTo>
                  <a:lnTo>
                    <a:pt x="50" y="158"/>
                  </a:lnTo>
                  <a:lnTo>
                    <a:pt x="50" y="143"/>
                  </a:lnTo>
                  <a:lnTo>
                    <a:pt x="50" y="128"/>
                  </a:lnTo>
                  <a:lnTo>
                    <a:pt x="50" y="115"/>
                  </a:lnTo>
                  <a:lnTo>
                    <a:pt x="50" y="102"/>
                  </a:lnTo>
                  <a:lnTo>
                    <a:pt x="50" y="91"/>
                  </a:lnTo>
                  <a:lnTo>
                    <a:pt x="50" y="84"/>
                  </a:lnTo>
                  <a:lnTo>
                    <a:pt x="50" y="81"/>
                  </a:lnTo>
                  <a:lnTo>
                    <a:pt x="50" y="79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5"/>
                  </a:lnTo>
                  <a:lnTo>
                    <a:pt x="61" y="76"/>
                  </a:lnTo>
                  <a:lnTo>
                    <a:pt x="64" y="77"/>
                  </a:lnTo>
                  <a:lnTo>
                    <a:pt x="66" y="78"/>
                  </a:lnTo>
                  <a:lnTo>
                    <a:pt x="69" y="81"/>
                  </a:lnTo>
                  <a:lnTo>
                    <a:pt x="74" y="83"/>
                  </a:lnTo>
                  <a:lnTo>
                    <a:pt x="80" y="87"/>
                  </a:lnTo>
                  <a:lnTo>
                    <a:pt x="88" y="92"/>
                  </a:lnTo>
                  <a:lnTo>
                    <a:pt x="99" y="97"/>
                  </a:lnTo>
                  <a:lnTo>
                    <a:pt x="112" y="105"/>
                  </a:lnTo>
                  <a:lnTo>
                    <a:pt x="129" y="115"/>
                  </a:lnTo>
                  <a:lnTo>
                    <a:pt x="148" y="126"/>
                  </a:lnTo>
                  <a:lnTo>
                    <a:pt x="172" y="141"/>
                  </a:lnTo>
                  <a:lnTo>
                    <a:pt x="278" y="78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7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3"/>
                  </a:lnTo>
                  <a:lnTo>
                    <a:pt x="68" y="6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1"/>
                  </a:lnTo>
                  <a:lnTo>
                    <a:pt x="34" y="26"/>
                  </a:lnTo>
                  <a:lnTo>
                    <a:pt x="28" y="31"/>
                  </a:lnTo>
                  <a:lnTo>
                    <a:pt x="23" y="38"/>
                  </a:lnTo>
                  <a:lnTo>
                    <a:pt x="18" y="44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5" y="66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15"/>
                  </a:lnTo>
                  <a:lnTo>
                    <a:pt x="3" y="129"/>
                  </a:lnTo>
                  <a:lnTo>
                    <a:pt x="7" y="142"/>
                  </a:lnTo>
                  <a:lnTo>
                    <a:pt x="12" y="154"/>
                  </a:lnTo>
                  <a:lnTo>
                    <a:pt x="19" y="165"/>
                  </a:lnTo>
                  <a:lnTo>
                    <a:pt x="25" y="175"/>
                  </a:lnTo>
                  <a:lnTo>
                    <a:pt x="31" y="183"/>
                  </a:lnTo>
                  <a:lnTo>
                    <a:pt x="37" y="190"/>
                  </a:lnTo>
                  <a:lnTo>
                    <a:pt x="42" y="196"/>
                  </a:lnTo>
                  <a:lnTo>
                    <a:pt x="46" y="200"/>
                  </a:lnTo>
                  <a:lnTo>
                    <a:pt x="49" y="202"/>
                  </a:lnTo>
                  <a:lnTo>
                    <a:pt x="50" y="203"/>
                  </a:lnTo>
                  <a:lnTo>
                    <a:pt x="50" y="20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111 w 221"/>
                <a:gd name="T1" fmla="*/ 197 h 243"/>
                <a:gd name="T2" fmla="*/ 106 w 221"/>
                <a:gd name="T3" fmla="*/ 157 h 243"/>
                <a:gd name="T4" fmla="*/ 1 w 221"/>
                <a:gd name="T5" fmla="*/ 132 h 243"/>
                <a:gd name="T6" fmla="*/ 1 w 221"/>
                <a:gd name="T7" fmla="*/ 136 h 243"/>
                <a:gd name="T8" fmla="*/ 1 w 221"/>
                <a:gd name="T9" fmla="*/ 141 h 243"/>
                <a:gd name="T10" fmla="*/ 1 w 221"/>
                <a:gd name="T11" fmla="*/ 145 h 243"/>
                <a:gd name="T12" fmla="*/ 3 w 221"/>
                <a:gd name="T13" fmla="*/ 150 h 243"/>
                <a:gd name="T14" fmla="*/ 3 w 221"/>
                <a:gd name="T15" fmla="*/ 154 h 243"/>
                <a:gd name="T16" fmla="*/ 4 w 221"/>
                <a:gd name="T17" fmla="*/ 159 h 243"/>
                <a:gd name="T18" fmla="*/ 6 w 221"/>
                <a:gd name="T19" fmla="*/ 163 h 243"/>
                <a:gd name="T20" fmla="*/ 8 w 221"/>
                <a:gd name="T21" fmla="*/ 168 h 243"/>
                <a:gd name="T22" fmla="*/ 9 w 221"/>
                <a:gd name="T23" fmla="*/ 173 h 243"/>
                <a:gd name="T24" fmla="*/ 12 w 221"/>
                <a:gd name="T25" fmla="*/ 177 h 243"/>
                <a:gd name="T26" fmla="*/ 14 w 221"/>
                <a:gd name="T27" fmla="*/ 182 h 243"/>
                <a:gd name="T28" fmla="*/ 16 w 221"/>
                <a:gd name="T29" fmla="*/ 186 h 243"/>
                <a:gd name="T30" fmla="*/ 19 w 221"/>
                <a:gd name="T31" fmla="*/ 191 h 243"/>
                <a:gd name="T32" fmla="*/ 22 w 221"/>
                <a:gd name="T33" fmla="*/ 195 h 243"/>
                <a:gd name="T34" fmla="*/ 25 w 221"/>
                <a:gd name="T35" fmla="*/ 200 h 243"/>
                <a:gd name="T36" fmla="*/ 28 w 221"/>
                <a:gd name="T37" fmla="*/ 204 h 243"/>
                <a:gd name="T38" fmla="*/ 32 w 221"/>
                <a:gd name="T39" fmla="*/ 208 h 243"/>
                <a:gd name="T40" fmla="*/ 36 w 221"/>
                <a:gd name="T41" fmla="*/ 212 h 243"/>
                <a:gd name="T42" fmla="*/ 40 w 221"/>
                <a:gd name="T43" fmla="*/ 216 h 243"/>
                <a:gd name="T44" fmla="*/ 45 w 221"/>
                <a:gd name="T45" fmla="*/ 219 h 243"/>
                <a:gd name="T46" fmla="*/ 49 w 221"/>
                <a:gd name="T47" fmla="*/ 223 h 243"/>
                <a:gd name="T48" fmla="*/ 54 w 221"/>
                <a:gd name="T49" fmla="*/ 226 h 243"/>
                <a:gd name="T50" fmla="*/ 59 w 221"/>
                <a:gd name="T51" fmla="*/ 230 h 243"/>
                <a:gd name="T52" fmla="*/ 65 w 221"/>
                <a:gd name="T53" fmla="*/ 233 h 243"/>
                <a:gd name="T54" fmla="*/ 73 w 221"/>
                <a:gd name="T55" fmla="*/ 236 h 243"/>
                <a:gd name="T56" fmla="*/ 81 w 221"/>
                <a:gd name="T57" fmla="*/ 239 h 243"/>
                <a:gd name="T58" fmla="*/ 89 w 221"/>
                <a:gd name="T59" fmla="*/ 241 h 243"/>
                <a:gd name="T60" fmla="*/ 97 w 221"/>
                <a:gd name="T61" fmla="*/ 242 h 243"/>
                <a:gd name="T62" fmla="*/ 106 w 221"/>
                <a:gd name="T63" fmla="*/ 243 h 243"/>
                <a:gd name="T64" fmla="*/ 114 w 221"/>
                <a:gd name="T65" fmla="*/ 243 h 243"/>
                <a:gd name="T66" fmla="*/ 122 w 221"/>
                <a:gd name="T67" fmla="*/ 242 h 243"/>
                <a:gd name="T68" fmla="*/ 130 w 221"/>
                <a:gd name="T69" fmla="*/ 241 h 243"/>
                <a:gd name="T70" fmla="*/ 138 w 221"/>
                <a:gd name="T71" fmla="*/ 238 h 243"/>
                <a:gd name="T72" fmla="*/ 146 w 221"/>
                <a:gd name="T73" fmla="*/ 235 h 243"/>
                <a:gd name="T74" fmla="*/ 154 w 221"/>
                <a:gd name="T75" fmla="*/ 232 h 243"/>
                <a:gd name="T76" fmla="*/ 161 w 221"/>
                <a:gd name="T77" fmla="*/ 228 h 243"/>
                <a:gd name="T78" fmla="*/ 167 w 221"/>
                <a:gd name="T79" fmla="*/ 224 h 243"/>
                <a:gd name="T80" fmla="*/ 173 w 221"/>
                <a:gd name="T81" fmla="*/ 219 h 243"/>
                <a:gd name="T82" fmla="*/ 179 w 221"/>
                <a:gd name="T83" fmla="*/ 215 h 243"/>
                <a:gd name="T84" fmla="*/ 184 w 221"/>
                <a:gd name="T85" fmla="*/ 209 h 243"/>
                <a:gd name="T86" fmla="*/ 188 w 221"/>
                <a:gd name="T87" fmla="*/ 204 h 243"/>
                <a:gd name="T88" fmla="*/ 192 w 221"/>
                <a:gd name="T89" fmla="*/ 199 h 243"/>
                <a:gd name="T90" fmla="*/ 196 w 221"/>
                <a:gd name="T91" fmla="*/ 194 h 243"/>
                <a:gd name="T92" fmla="*/ 200 w 221"/>
                <a:gd name="T93" fmla="*/ 189 h 243"/>
                <a:gd name="T94" fmla="*/ 203 w 221"/>
                <a:gd name="T95" fmla="*/ 184 h 243"/>
                <a:gd name="T96" fmla="*/ 206 w 221"/>
                <a:gd name="T97" fmla="*/ 178 h 243"/>
                <a:gd name="T98" fmla="*/ 209 w 221"/>
                <a:gd name="T99" fmla="*/ 173 h 243"/>
                <a:gd name="T100" fmla="*/ 211 w 221"/>
                <a:gd name="T101" fmla="*/ 168 h 243"/>
                <a:gd name="T102" fmla="*/ 213 w 221"/>
                <a:gd name="T103" fmla="*/ 163 h 243"/>
                <a:gd name="T104" fmla="*/ 214 w 221"/>
                <a:gd name="T105" fmla="*/ 159 h 243"/>
                <a:gd name="T106" fmla="*/ 216 w 221"/>
                <a:gd name="T107" fmla="*/ 154 h 243"/>
                <a:gd name="T108" fmla="*/ 218 w 221"/>
                <a:gd name="T109" fmla="*/ 150 h 243"/>
                <a:gd name="T110" fmla="*/ 218 w 221"/>
                <a:gd name="T111" fmla="*/ 147 h 243"/>
                <a:gd name="T112" fmla="*/ 219 w 221"/>
                <a:gd name="T113" fmla="*/ 143 h 243"/>
                <a:gd name="T114" fmla="*/ 220 w 221"/>
                <a:gd name="T115" fmla="*/ 141 h 243"/>
                <a:gd name="T116" fmla="*/ 220 w 221"/>
                <a:gd name="T117" fmla="*/ 138 h 243"/>
                <a:gd name="T118" fmla="*/ 221 w 221"/>
                <a:gd name="T119" fmla="*/ 137 h 243"/>
                <a:gd name="T120" fmla="*/ 221 w 221"/>
                <a:gd name="T121" fmla="*/ 135 h 243"/>
                <a:gd name="T122" fmla="*/ 221 w 221"/>
                <a:gd name="T123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7"/>
                  </a:lnTo>
                  <a:lnTo>
                    <a:pt x="12" y="177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8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8" y="18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9" y="190"/>
                  </a:lnTo>
                  <a:lnTo>
                    <a:pt x="19" y="190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3" y="196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1" y="206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5" y="219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6" y="220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8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9"/>
                  </a:lnTo>
                  <a:lnTo>
                    <a:pt x="59" y="229"/>
                  </a:lnTo>
                  <a:lnTo>
                    <a:pt x="59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3" y="231"/>
                  </a:lnTo>
                  <a:lnTo>
                    <a:pt x="63" y="231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9" y="234"/>
                  </a:lnTo>
                  <a:lnTo>
                    <a:pt x="69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1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5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7" y="238"/>
                  </a:lnTo>
                  <a:lnTo>
                    <a:pt x="77" y="238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80" y="238"/>
                  </a:lnTo>
                  <a:lnTo>
                    <a:pt x="80" y="238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84" y="239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6" y="240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90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3" y="242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99" y="242"/>
                  </a:lnTo>
                  <a:lnTo>
                    <a:pt x="99" y="242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0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05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9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3"/>
                  </a:lnTo>
                  <a:lnTo>
                    <a:pt x="113" y="243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6" y="243"/>
                  </a:lnTo>
                  <a:lnTo>
                    <a:pt x="116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20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3" y="242"/>
                  </a:lnTo>
                  <a:lnTo>
                    <a:pt x="123" y="242"/>
                  </a:lnTo>
                  <a:lnTo>
                    <a:pt x="124" y="242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6" y="242"/>
                  </a:lnTo>
                  <a:lnTo>
                    <a:pt x="126" y="242"/>
                  </a:lnTo>
                  <a:lnTo>
                    <a:pt x="127" y="242"/>
                  </a:lnTo>
                  <a:lnTo>
                    <a:pt x="127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2" y="241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9"/>
                  </a:lnTo>
                  <a:lnTo>
                    <a:pt x="135" y="239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8" y="239"/>
                  </a:lnTo>
                  <a:lnTo>
                    <a:pt x="138" y="238"/>
                  </a:lnTo>
                  <a:lnTo>
                    <a:pt x="139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3" y="237"/>
                  </a:lnTo>
                  <a:lnTo>
                    <a:pt x="144" y="237"/>
                  </a:lnTo>
                  <a:lnTo>
                    <a:pt x="144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7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4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51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3"/>
                  </a:lnTo>
                  <a:lnTo>
                    <a:pt x="153" y="233"/>
                  </a:lnTo>
                  <a:lnTo>
                    <a:pt x="153" y="232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5" y="232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9"/>
                  </a:lnTo>
                  <a:lnTo>
                    <a:pt x="160" y="229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2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4" y="22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5" y="226"/>
                  </a:lnTo>
                  <a:lnTo>
                    <a:pt x="165" y="226"/>
                  </a:lnTo>
                  <a:lnTo>
                    <a:pt x="165" y="225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8" y="224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2"/>
                  </a:lnTo>
                  <a:lnTo>
                    <a:pt x="171" y="221"/>
                  </a:lnTo>
                  <a:lnTo>
                    <a:pt x="171" y="221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19"/>
                  </a:lnTo>
                  <a:lnTo>
                    <a:pt x="175" y="218"/>
                  </a:lnTo>
                  <a:lnTo>
                    <a:pt x="175" y="217"/>
                  </a:lnTo>
                  <a:lnTo>
                    <a:pt x="175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82" y="212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3" y="211"/>
                  </a:lnTo>
                  <a:lnTo>
                    <a:pt x="183" y="210"/>
                  </a:lnTo>
                  <a:lnTo>
                    <a:pt x="184" y="210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8"/>
                  </a:lnTo>
                  <a:lnTo>
                    <a:pt x="185" y="208"/>
                  </a:lnTo>
                  <a:lnTo>
                    <a:pt x="185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2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3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4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196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198" y="191"/>
                  </a:lnTo>
                  <a:lnTo>
                    <a:pt x="198" y="191"/>
                  </a:lnTo>
                  <a:lnTo>
                    <a:pt x="198" y="190"/>
                  </a:lnTo>
                  <a:lnTo>
                    <a:pt x="199" y="190"/>
                  </a:lnTo>
                  <a:lnTo>
                    <a:pt x="199" y="19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0" y="189"/>
                  </a:lnTo>
                  <a:lnTo>
                    <a:pt x="200" y="188"/>
                  </a:lnTo>
                  <a:lnTo>
                    <a:pt x="200" y="188"/>
                  </a:lnTo>
                  <a:lnTo>
                    <a:pt x="201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6"/>
                  </a:lnTo>
                  <a:lnTo>
                    <a:pt x="202" y="186"/>
                  </a:lnTo>
                  <a:lnTo>
                    <a:pt x="202" y="186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4"/>
                  </a:lnTo>
                  <a:lnTo>
                    <a:pt x="202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3"/>
                  </a:lnTo>
                  <a:lnTo>
                    <a:pt x="203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5" y="181"/>
                  </a:lnTo>
                  <a:lnTo>
                    <a:pt x="205" y="181"/>
                  </a:lnTo>
                  <a:lnTo>
                    <a:pt x="205" y="180"/>
                  </a:lnTo>
                  <a:lnTo>
                    <a:pt x="205" y="180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6" y="179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10" y="171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6"/>
                  </a:lnTo>
                  <a:lnTo>
                    <a:pt x="211" y="166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4" y="162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8"/>
                  </a:lnTo>
                  <a:lnTo>
                    <a:pt x="215" y="158"/>
                  </a:lnTo>
                  <a:lnTo>
                    <a:pt x="215" y="158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5"/>
                  </a:lnTo>
                  <a:lnTo>
                    <a:pt x="215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9" y="146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112 w 169"/>
                <a:gd name="T1" fmla="*/ 70 h 268"/>
                <a:gd name="T2" fmla="*/ 111 w 169"/>
                <a:gd name="T3" fmla="*/ 82 h 268"/>
                <a:gd name="T4" fmla="*/ 112 w 169"/>
                <a:gd name="T5" fmla="*/ 202 h 268"/>
                <a:gd name="T6" fmla="*/ 118 w 169"/>
                <a:gd name="T7" fmla="*/ 198 h 268"/>
                <a:gd name="T8" fmla="*/ 124 w 169"/>
                <a:gd name="T9" fmla="*/ 194 h 268"/>
                <a:gd name="T10" fmla="*/ 130 w 169"/>
                <a:gd name="T11" fmla="*/ 189 h 268"/>
                <a:gd name="T12" fmla="*/ 135 w 169"/>
                <a:gd name="T13" fmla="*/ 184 h 268"/>
                <a:gd name="T14" fmla="*/ 140 w 169"/>
                <a:gd name="T15" fmla="*/ 178 h 268"/>
                <a:gd name="T16" fmla="*/ 145 w 169"/>
                <a:gd name="T17" fmla="*/ 172 h 268"/>
                <a:gd name="T18" fmla="*/ 150 w 169"/>
                <a:gd name="T19" fmla="*/ 165 h 268"/>
                <a:gd name="T20" fmla="*/ 154 w 169"/>
                <a:gd name="T21" fmla="*/ 158 h 268"/>
                <a:gd name="T22" fmla="*/ 158 w 169"/>
                <a:gd name="T23" fmla="*/ 151 h 268"/>
                <a:gd name="T24" fmla="*/ 161 w 169"/>
                <a:gd name="T25" fmla="*/ 142 h 268"/>
                <a:gd name="T26" fmla="*/ 164 w 169"/>
                <a:gd name="T27" fmla="*/ 134 h 268"/>
                <a:gd name="T28" fmla="*/ 167 w 169"/>
                <a:gd name="T29" fmla="*/ 125 h 268"/>
                <a:gd name="T30" fmla="*/ 168 w 169"/>
                <a:gd name="T31" fmla="*/ 115 h 268"/>
                <a:gd name="T32" fmla="*/ 169 w 169"/>
                <a:gd name="T33" fmla="*/ 106 h 268"/>
                <a:gd name="T34" fmla="*/ 169 w 169"/>
                <a:gd name="T35" fmla="*/ 97 h 268"/>
                <a:gd name="T36" fmla="*/ 168 w 169"/>
                <a:gd name="T37" fmla="*/ 91 h 268"/>
                <a:gd name="T38" fmla="*/ 168 w 169"/>
                <a:gd name="T39" fmla="*/ 84 h 268"/>
                <a:gd name="T40" fmla="*/ 166 w 169"/>
                <a:gd name="T41" fmla="*/ 78 h 268"/>
                <a:gd name="T42" fmla="*/ 165 w 169"/>
                <a:gd name="T43" fmla="*/ 72 h 268"/>
                <a:gd name="T44" fmla="*/ 163 w 169"/>
                <a:gd name="T45" fmla="*/ 65 h 268"/>
                <a:gd name="T46" fmla="*/ 160 w 169"/>
                <a:gd name="T47" fmla="*/ 60 h 268"/>
                <a:gd name="T48" fmla="*/ 156 w 169"/>
                <a:gd name="T49" fmla="*/ 53 h 268"/>
                <a:gd name="T50" fmla="*/ 153 w 169"/>
                <a:gd name="T51" fmla="*/ 48 h 268"/>
                <a:gd name="T52" fmla="*/ 150 w 169"/>
                <a:gd name="T53" fmla="*/ 42 h 268"/>
                <a:gd name="T54" fmla="*/ 145 w 169"/>
                <a:gd name="T55" fmla="*/ 37 h 268"/>
                <a:gd name="T56" fmla="*/ 140 w 169"/>
                <a:gd name="T57" fmla="*/ 31 h 268"/>
                <a:gd name="T58" fmla="*/ 135 w 169"/>
                <a:gd name="T59" fmla="*/ 26 h 268"/>
                <a:gd name="T60" fmla="*/ 129 w 169"/>
                <a:gd name="T61" fmla="*/ 22 h 268"/>
                <a:gd name="T62" fmla="*/ 123 w 169"/>
                <a:gd name="T63" fmla="*/ 18 h 268"/>
                <a:gd name="T64" fmla="*/ 118 w 169"/>
                <a:gd name="T65" fmla="*/ 14 h 268"/>
                <a:gd name="T66" fmla="*/ 112 w 169"/>
                <a:gd name="T67" fmla="*/ 11 h 268"/>
                <a:gd name="T68" fmla="*/ 107 w 169"/>
                <a:gd name="T69" fmla="*/ 9 h 268"/>
                <a:gd name="T70" fmla="*/ 102 w 169"/>
                <a:gd name="T71" fmla="*/ 7 h 268"/>
                <a:gd name="T72" fmla="*/ 96 w 169"/>
                <a:gd name="T73" fmla="*/ 5 h 268"/>
                <a:gd name="T74" fmla="*/ 90 w 169"/>
                <a:gd name="T75" fmla="*/ 4 h 268"/>
                <a:gd name="T76" fmla="*/ 85 w 169"/>
                <a:gd name="T77" fmla="*/ 3 h 268"/>
                <a:gd name="T78" fmla="*/ 80 w 169"/>
                <a:gd name="T79" fmla="*/ 1 h 268"/>
                <a:gd name="T80" fmla="*/ 74 w 169"/>
                <a:gd name="T81" fmla="*/ 1 h 268"/>
                <a:gd name="T82" fmla="*/ 69 w 169"/>
                <a:gd name="T83" fmla="*/ 0 h 268"/>
                <a:gd name="T84" fmla="*/ 64 w 169"/>
                <a:gd name="T85" fmla="*/ 0 h 268"/>
                <a:gd name="T86" fmla="*/ 59 w 169"/>
                <a:gd name="T87" fmla="*/ 0 h 268"/>
                <a:gd name="T88" fmla="*/ 54 w 169"/>
                <a:gd name="T89" fmla="*/ 0 h 268"/>
                <a:gd name="T90" fmla="*/ 49 w 169"/>
                <a:gd name="T91" fmla="*/ 0 h 268"/>
                <a:gd name="T92" fmla="*/ 45 w 169"/>
                <a:gd name="T93" fmla="*/ 0 h 268"/>
                <a:gd name="T94" fmla="*/ 40 w 169"/>
                <a:gd name="T95" fmla="*/ 1 h 268"/>
                <a:gd name="T96" fmla="*/ 36 w 169"/>
                <a:gd name="T97" fmla="*/ 1 h 268"/>
                <a:gd name="T98" fmla="*/ 32 w 169"/>
                <a:gd name="T99" fmla="*/ 1 h 268"/>
                <a:gd name="T100" fmla="*/ 28 w 169"/>
                <a:gd name="T101" fmla="*/ 3 h 268"/>
                <a:gd name="T102" fmla="*/ 24 w 169"/>
                <a:gd name="T103" fmla="*/ 3 h 268"/>
                <a:gd name="T104" fmla="*/ 22 w 169"/>
                <a:gd name="T105" fmla="*/ 4 h 268"/>
                <a:gd name="T106" fmla="*/ 18 w 169"/>
                <a:gd name="T107" fmla="*/ 5 h 268"/>
                <a:gd name="T108" fmla="*/ 16 w 169"/>
                <a:gd name="T109" fmla="*/ 5 h 268"/>
                <a:gd name="T110" fmla="*/ 13 w 169"/>
                <a:gd name="T111" fmla="*/ 6 h 268"/>
                <a:gd name="T112" fmla="*/ 11 w 169"/>
                <a:gd name="T113" fmla="*/ 7 h 268"/>
                <a:gd name="T114" fmla="*/ 9 w 169"/>
                <a:gd name="T115" fmla="*/ 7 h 268"/>
                <a:gd name="T116" fmla="*/ 8 w 169"/>
                <a:gd name="T117" fmla="*/ 8 h 268"/>
                <a:gd name="T118" fmla="*/ 7 w 169"/>
                <a:gd name="T119" fmla="*/ 8 h 268"/>
                <a:gd name="T120" fmla="*/ 7 w 169"/>
                <a:gd name="T121" fmla="*/ 8 h 268"/>
                <a:gd name="T122" fmla="*/ 7 w 169"/>
                <a:gd name="T123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6" y="200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7" y="199"/>
                  </a:lnTo>
                  <a:lnTo>
                    <a:pt x="118" y="199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9" y="198"/>
                  </a:lnTo>
                  <a:lnTo>
                    <a:pt x="119" y="197"/>
                  </a:lnTo>
                  <a:lnTo>
                    <a:pt x="120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22" y="196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2"/>
                  </a:lnTo>
                  <a:lnTo>
                    <a:pt x="127" y="192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8" y="191"/>
                  </a:lnTo>
                  <a:lnTo>
                    <a:pt x="129" y="191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6" y="183"/>
                  </a:lnTo>
                  <a:lnTo>
                    <a:pt x="137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9" y="180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40" y="178"/>
                  </a:lnTo>
                  <a:lnTo>
                    <a:pt x="141" y="178"/>
                  </a:lnTo>
                  <a:lnTo>
                    <a:pt x="141" y="177"/>
                  </a:lnTo>
                  <a:lnTo>
                    <a:pt x="142" y="177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46" y="171"/>
                  </a:lnTo>
                  <a:lnTo>
                    <a:pt x="146" y="171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7" y="169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2" y="16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55" y="156"/>
                  </a:lnTo>
                  <a:lnTo>
                    <a:pt x="156" y="156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6" y="153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59" y="149"/>
                  </a:lnTo>
                  <a:lnTo>
                    <a:pt x="159" y="148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1" y="145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1" y="143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3" y="141"/>
                  </a:lnTo>
                  <a:lnTo>
                    <a:pt x="163" y="140"/>
                  </a:lnTo>
                  <a:lnTo>
                    <a:pt x="163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1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28"/>
                  </a:lnTo>
                  <a:lnTo>
                    <a:pt x="166" y="127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4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8" y="119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4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9" y="108"/>
                  </a:lnTo>
                  <a:lnTo>
                    <a:pt x="169" y="107"/>
                  </a:lnTo>
                  <a:lnTo>
                    <a:pt x="169" y="106"/>
                  </a:lnTo>
                  <a:lnTo>
                    <a:pt x="169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69" y="102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9" y="99"/>
                  </a:lnTo>
                  <a:lnTo>
                    <a:pt x="169" y="99"/>
                  </a:lnTo>
                  <a:lnTo>
                    <a:pt x="168" y="98"/>
                  </a:lnTo>
                  <a:lnTo>
                    <a:pt x="169" y="98"/>
                  </a:lnTo>
                  <a:lnTo>
                    <a:pt x="169" y="97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9" y="96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69" y="94"/>
                  </a:lnTo>
                  <a:lnTo>
                    <a:pt x="168" y="94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89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6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7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7" y="82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7" y="79"/>
                  </a:lnTo>
                  <a:lnTo>
                    <a:pt x="166" y="79"/>
                  </a:lnTo>
                  <a:lnTo>
                    <a:pt x="166" y="78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4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3" y="68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6"/>
                  </a:lnTo>
                  <a:lnTo>
                    <a:pt x="163" y="65"/>
                  </a:lnTo>
                  <a:lnTo>
                    <a:pt x="162" y="65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7" y="55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1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54" y="50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9" y="42"/>
                  </a:lnTo>
                  <a:lnTo>
                    <a:pt x="149" y="41"/>
                  </a:lnTo>
                  <a:lnTo>
                    <a:pt x="148" y="41"/>
                  </a:lnTo>
                  <a:lnTo>
                    <a:pt x="148" y="40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7" y="39"/>
                  </a:lnTo>
                  <a:lnTo>
                    <a:pt x="147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2" y="34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9" y="30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7" y="28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3" y="2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5" y="19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0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3" y="12"/>
                  </a:lnTo>
                  <a:lnTo>
                    <a:pt x="112" y="12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1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5426" y="4202"/>
              <a:ext cx="279" cy="203"/>
            </a:xfrm>
            <a:custGeom>
              <a:avLst/>
              <a:gdLst>
                <a:gd name="T0" fmla="*/ 51 w 279"/>
                <a:gd name="T1" fmla="*/ 81 h 203"/>
                <a:gd name="T2" fmla="*/ 62 w 279"/>
                <a:gd name="T3" fmla="*/ 76 h 203"/>
                <a:gd name="T4" fmla="*/ 166 w 279"/>
                <a:gd name="T5" fmla="*/ 15 h 203"/>
                <a:gd name="T6" fmla="*/ 160 w 279"/>
                <a:gd name="T7" fmla="*/ 11 h 203"/>
                <a:gd name="T8" fmla="*/ 153 w 279"/>
                <a:gd name="T9" fmla="*/ 8 h 203"/>
                <a:gd name="T10" fmla="*/ 146 w 279"/>
                <a:gd name="T11" fmla="*/ 6 h 203"/>
                <a:gd name="T12" fmla="*/ 138 w 279"/>
                <a:gd name="T13" fmla="*/ 3 h 203"/>
                <a:gd name="T14" fmla="*/ 131 w 279"/>
                <a:gd name="T15" fmla="*/ 2 h 203"/>
                <a:gd name="T16" fmla="*/ 123 w 279"/>
                <a:gd name="T17" fmla="*/ 1 h 203"/>
                <a:gd name="T18" fmla="*/ 115 w 279"/>
                <a:gd name="T19" fmla="*/ 0 h 203"/>
                <a:gd name="T20" fmla="*/ 107 w 279"/>
                <a:gd name="T21" fmla="*/ 0 h 203"/>
                <a:gd name="T22" fmla="*/ 98 w 279"/>
                <a:gd name="T23" fmla="*/ 0 h 203"/>
                <a:gd name="T24" fmla="*/ 89 w 279"/>
                <a:gd name="T25" fmla="*/ 1 h 203"/>
                <a:gd name="T26" fmla="*/ 81 w 279"/>
                <a:gd name="T27" fmla="*/ 3 h 203"/>
                <a:gd name="T28" fmla="*/ 72 w 279"/>
                <a:gd name="T29" fmla="*/ 6 h 203"/>
                <a:gd name="T30" fmla="*/ 63 w 279"/>
                <a:gd name="T31" fmla="*/ 9 h 203"/>
                <a:gd name="T32" fmla="*/ 54 w 279"/>
                <a:gd name="T33" fmla="*/ 13 h 203"/>
                <a:gd name="T34" fmla="*/ 47 w 279"/>
                <a:gd name="T35" fmla="*/ 17 h 203"/>
                <a:gd name="T36" fmla="*/ 42 w 279"/>
                <a:gd name="T37" fmla="*/ 21 h 203"/>
                <a:gd name="T38" fmla="*/ 36 w 279"/>
                <a:gd name="T39" fmla="*/ 25 h 203"/>
                <a:gd name="T40" fmla="*/ 32 w 279"/>
                <a:gd name="T41" fmla="*/ 29 h 203"/>
                <a:gd name="T42" fmla="*/ 27 w 279"/>
                <a:gd name="T43" fmla="*/ 34 h 203"/>
                <a:gd name="T44" fmla="*/ 23 w 279"/>
                <a:gd name="T45" fmla="*/ 39 h 203"/>
                <a:gd name="T46" fmla="*/ 19 w 279"/>
                <a:gd name="T47" fmla="*/ 44 h 203"/>
                <a:gd name="T48" fmla="*/ 14 w 279"/>
                <a:gd name="T49" fmla="*/ 50 h 203"/>
                <a:gd name="T50" fmla="*/ 11 w 279"/>
                <a:gd name="T51" fmla="*/ 56 h 203"/>
                <a:gd name="T52" fmla="*/ 9 w 279"/>
                <a:gd name="T53" fmla="*/ 62 h 203"/>
                <a:gd name="T54" fmla="*/ 6 w 279"/>
                <a:gd name="T55" fmla="*/ 68 h 203"/>
                <a:gd name="T56" fmla="*/ 4 w 279"/>
                <a:gd name="T57" fmla="*/ 75 h 203"/>
                <a:gd name="T58" fmla="*/ 2 w 279"/>
                <a:gd name="T59" fmla="*/ 82 h 203"/>
                <a:gd name="T60" fmla="*/ 1 w 279"/>
                <a:gd name="T61" fmla="*/ 89 h 203"/>
                <a:gd name="T62" fmla="*/ 0 w 279"/>
                <a:gd name="T63" fmla="*/ 96 h 203"/>
                <a:gd name="T64" fmla="*/ 1 w 279"/>
                <a:gd name="T65" fmla="*/ 103 h 203"/>
                <a:gd name="T66" fmla="*/ 1 w 279"/>
                <a:gd name="T67" fmla="*/ 109 h 203"/>
                <a:gd name="T68" fmla="*/ 1 w 279"/>
                <a:gd name="T69" fmla="*/ 115 h 203"/>
                <a:gd name="T70" fmla="*/ 2 w 279"/>
                <a:gd name="T71" fmla="*/ 121 h 203"/>
                <a:gd name="T72" fmla="*/ 4 w 279"/>
                <a:gd name="T73" fmla="*/ 127 h 203"/>
                <a:gd name="T74" fmla="*/ 5 w 279"/>
                <a:gd name="T75" fmla="*/ 133 h 203"/>
                <a:gd name="T76" fmla="*/ 7 w 279"/>
                <a:gd name="T77" fmla="*/ 138 h 203"/>
                <a:gd name="T78" fmla="*/ 9 w 279"/>
                <a:gd name="T79" fmla="*/ 143 h 203"/>
                <a:gd name="T80" fmla="*/ 10 w 279"/>
                <a:gd name="T81" fmla="*/ 148 h 203"/>
                <a:gd name="T82" fmla="*/ 13 w 279"/>
                <a:gd name="T83" fmla="*/ 153 h 203"/>
                <a:gd name="T84" fmla="*/ 15 w 279"/>
                <a:gd name="T85" fmla="*/ 157 h 203"/>
                <a:gd name="T86" fmla="*/ 17 w 279"/>
                <a:gd name="T87" fmla="*/ 161 h 203"/>
                <a:gd name="T88" fmla="*/ 20 w 279"/>
                <a:gd name="T89" fmla="*/ 166 h 203"/>
                <a:gd name="T90" fmla="*/ 23 w 279"/>
                <a:gd name="T91" fmla="*/ 170 h 203"/>
                <a:gd name="T92" fmla="*/ 25 w 279"/>
                <a:gd name="T93" fmla="*/ 174 h 203"/>
                <a:gd name="T94" fmla="*/ 28 w 279"/>
                <a:gd name="T95" fmla="*/ 177 h 203"/>
                <a:gd name="T96" fmla="*/ 30 w 279"/>
                <a:gd name="T97" fmla="*/ 181 h 203"/>
                <a:gd name="T98" fmla="*/ 32 w 279"/>
                <a:gd name="T99" fmla="*/ 184 h 203"/>
                <a:gd name="T100" fmla="*/ 35 w 279"/>
                <a:gd name="T101" fmla="*/ 187 h 203"/>
                <a:gd name="T102" fmla="*/ 38 w 279"/>
                <a:gd name="T103" fmla="*/ 189 h 203"/>
                <a:gd name="T104" fmla="*/ 39 w 279"/>
                <a:gd name="T105" fmla="*/ 192 h 203"/>
                <a:gd name="T106" fmla="*/ 42 w 279"/>
                <a:gd name="T107" fmla="*/ 194 h 203"/>
                <a:gd name="T108" fmla="*/ 43 w 279"/>
                <a:gd name="T109" fmla="*/ 196 h 203"/>
                <a:gd name="T110" fmla="*/ 46 w 279"/>
                <a:gd name="T111" fmla="*/ 198 h 203"/>
                <a:gd name="T112" fmla="*/ 47 w 279"/>
                <a:gd name="T113" fmla="*/ 199 h 203"/>
                <a:gd name="T114" fmla="*/ 48 w 279"/>
                <a:gd name="T115" fmla="*/ 200 h 203"/>
                <a:gd name="T116" fmla="*/ 50 w 279"/>
                <a:gd name="T117" fmla="*/ 202 h 203"/>
                <a:gd name="T118" fmla="*/ 50 w 279"/>
                <a:gd name="T119" fmla="*/ 202 h 203"/>
                <a:gd name="T120" fmla="*/ 51 w 279"/>
                <a:gd name="T121" fmla="*/ 203 h 203"/>
                <a:gd name="T122" fmla="*/ 51 w 279"/>
                <a:gd name="T12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9" h="203">
                  <a:moveTo>
                    <a:pt x="51" y="203"/>
                  </a:moveTo>
                  <a:lnTo>
                    <a:pt x="51" y="200"/>
                  </a:lnTo>
                  <a:lnTo>
                    <a:pt x="51" y="194"/>
                  </a:lnTo>
                  <a:lnTo>
                    <a:pt x="51" y="184"/>
                  </a:lnTo>
                  <a:lnTo>
                    <a:pt x="51" y="172"/>
                  </a:lnTo>
                  <a:lnTo>
                    <a:pt x="51" y="158"/>
                  </a:lnTo>
                  <a:lnTo>
                    <a:pt x="51" y="143"/>
                  </a:lnTo>
                  <a:lnTo>
                    <a:pt x="51" y="128"/>
                  </a:lnTo>
                  <a:lnTo>
                    <a:pt x="51" y="115"/>
                  </a:lnTo>
                  <a:lnTo>
                    <a:pt x="51" y="102"/>
                  </a:lnTo>
                  <a:lnTo>
                    <a:pt x="51" y="91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5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75" y="83"/>
                  </a:lnTo>
                  <a:lnTo>
                    <a:pt x="81" y="87"/>
                  </a:lnTo>
                  <a:lnTo>
                    <a:pt x="89" y="92"/>
                  </a:lnTo>
                  <a:lnTo>
                    <a:pt x="100" y="97"/>
                  </a:lnTo>
                  <a:lnTo>
                    <a:pt x="113" y="105"/>
                  </a:lnTo>
                  <a:lnTo>
                    <a:pt x="130" y="115"/>
                  </a:lnTo>
                  <a:lnTo>
                    <a:pt x="149" y="126"/>
                  </a:lnTo>
                  <a:lnTo>
                    <a:pt x="173" y="141"/>
                  </a:lnTo>
                  <a:lnTo>
                    <a:pt x="279" y="78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2" y="8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6" y="6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4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1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8" y="139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1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1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4" y="154"/>
                  </a:lnTo>
                  <a:lnTo>
                    <a:pt x="14" y="155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6" y="160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1"/>
                  </a:lnTo>
                  <a:lnTo>
                    <a:pt x="30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6"/>
                  </a:lnTo>
                  <a:lnTo>
                    <a:pt x="35" y="186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70" name="Freeform 74"/>
            <p:cNvSpPr>
              <a:spLocks noEditPoints="1"/>
            </p:cNvSpPr>
            <p:nvPr/>
          </p:nvSpPr>
          <p:spPr bwMode="auto">
            <a:xfrm>
              <a:off x="5839" y="4253"/>
              <a:ext cx="667" cy="229"/>
            </a:xfrm>
            <a:custGeom>
              <a:avLst/>
              <a:gdLst>
                <a:gd name="T0" fmla="*/ 531 w 667"/>
                <a:gd name="T1" fmla="*/ 108 h 229"/>
                <a:gd name="T2" fmla="*/ 503 w 667"/>
                <a:gd name="T3" fmla="*/ 94 h 229"/>
                <a:gd name="T4" fmla="*/ 594 w 667"/>
                <a:gd name="T5" fmla="*/ 117 h 229"/>
                <a:gd name="T6" fmla="*/ 575 w 667"/>
                <a:gd name="T7" fmla="*/ 137 h 229"/>
                <a:gd name="T8" fmla="*/ 618 w 667"/>
                <a:gd name="T9" fmla="*/ 105 h 229"/>
                <a:gd name="T10" fmla="*/ 614 w 667"/>
                <a:gd name="T11" fmla="*/ 96 h 229"/>
                <a:gd name="T12" fmla="*/ 28 w 667"/>
                <a:gd name="T13" fmla="*/ 216 h 229"/>
                <a:gd name="T14" fmla="*/ 20 w 667"/>
                <a:gd name="T15" fmla="*/ 185 h 229"/>
                <a:gd name="T16" fmla="*/ 140 w 667"/>
                <a:gd name="T17" fmla="*/ 193 h 229"/>
                <a:gd name="T18" fmla="*/ 128 w 667"/>
                <a:gd name="T19" fmla="*/ 214 h 229"/>
                <a:gd name="T20" fmla="*/ 145 w 667"/>
                <a:gd name="T21" fmla="*/ 187 h 229"/>
                <a:gd name="T22" fmla="*/ 168 w 667"/>
                <a:gd name="T23" fmla="*/ 204 h 229"/>
                <a:gd name="T24" fmla="*/ 197 w 667"/>
                <a:gd name="T25" fmla="*/ 198 h 229"/>
                <a:gd name="T26" fmla="*/ 220 w 667"/>
                <a:gd name="T27" fmla="*/ 204 h 229"/>
                <a:gd name="T28" fmla="*/ 264 w 667"/>
                <a:gd name="T29" fmla="*/ 202 h 229"/>
                <a:gd name="T30" fmla="*/ 250 w 667"/>
                <a:gd name="T31" fmla="*/ 198 h 229"/>
                <a:gd name="T32" fmla="*/ 313 w 667"/>
                <a:gd name="T33" fmla="*/ 188 h 229"/>
                <a:gd name="T34" fmla="*/ 350 w 667"/>
                <a:gd name="T35" fmla="*/ 172 h 229"/>
                <a:gd name="T36" fmla="*/ 347 w 667"/>
                <a:gd name="T37" fmla="*/ 201 h 229"/>
                <a:gd name="T38" fmla="*/ 349 w 667"/>
                <a:gd name="T39" fmla="*/ 215 h 229"/>
                <a:gd name="T40" fmla="*/ 343 w 667"/>
                <a:gd name="T41" fmla="*/ 182 h 229"/>
                <a:gd name="T42" fmla="*/ 405 w 667"/>
                <a:gd name="T43" fmla="*/ 182 h 229"/>
                <a:gd name="T44" fmla="*/ 480 w 667"/>
                <a:gd name="T45" fmla="*/ 200 h 229"/>
                <a:gd name="T46" fmla="*/ 464 w 667"/>
                <a:gd name="T47" fmla="*/ 202 h 229"/>
                <a:gd name="T48" fmla="*/ 34 w 667"/>
                <a:gd name="T49" fmla="*/ 7 h 229"/>
                <a:gd name="T50" fmla="*/ 24 w 667"/>
                <a:gd name="T51" fmla="*/ 40 h 229"/>
                <a:gd name="T52" fmla="*/ 8 w 667"/>
                <a:gd name="T53" fmla="*/ 58 h 229"/>
                <a:gd name="T54" fmla="*/ 17 w 667"/>
                <a:gd name="T55" fmla="*/ 22 h 229"/>
                <a:gd name="T56" fmla="*/ 92 w 667"/>
                <a:gd name="T57" fmla="*/ 42 h 229"/>
                <a:gd name="T58" fmla="*/ 74 w 667"/>
                <a:gd name="T59" fmla="*/ 49 h 229"/>
                <a:gd name="T60" fmla="*/ 100 w 667"/>
                <a:gd name="T61" fmla="*/ 28 h 229"/>
                <a:gd name="T62" fmla="*/ 137 w 667"/>
                <a:gd name="T63" fmla="*/ 25 h 229"/>
                <a:gd name="T64" fmla="*/ 113 w 667"/>
                <a:gd name="T65" fmla="*/ 31 h 229"/>
                <a:gd name="T66" fmla="*/ 210 w 667"/>
                <a:gd name="T67" fmla="*/ 40 h 229"/>
                <a:gd name="T68" fmla="*/ 195 w 667"/>
                <a:gd name="T69" fmla="*/ 61 h 229"/>
                <a:gd name="T70" fmla="*/ 229 w 667"/>
                <a:gd name="T71" fmla="*/ 44 h 229"/>
                <a:gd name="T72" fmla="*/ 222 w 667"/>
                <a:gd name="T73" fmla="*/ 23 h 229"/>
                <a:gd name="T74" fmla="*/ 278 w 667"/>
                <a:gd name="T75" fmla="*/ 33 h 229"/>
                <a:gd name="T76" fmla="*/ 293 w 667"/>
                <a:gd name="T77" fmla="*/ 17 h 229"/>
                <a:gd name="T78" fmla="*/ 323 w 667"/>
                <a:gd name="T79" fmla="*/ 60 h 229"/>
                <a:gd name="T80" fmla="*/ 343 w 667"/>
                <a:gd name="T81" fmla="*/ 37 h 229"/>
                <a:gd name="T82" fmla="*/ 388 w 667"/>
                <a:gd name="T83" fmla="*/ 21 h 229"/>
                <a:gd name="T84" fmla="*/ 380 w 667"/>
                <a:gd name="T85" fmla="*/ 46 h 229"/>
                <a:gd name="T86" fmla="*/ 378 w 667"/>
                <a:gd name="T87" fmla="*/ 61 h 229"/>
                <a:gd name="T88" fmla="*/ 374 w 667"/>
                <a:gd name="T89" fmla="*/ 27 h 229"/>
                <a:gd name="T90" fmla="*/ 45 w 667"/>
                <a:gd name="T91" fmla="*/ 102 h 229"/>
                <a:gd name="T92" fmla="*/ 18 w 667"/>
                <a:gd name="T93" fmla="*/ 121 h 229"/>
                <a:gd name="T94" fmla="*/ 72 w 667"/>
                <a:gd name="T95" fmla="*/ 95 h 229"/>
                <a:gd name="T96" fmla="*/ 102 w 667"/>
                <a:gd name="T97" fmla="*/ 137 h 229"/>
                <a:gd name="T98" fmla="*/ 114 w 667"/>
                <a:gd name="T99" fmla="*/ 119 h 229"/>
                <a:gd name="T100" fmla="*/ 193 w 667"/>
                <a:gd name="T101" fmla="*/ 137 h 229"/>
                <a:gd name="T102" fmla="*/ 218 w 667"/>
                <a:gd name="T103" fmla="*/ 105 h 229"/>
                <a:gd name="T104" fmla="*/ 247 w 667"/>
                <a:gd name="T105" fmla="*/ 94 h 229"/>
                <a:gd name="T106" fmla="*/ 258 w 667"/>
                <a:gd name="T107" fmla="*/ 112 h 229"/>
                <a:gd name="T108" fmla="*/ 293 w 667"/>
                <a:gd name="T109" fmla="*/ 108 h 229"/>
                <a:gd name="T110" fmla="*/ 300 w 667"/>
                <a:gd name="T111" fmla="*/ 94 h 229"/>
                <a:gd name="T112" fmla="*/ 345 w 667"/>
                <a:gd name="T113" fmla="*/ 138 h 229"/>
                <a:gd name="T114" fmla="*/ 339 w 667"/>
                <a:gd name="T115" fmla="*/ 108 h 229"/>
                <a:gd name="T116" fmla="*/ 402 w 667"/>
                <a:gd name="T117" fmla="*/ 137 h 229"/>
                <a:gd name="T118" fmla="*/ 405 w 667"/>
                <a:gd name="T119" fmla="*/ 154 h 229"/>
                <a:gd name="T120" fmla="*/ 396 w 667"/>
                <a:gd name="T121" fmla="*/ 126 h 229"/>
                <a:gd name="T122" fmla="*/ 443 w 667"/>
                <a:gd name="T123" fmla="*/ 123 h 229"/>
                <a:gd name="T124" fmla="*/ 432 w 667"/>
                <a:gd name="T125" fmla="*/ 1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229">
                  <a:moveTo>
                    <a:pt x="481" y="137"/>
                  </a:moveTo>
                  <a:lnTo>
                    <a:pt x="493" y="137"/>
                  </a:lnTo>
                  <a:lnTo>
                    <a:pt x="493" y="114"/>
                  </a:lnTo>
                  <a:lnTo>
                    <a:pt x="493" y="113"/>
                  </a:lnTo>
                  <a:lnTo>
                    <a:pt x="493" y="113"/>
                  </a:lnTo>
                  <a:lnTo>
                    <a:pt x="493" y="112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4" y="110"/>
                  </a:lnTo>
                  <a:lnTo>
                    <a:pt x="494" y="110"/>
                  </a:lnTo>
                  <a:lnTo>
                    <a:pt x="494" y="109"/>
                  </a:lnTo>
                  <a:lnTo>
                    <a:pt x="494" y="109"/>
                  </a:lnTo>
                  <a:lnTo>
                    <a:pt x="495" y="108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98" y="105"/>
                  </a:lnTo>
                  <a:lnTo>
                    <a:pt x="498" y="105"/>
                  </a:lnTo>
                  <a:lnTo>
                    <a:pt x="499" y="105"/>
                  </a:lnTo>
                  <a:lnTo>
                    <a:pt x="499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1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3" y="105"/>
                  </a:lnTo>
                  <a:lnTo>
                    <a:pt x="503" y="106"/>
                  </a:lnTo>
                  <a:lnTo>
                    <a:pt x="503" y="106"/>
                  </a:lnTo>
                  <a:lnTo>
                    <a:pt x="504" y="106"/>
                  </a:lnTo>
                  <a:lnTo>
                    <a:pt x="504" y="106"/>
                  </a:lnTo>
                  <a:lnTo>
                    <a:pt x="504" y="107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505" y="108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06" y="111"/>
                  </a:lnTo>
                  <a:lnTo>
                    <a:pt x="506" y="111"/>
                  </a:lnTo>
                  <a:lnTo>
                    <a:pt x="506" y="112"/>
                  </a:lnTo>
                  <a:lnTo>
                    <a:pt x="506" y="113"/>
                  </a:lnTo>
                  <a:lnTo>
                    <a:pt x="507" y="114"/>
                  </a:lnTo>
                  <a:lnTo>
                    <a:pt x="507" y="137"/>
                  </a:lnTo>
                  <a:lnTo>
                    <a:pt x="519" y="137"/>
                  </a:lnTo>
                  <a:lnTo>
                    <a:pt x="519" y="114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2"/>
                  </a:lnTo>
                  <a:lnTo>
                    <a:pt x="519" y="112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5"/>
                  </a:lnTo>
                  <a:lnTo>
                    <a:pt x="523" y="105"/>
                  </a:lnTo>
                  <a:lnTo>
                    <a:pt x="524" y="105"/>
                  </a:lnTo>
                  <a:lnTo>
                    <a:pt x="524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4"/>
                  </a:lnTo>
                  <a:lnTo>
                    <a:pt x="532" y="114"/>
                  </a:lnTo>
                  <a:lnTo>
                    <a:pt x="533" y="114"/>
                  </a:lnTo>
                  <a:lnTo>
                    <a:pt x="533" y="137"/>
                  </a:lnTo>
                  <a:lnTo>
                    <a:pt x="545" y="137"/>
                  </a:lnTo>
                  <a:lnTo>
                    <a:pt x="545" y="114"/>
                  </a:lnTo>
                  <a:lnTo>
                    <a:pt x="545" y="113"/>
                  </a:lnTo>
                  <a:lnTo>
                    <a:pt x="545" y="113"/>
                  </a:lnTo>
                  <a:lnTo>
                    <a:pt x="545" y="112"/>
                  </a:lnTo>
                  <a:lnTo>
                    <a:pt x="545" y="111"/>
                  </a:lnTo>
                  <a:lnTo>
                    <a:pt x="545" y="111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09"/>
                  </a:lnTo>
                  <a:lnTo>
                    <a:pt x="545" y="109"/>
                  </a:lnTo>
                  <a:lnTo>
                    <a:pt x="545" y="108"/>
                  </a:lnTo>
                  <a:lnTo>
                    <a:pt x="545" y="108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4"/>
                  </a:lnTo>
                  <a:lnTo>
                    <a:pt x="544" y="104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2"/>
                  </a:lnTo>
                  <a:lnTo>
                    <a:pt x="544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2" y="100"/>
                  </a:lnTo>
                  <a:lnTo>
                    <a:pt x="542" y="100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39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5" y="94"/>
                  </a:lnTo>
                  <a:lnTo>
                    <a:pt x="534" y="94"/>
                  </a:lnTo>
                  <a:lnTo>
                    <a:pt x="534" y="94"/>
                  </a:lnTo>
                  <a:lnTo>
                    <a:pt x="533" y="94"/>
                  </a:lnTo>
                  <a:lnTo>
                    <a:pt x="533" y="94"/>
                  </a:lnTo>
                  <a:lnTo>
                    <a:pt x="532" y="94"/>
                  </a:lnTo>
                  <a:lnTo>
                    <a:pt x="532" y="94"/>
                  </a:lnTo>
                  <a:lnTo>
                    <a:pt x="531" y="94"/>
                  </a:lnTo>
                  <a:lnTo>
                    <a:pt x="530" y="94"/>
                  </a:lnTo>
                  <a:lnTo>
                    <a:pt x="530" y="94"/>
                  </a:lnTo>
                  <a:lnTo>
                    <a:pt x="529" y="94"/>
                  </a:lnTo>
                  <a:lnTo>
                    <a:pt x="529" y="94"/>
                  </a:lnTo>
                  <a:lnTo>
                    <a:pt x="528" y="94"/>
                  </a:lnTo>
                  <a:lnTo>
                    <a:pt x="528" y="94"/>
                  </a:lnTo>
                  <a:lnTo>
                    <a:pt x="527" y="94"/>
                  </a:lnTo>
                  <a:lnTo>
                    <a:pt x="526" y="94"/>
                  </a:lnTo>
                  <a:lnTo>
                    <a:pt x="526" y="94"/>
                  </a:lnTo>
                  <a:lnTo>
                    <a:pt x="525" y="94"/>
                  </a:lnTo>
                  <a:lnTo>
                    <a:pt x="525" y="94"/>
                  </a:lnTo>
                  <a:lnTo>
                    <a:pt x="524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2" y="95"/>
                  </a:lnTo>
                  <a:lnTo>
                    <a:pt x="522" y="95"/>
                  </a:lnTo>
                  <a:lnTo>
                    <a:pt x="521" y="95"/>
                  </a:lnTo>
                  <a:lnTo>
                    <a:pt x="521" y="96"/>
                  </a:lnTo>
                  <a:lnTo>
                    <a:pt x="520" y="96"/>
                  </a:lnTo>
                  <a:lnTo>
                    <a:pt x="519" y="96"/>
                  </a:lnTo>
                  <a:lnTo>
                    <a:pt x="519" y="97"/>
                  </a:lnTo>
                  <a:lnTo>
                    <a:pt x="518" y="98"/>
                  </a:lnTo>
                  <a:lnTo>
                    <a:pt x="518" y="98"/>
                  </a:lnTo>
                  <a:lnTo>
                    <a:pt x="518" y="99"/>
                  </a:lnTo>
                  <a:lnTo>
                    <a:pt x="517" y="99"/>
                  </a:lnTo>
                  <a:lnTo>
                    <a:pt x="517" y="100"/>
                  </a:lnTo>
                  <a:lnTo>
                    <a:pt x="516" y="101"/>
                  </a:lnTo>
                  <a:lnTo>
                    <a:pt x="516" y="101"/>
                  </a:lnTo>
                  <a:lnTo>
                    <a:pt x="515" y="100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4" y="98"/>
                  </a:lnTo>
                  <a:lnTo>
                    <a:pt x="514" y="98"/>
                  </a:lnTo>
                  <a:lnTo>
                    <a:pt x="514" y="97"/>
                  </a:lnTo>
                  <a:lnTo>
                    <a:pt x="513" y="97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2" y="96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10" y="95"/>
                  </a:lnTo>
                  <a:lnTo>
                    <a:pt x="510" y="95"/>
                  </a:lnTo>
                  <a:lnTo>
                    <a:pt x="509" y="94"/>
                  </a:lnTo>
                  <a:lnTo>
                    <a:pt x="509" y="94"/>
                  </a:lnTo>
                  <a:lnTo>
                    <a:pt x="508" y="94"/>
                  </a:lnTo>
                  <a:lnTo>
                    <a:pt x="507" y="94"/>
                  </a:lnTo>
                  <a:lnTo>
                    <a:pt x="507" y="94"/>
                  </a:lnTo>
                  <a:lnTo>
                    <a:pt x="506" y="94"/>
                  </a:lnTo>
                  <a:lnTo>
                    <a:pt x="506" y="94"/>
                  </a:lnTo>
                  <a:lnTo>
                    <a:pt x="505" y="94"/>
                  </a:lnTo>
                  <a:lnTo>
                    <a:pt x="504" y="94"/>
                  </a:lnTo>
                  <a:lnTo>
                    <a:pt x="504" y="94"/>
                  </a:lnTo>
                  <a:lnTo>
                    <a:pt x="503" y="94"/>
                  </a:lnTo>
                  <a:lnTo>
                    <a:pt x="503" y="94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1" y="94"/>
                  </a:lnTo>
                  <a:lnTo>
                    <a:pt x="500" y="94"/>
                  </a:lnTo>
                  <a:lnTo>
                    <a:pt x="500" y="94"/>
                  </a:lnTo>
                  <a:lnTo>
                    <a:pt x="499" y="94"/>
                  </a:lnTo>
                  <a:lnTo>
                    <a:pt x="499" y="94"/>
                  </a:lnTo>
                  <a:lnTo>
                    <a:pt x="498" y="94"/>
                  </a:lnTo>
                  <a:lnTo>
                    <a:pt x="498" y="94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6" y="95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4" y="96"/>
                  </a:lnTo>
                  <a:lnTo>
                    <a:pt x="494" y="97"/>
                  </a:lnTo>
                  <a:lnTo>
                    <a:pt x="494" y="98"/>
                  </a:lnTo>
                  <a:lnTo>
                    <a:pt x="493" y="98"/>
                  </a:lnTo>
                  <a:lnTo>
                    <a:pt x="492" y="99"/>
                  </a:lnTo>
                  <a:lnTo>
                    <a:pt x="492" y="99"/>
                  </a:lnTo>
                  <a:lnTo>
                    <a:pt x="492" y="95"/>
                  </a:lnTo>
                  <a:lnTo>
                    <a:pt x="481" y="95"/>
                  </a:lnTo>
                  <a:lnTo>
                    <a:pt x="481" y="137"/>
                  </a:lnTo>
                  <a:lnTo>
                    <a:pt x="481" y="137"/>
                  </a:lnTo>
                  <a:close/>
                  <a:moveTo>
                    <a:pt x="579" y="124"/>
                  </a:move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7" y="125"/>
                  </a:lnTo>
                  <a:lnTo>
                    <a:pt x="577" y="125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7"/>
                  </a:lnTo>
                  <a:lnTo>
                    <a:pt x="575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8"/>
                  </a:lnTo>
                  <a:lnTo>
                    <a:pt x="573" y="127"/>
                  </a:lnTo>
                  <a:lnTo>
                    <a:pt x="573" y="128"/>
                  </a:lnTo>
                  <a:lnTo>
                    <a:pt x="573" y="128"/>
                  </a:lnTo>
                  <a:lnTo>
                    <a:pt x="572" y="127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69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6" y="126"/>
                  </a:lnTo>
                  <a:lnTo>
                    <a:pt x="566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65" y="125"/>
                  </a:lnTo>
                  <a:lnTo>
                    <a:pt x="565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93" y="120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3" y="114"/>
                  </a:lnTo>
                  <a:lnTo>
                    <a:pt x="593" y="113"/>
                  </a:lnTo>
                  <a:lnTo>
                    <a:pt x="593" y="112"/>
                  </a:lnTo>
                  <a:lnTo>
                    <a:pt x="593" y="111"/>
                  </a:lnTo>
                  <a:lnTo>
                    <a:pt x="593" y="111"/>
                  </a:lnTo>
                  <a:lnTo>
                    <a:pt x="593" y="110"/>
                  </a:lnTo>
                  <a:lnTo>
                    <a:pt x="593" y="109"/>
                  </a:lnTo>
                  <a:lnTo>
                    <a:pt x="592" y="109"/>
                  </a:lnTo>
                  <a:lnTo>
                    <a:pt x="592" y="108"/>
                  </a:lnTo>
                  <a:lnTo>
                    <a:pt x="592" y="107"/>
                  </a:lnTo>
                  <a:lnTo>
                    <a:pt x="591" y="106"/>
                  </a:lnTo>
                  <a:lnTo>
                    <a:pt x="591" y="106"/>
                  </a:lnTo>
                  <a:lnTo>
                    <a:pt x="591" y="105"/>
                  </a:lnTo>
                  <a:lnTo>
                    <a:pt x="590" y="105"/>
                  </a:lnTo>
                  <a:lnTo>
                    <a:pt x="590" y="104"/>
                  </a:lnTo>
                  <a:lnTo>
                    <a:pt x="590" y="103"/>
                  </a:lnTo>
                  <a:lnTo>
                    <a:pt x="589" y="103"/>
                  </a:lnTo>
                  <a:lnTo>
                    <a:pt x="589" y="102"/>
                  </a:lnTo>
                  <a:lnTo>
                    <a:pt x="589" y="102"/>
                  </a:lnTo>
                  <a:lnTo>
                    <a:pt x="588" y="101"/>
                  </a:lnTo>
                  <a:lnTo>
                    <a:pt x="587" y="101"/>
                  </a:lnTo>
                  <a:lnTo>
                    <a:pt x="587" y="100"/>
                  </a:lnTo>
                  <a:lnTo>
                    <a:pt x="586" y="99"/>
                  </a:lnTo>
                  <a:lnTo>
                    <a:pt x="586" y="99"/>
                  </a:lnTo>
                  <a:lnTo>
                    <a:pt x="586" y="98"/>
                  </a:lnTo>
                  <a:lnTo>
                    <a:pt x="584" y="98"/>
                  </a:lnTo>
                  <a:lnTo>
                    <a:pt x="584" y="97"/>
                  </a:lnTo>
                  <a:lnTo>
                    <a:pt x="584" y="97"/>
                  </a:lnTo>
                  <a:lnTo>
                    <a:pt x="583" y="96"/>
                  </a:lnTo>
                  <a:lnTo>
                    <a:pt x="583" y="96"/>
                  </a:lnTo>
                  <a:lnTo>
                    <a:pt x="582" y="96"/>
                  </a:lnTo>
                  <a:lnTo>
                    <a:pt x="581" y="96"/>
                  </a:lnTo>
                  <a:lnTo>
                    <a:pt x="581" y="95"/>
                  </a:lnTo>
                  <a:lnTo>
                    <a:pt x="580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78" y="94"/>
                  </a:lnTo>
                  <a:lnTo>
                    <a:pt x="577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5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4"/>
                  </a:lnTo>
                  <a:lnTo>
                    <a:pt x="572" y="94"/>
                  </a:lnTo>
                  <a:lnTo>
                    <a:pt x="571" y="94"/>
                  </a:lnTo>
                  <a:lnTo>
                    <a:pt x="570" y="94"/>
                  </a:lnTo>
                  <a:lnTo>
                    <a:pt x="570" y="94"/>
                  </a:lnTo>
                  <a:lnTo>
                    <a:pt x="569" y="94"/>
                  </a:lnTo>
                  <a:lnTo>
                    <a:pt x="568" y="94"/>
                  </a:lnTo>
                  <a:lnTo>
                    <a:pt x="567" y="94"/>
                  </a:lnTo>
                  <a:lnTo>
                    <a:pt x="567" y="94"/>
                  </a:lnTo>
                  <a:lnTo>
                    <a:pt x="566" y="94"/>
                  </a:lnTo>
                  <a:lnTo>
                    <a:pt x="565" y="94"/>
                  </a:lnTo>
                  <a:lnTo>
                    <a:pt x="565" y="94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1" y="96"/>
                  </a:lnTo>
                  <a:lnTo>
                    <a:pt x="561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59" y="97"/>
                  </a:lnTo>
                  <a:lnTo>
                    <a:pt x="559" y="98"/>
                  </a:lnTo>
                  <a:lnTo>
                    <a:pt x="558" y="98"/>
                  </a:lnTo>
                  <a:lnTo>
                    <a:pt x="557" y="98"/>
                  </a:lnTo>
                  <a:lnTo>
                    <a:pt x="557" y="99"/>
                  </a:lnTo>
                  <a:lnTo>
                    <a:pt x="556" y="99"/>
                  </a:lnTo>
                  <a:lnTo>
                    <a:pt x="556" y="100"/>
                  </a:lnTo>
                  <a:lnTo>
                    <a:pt x="556" y="101"/>
                  </a:lnTo>
                  <a:lnTo>
                    <a:pt x="555" y="101"/>
                  </a:lnTo>
                  <a:lnTo>
                    <a:pt x="555" y="102"/>
                  </a:lnTo>
                  <a:lnTo>
                    <a:pt x="554" y="102"/>
                  </a:lnTo>
                  <a:lnTo>
                    <a:pt x="553" y="103"/>
                  </a:lnTo>
                  <a:lnTo>
                    <a:pt x="553" y="103"/>
                  </a:lnTo>
                  <a:lnTo>
                    <a:pt x="553" y="104"/>
                  </a:lnTo>
                  <a:lnTo>
                    <a:pt x="552" y="105"/>
                  </a:lnTo>
                  <a:lnTo>
                    <a:pt x="552" y="105"/>
                  </a:lnTo>
                  <a:lnTo>
                    <a:pt x="552" y="106"/>
                  </a:lnTo>
                  <a:lnTo>
                    <a:pt x="551" y="106"/>
                  </a:lnTo>
                  <a:lnTo>
                    <a:pt x="551" y="107"/>
                  </a:lnTo>
                  <a:lnTo>
                    <a:pt x="551" y="108"/>
                  </a:lnTo>
                  <a:lnTo>
                    <a:pt x="551" y="109"/>
                  </a:lnTo>
                  <a:lnTo>
                    <a:pt x="550" y="109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1"/>
                  </a:lnTo>
                  <a:lnTo>
                    <a:pt x="550" y="112"/>
                  </a:lnTo>
                  <a:lnTo>
                    <a:pt x="550" y="113"/>
                  </a:lnTo>
                  <a:lnTo>
                    <a:pt x="550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0" y="116"/>
                  </a:lnTo>
                  <a:lnTo>
                    <a:pt x="550" y="117"/>
                  </a:lnTo>
                  <a:lnTo>
                    <a:pt x="550" y="117"/>
                  </a:lnTo>
                  <a:lnTo>
                    <a:pt x="550" y="118"/>
                  </a:lnTo>
                  <a:lnTo>
                    <a:pt x="550" y="118"/>
                  </a:lnTo>
                  <a:lnTo>
                    <a:pt x="550" y="119"/>
                  </a:lnTo>
                  <a:lnTo>
                    <a:pt x="550" y="120"/>
                  </a:lnTo>
                  <a:lnTo>
                    <a:pt x="550" y="121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1" y="123"/>
                  </a:lnTo>
                  <a:lnTo>
                    <a:pt x="551" y="124"/>
                  </a:lnTo>
                  <a:lnTo>
                    <a:pt x="551" y="125"/>
                  </a:lnTo>
                  <a:lnTo>
                    <a:pt x="551" y="125"/>
                  </a:lnTo>
                  <a:lnTo>
                    <a:pt x="552" y="126"/>
                  </a:lnTo>
                  <a:lnTo>
                    <a:pt x="552" y="126"/>
                  </a:lnTo>
                  <a:lnTo>
                    <a:pt x="552" y="127"/>
                  </a:lnTo>
                  <a:lnTo>
                    <a:pt x="553" y="128"/>
                  </a:lnTo>
                  <a:lnTo>
                    <a:pt x="553" y="128"/>
                  </a:lnTo>
                  <a:lnTo>
                    <a:pt x="553" y="129"/>
                  </a:lnTo>
                  <a:lnTo>
                    <a:pt x="554" y="129"/>
                  </a:lnTo>
                  <a:lnTo>
                    <a:pt x="555" y="130"/>
                  </a:lnTo>
                  <a:lnTo>
                    <a:pt x="555" y="130"/>
                  </a:lnTo>
                  <a:lnTo>
                    <a:pt x="556" y="131"/>
                  </a:lnTo>
                  <a:lnTo>
                    <a:pt x="556" y="132"/>
                  </a:lnTo>
                  <a:lnTo>
                    <a:pt x="556" y="132"/>
                  </a:lnTo>
                  <a:lnTo>
                    <a:pt x="557" y="132"/>
                  </a:lnTo>
                  <a:lnTo>
                    <a:pt x="557" y="133"/>
                  </a:lnTo>
                  <a:lnTo>
                    <a:pt x="558" y="133"/>
                  </a:lnTo>
                  <a:lnTo>
                    <a:pt x="559" y="134"/>
                  </a:lnTo>
                  <a:lnTo>
                    <a:pt x="559" y="134"/>
                  </a:lnTo>
                  <a:lnTo>
                    <a:pt x="560" y="134"/>
                  </a:lnTo>
                  <a:lnTo>
                    <a:pt x="560" y="135"/>
                  </a:lnTo>
                  <a:lnTo>
                    <a:pt x="561" y="136"/>
                  </a:lnTo>
                  <a:lnTo>
                    <a:pt x="561" y="136"/>
                  </a:lnTo>
                  <a:lnTo>
                    <a:pt x="562" y="136"/>
                  </a:lnTo>
                  <a:lnTo>
                    <a:pt x="563" y="137"/>
                  </a:lnTo>
                  <a:lnTo>
                    <a:pt x="564" y="137"/>
                  </a:lnTo>
                  <a:lnTo>
                    <a:pt x="564" y="137"/>
                  </a:lnTo>
                  <a:lnTo>
                    <a:pt x="565" y="137"/>
                  </a:lnTo>
                  <a:lnTo>
                    <a:pt x="565" y="137"/>
                  </a:lnTo>
                  <a:lnTo>
                    <a:pt x="566" y="137"/>
                  </a:lnTo>
                  <a:lnTo>
                    <a:pt x="567" y="137"/>
                  </a:lnTo>
                  <a:lnTo>
                    <a:pt x="568" y="137"/>
                  </a:lnTo>
                  <a:lnTo>
                    <a:pt x="568" y="137"/>
                  </a:lnTo>
                  <a:lnTo>
                    <a:pt x="569" y="137"/>
                  </a:lnTo>
                  <a:lnTo>
                    <a:pt x="570" y="137"/>
                  </a:lnTo>
                  <a:lnTo>
                    <a:pt x="571" y="137"/>
                  </a:lnTo>
                  <a:lnTo>
                    <a:pt x="572" y="138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4" y="137"/>
                  </a:lnTo>
                  <a:lnTo>
                    <a:pt x="574" y="137"/>
                  </a:lnTo>
                  <a:lnTo>
                    <a:pt x="575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7" y="137"/>
                  </a:lnTo>
                  <a:lnTo>
                    <a:pt x="578" y="137"/>
                  </a:lnTo>
                  <a:lnTo>
                    <a:pt x="578" y="137"/>
                  </a:lnTo>
                  <a:lnTo>
                    <a:pt x="579" y="137"/>
                  </a:lnTo>
                  <a:lnTo>
                    <a:pt x="580" y="137"/>
                  </a:lnTo>
                  <a:lnTo>
                    <a:pt x="580" y="136"/>
                  </a:lnTo>
                  <a:lnTo>
                    <a:pt x="581" y="136"/>
                  </a:lnTo>
                  <a:lnTo>
                    <a:pt x="582" y="136"/>
                  </a:lnTo>
                  <a:lnTo>
                    <a:pt x="582" y="135"/>
                  </a:lnTo>
                  <a:lnTo>
                    <a:pt x="583" y="134"/>
                  </a:lnTo>
                  <a:lnTo>
                    <a:pt x="583" y="134"/>
                  </a:lnTo>
                  <a:lnTo>
                    <a:pt x="584" y="134"/>
                  </a:lnTo>
                  <a:lnTo>
                    <a:pt x="584" y="133"/>
                  </a:lnTo>
                  <a:lnTo>
                    <a:pt x="585" y="133"/>
                  </a:lnTo>
                  <a:lnTo>
                    <a:pt x="586" y="132"/>
                  </a:lnTo>
                  <a:lnTo>
                    <a:pt x="586" y="132"/>
                  </a:lnTo>
                  <a:lnTo>
                    <a:pt x="587" y="132"/>
                  </a:lnTo>
                  <a:lnTo>
                    <a:pt x="587" y="130"/>
                  </a:lnTo>
                  <a:lnTo>
                    <a:pt x="588" y="130"/>
                  </a:lnTo>
                  <a:lnTo>
                    <a:pt x="589" y="129"/>
                  </a:lnTo>
                  <a:lnTo>
                    <a:pt x="589" y="129"/>
                  </a:lnTo>
                  <a:lnTo>
                    <a:pt x="589" y="128"/>
                  </a:lnTo>
                  <a:lnTo>
                    <a:pt x="590" y="128"/>
                  </a:lnTo>
                  <a:lnTo>
                    <a:pt x="590" y="127"/>
                  </a:lnTo>
                  <a:lnTo>
                    <a:pt x="590" y="126"/>
                  </a:lnTo>
                  <a:lnTo>
                    <a:pt x="591" y="126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92" y="124"/>
                  </a:lnTo>
                  <a:lnTo>
                    <a:pt x="579" y="124"/>
                  </a:lnTo>
                  <a:lnTo>
                    <a:pt x="579" y="124"/>
                  </a:lnTo>
                  <a:close/>
                  <a:moveTo>
                    <a:pt x="562" y="111"/>
                  </a:moveTo>
                  <a:lnTo>
                    <a:pt x="562" y="111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63" y="109"/>
                  </a:lnTo>
                  <a:lnTo>
                    <a:pt x="563" y="109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6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8" y="104"/>
                  </a:lnTo>
                  <a:lnTo>
                    <a:pt x="568" y="104"/>
                  </a:lnTo>
                  <a:lnTo>
                    <a:pt x="569" y="104"/>
                  </a:lnTo>
                  <a:lnTo>
                    <a:pt x="570" y="104"/>
                  </a:lnTo>
                  <a:lnTo>
                    <a:pt x="570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3" y="104"/>
                  </a:lnTo>
                  <a:lnTo>
                    <a:pt x="574" y="104"/>
                  </a:lnTo>
                  <a:lnTo>
                    <a:pt x="574" y="104"/>
                  </a:lnTo>
                  <a:lnTo>
                    <a:pt x="574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8"/>
                  </a:lnTo>
                  <a:lnTo>
                    <a:pt x="580" y="108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1"/>
                  </a:lnTo>
                  <a:lnTo>
                    <a:pt x="581" y="111"/>
                  </a:lnTo>
                  <a:lnTo>
                    <a:pt x="562" y="111"/>
                  </a:lnTo>
                  <a:lnTo>
                    <a:pt x="562" y="111"/>
                  </a:lnTo>
                  <a:close/>
                  <a:moveTo>
                    <a:pt x="600" y="137"/>
                  </a:moveTo>
                  <a:lnTo>
                    <a:pt x="613" y="137"/>
                  </a:lnTo>
                  <a:lnTo>
                    <a:pt x="613" y="114"/>
                  </a:lnTo>
                  <a:lnTo>
                    <a:pt x="612" y="113"/>
                  </a:lnTo>
                  <a:lnTo>
                    <a:pt x="613" y="113"/>
                  </a:lnTo>
                  <a:lnTo>
                    <a:pt x="613" y="113"/>
                  </a:lnTo>
                  <a:lnTo>
                    <a:pt x="612" y="113"/>
                  </a:lnTo>
                  <a:lnTo>
                    <a:pt x="612" y="112"/>
                  </a:lnTo>
                  <a:lnTo>
                    <a:pt x="613" y="112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4" y="108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9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7" y="111"/>
                  </a:lnTo>
                  <a:lnTo>
                    <a:pt x="626" y="112"/>
                  </a:lnTo>
                  <a:lnTo>
                    <a:pt x="626" y="112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7" y="137"/>
                  </a:lnTo>
                  <a:lnTo>
                    <a:pt x="639" y="137"/>
                  </a:lnTo>
                  <a:lnTo>
                    <a:pt x="639" y="111"/>
                  </a:lnTo>
                  <a:lnTo>
                    <a:pt x="639" y="110"/>
                  </a:lnTo>
                  <a:lnTo>
                    <a:pt x="639" y="110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9" y="108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6"/>
                  </a:lnTo>
                  <a:lnTo>
                    <a:pt x="639" y="106"/>
                  </a:lnTo>
                  <a:lnTo>
                    <a:pt x="639" y="105"/>
                  </a:lnTo>
                  <a:lnTo>
                    <a:pt x="639" y="105"/>
                  </a:lnTo>
                  <a:lnTo>
                    <a:pt x="638" y="105"/>
                  </a:lnTo>
                  <a:lnTo>
                    <a:pt x="638" y="104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0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5" y="99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4" y="97"/>
                  </a:lnTo>
                  <a:lnTo>
                    <a:pt x="633" y="97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2" y="96"/>
                  </a:lnTo>
                  <a:lnTo>
                    <a:pt x="632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29" y="94"/>
                  </a:lnTo>
                  <a:lnTo>
                    <a:pt x="629" y="94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7" y="94"/>
                  </a:lnTo>
                  <a:lnTo>
                    <a:pt x="627" y="94"/>
                  </a:lnTo>
                  <a:lnTo>
                    <a:pt x="626" y="94"/>
                  </a:lnTo>
                  <a:lnTo>
                    <a:pt x="625" y="94"/>
                  </a:lnTo>
                  <a:lnTo>
                    <a:pt x="625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3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1" y="94"/>
                  </a:lnTo>
                  <a:lnTo>
                    <a:pt x="621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19" y="94"/>
                  </a:lnTo>
                  <a:lnTo>
                    <a:pt x="619" y="94"/>
                  </a:lnTo>
                  <a:lnTo>
                    <a:pt x="618" y="94"/>
                  </a:lnTo>
                  <a:lnTo>
                    <a:pt x="618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5" y="95"/>
                  </a:lnTo>
                  <a:lnTo>
                    <a:pt x="615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3" y="97"/>
                  </a:lnTo>
                  <a:lnTo>
                    <a:pt x="613" y="97"/>
                  </a:lnTo>
                  <a:lnTo>
                    <a:pt x="613" y="98"/>
                  </a:lnTo>
                  <a:lnTo>
                    <a:pt x="613" y="98"/>
                  </a:lnTo>
                  <a:lnTo>
                    <a:pt x="612" y="98"/>
                  </a:lnTo>
                  <a:lnTo>
                    <a:pt x="612" y="98"/>
                  </a:lnTo>
                  <a:lnTo>
                    <a:pt x="612" y="99"/>
                  </a:lnTo>
                  <a:lnTo>
                    <a:pt x="612" y="99"/>
                  </a:lnTo>
                  <a:lnTo>
                    <a:pt x="612" y="95"/>
                  </a:lnTo>
                  <a:lnTo>
                    <a:pt x="600" y="95"/>
                  </a:lnTo>
                  <a:lnTo>
                    <a:pt x="600" y="137"/>
                  </a:lnTo>
                  <a:lnTo>
                    <a:pt x="600" y="137"/>
                  </a:lnTo>
                  <a:close/>
                  <a:moveTo>
                    <a:pt x="661" y="81"/>
                  </a:moveTo>
                  <a:lnTo>
                    <a:pt x="648" y="81"/>
                  </a:lnTo>
                  <a:lnTo>
                    <a:pt x="648" y="95"/>
                  </a:lnTo>
                  <a:lnTo>
                    <a:pt x="642" y="95"/>
                  </a:lnTo>
                  <a:lnTo>
                    <a:pt x="642" y="105"/>
                  </a:lnTo>
                  <a:lnTo>
                    <a:pt x="648" y="105"/>
                  </a:lnTo>
                  <a:lnTo>
                    <a:pt x="648" y="137"/>
                  </a:lnTo>
                  <a:lnTo>
                    <a:pt x="661" y="137"/>
                  </a:lnTo>
                  <a:lnTo>
                    <a:pt x="661" y="105"/>
                  </a:lnTo>
                  <a:lnTo>
                    <a:pt x="667" y="105"/>
                  </a:lnTo>
                  <a:lnTo>
                    <a:pt x="667" y="95"/>
                  </a:lnTo>
                  <a:lnTo>
                    <a:pt x="661" y="95"/>
                  </a:lnTo>
                  <a:lnTo>
                    <a:pt x="661" y="81"/>
                  </a:lnTo>
                  <a:lnTo>
                    <a:pt x="661" y="81"/>
                  </a:lnTo>
                  <a:close/>
                  <a:moveTo>
                    <a:pt x="48" y="173"/>
                  </a:moveTo>
                  <a:lnTo>
                    <a:pt x="37" y="173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4" y="175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28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7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5" y="173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3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0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8" y="177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7" y="178"/>
                  </a:lnTo>
                  <a:lnTo>
                    <a:pt x="7" y="179"/>
                  </a:lnTo>
                  <a:lnTo>
                    <a:pt x="6" y="179"/>
                  </a:lnTo>
                  <a:lnTo>
                    <a:pt x="6" y="180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5" y="182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5"/>
                  </a:lnTo>
                  <a:lnTo>
                    <a:pt x="3" y="185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7"/>
                  </a:lnTo>
                  <a:lnTo>
                    <a:pt x="3" y="188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3" y="200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4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6"/>
                  </a:lnTo>
                  <a:lnTo>
                    <a:pt x="6" y="206"/>
                  </a:lnTo>
                  <a:lnTo>
                    <a:pt x="6" y="207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7" y="209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9" y="210"/>
                  </a:lnTo>
                  <a:lnTo>
                    <a:pt x="10" y="211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7" y="215"/>
                  </a:lnTo>
                  <a:lnTo>
                    <a:pt x="18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1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3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29" y="216"/>
                  </a:lnTo>
                  <a:lnTo>
                    <a:pt x="29" y="215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1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4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6" y="210"/>
                  </a:lnTo>
                  <a:lnTo>
                    <a:pt x="37" y="210"/>
                  </a:lnTo>
                  <a:lnTo>
                    <a:pt x="37" y="215"/>
                  </a:lnTo>
                  <a:lnTo>
                    <a:pt x="48" y="215"/>
                  </a:lnTo>
                  <a:lnTo>
                    <a:pt x="48" y="173"/>
                  </a:lnTo>
                  <a:lnTo>
                    <a:pt x="48" y="173"/>
                  </a:lnTo>
                  <a:close/>
                  <a:moveTo>
                    <a:pt x="25" y="183"/>
                  </a:moveTo>
                  <a:lnTo>
                    <a:pt x="25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2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9"/>
                  </a:lnTo>
                  <a:lnTo>
                    <a:pt x="35" y="189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9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2" y="201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8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1" y="204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5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2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8"/>
                  </a:lnTo>
                  <a:lnTo>
                    <a:pt x="16" y="188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4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5" y="183"/>
                  </a:lnTo>
                  <a:lnTo>
                    <a:pt x="25" y="183"/>
                  </a:lnTo>
                  <a:close/>
                  <a:moveTo>
                    <a:pt x="77" y="215"/>
                  </a:moveTo>
                  <a:lnTo>
                    <a:pt x="90" y="215"/>
                  </a:lnTo>
                  <a:lnTo>
                    <a:pt x="90" y="159"/>
                  </a:lnTo>
                  <a:lnTo>
                    <a:pt x="77" y="159"/>
                  </a:lnTo>
                  <a:lnTo>
                    <a:pt x="77" y="215"/>
                  </a:lnTo>
                  <a:lnTo>
                    <a:pt x="77" y="215"/>
                  </a:lnTo>
                  <a:close/>
                  <a:moveTo>
                    <a:pt x="126" y="202"/>
                  </a:move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18" y="206"/>
                  </a:lnTo>
                  <a:lnTo>
                    <a:pt x="118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6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3"/>
                  </a:lnTo>
                  <a:lnTo>
                    <a:pt x="111" y="203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40" y="198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0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40" y="188"/>
                  </a:lnTo>
                  <a:lnTo>
                    <a:pt x="140" y="187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1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5" y="179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2" y="176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30" y="174"/>
                  </a:lnTo>
                  <a:lnTo>
                    <a:pt x="129" y="174"/>
                  </a:lnTo>
                  <a:lnTo>
                    <a:pt x="128" y="174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5" y="172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7" y="171"/>
                  </a:lnTo>
                  <a:lnTo>
                    <a:pt x="117" y="171"/>
                  </a:lnTo>
                  <a:lnTo>
                    <a:pt x="116" y="171"/>
                  </a:lnTo>
                  <a:lnTo>
                    <a:pt x="115" y="171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3" y="172"/>
                  </a:lnTo>
                  <a:lnTo>
                    <a:pt x="113" y="172"/>
                  </a:lnTo>
                  <a:lnTo>
                    <a:pt x="112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0" y="173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08" y="174"/>
                  </a:lnTo>
                  <a:lnTo>
                    <a:pt x="107" y="174"/>
                  </a:lnTo>
                  <a:lnTo>
                    <a:pt x="107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1" y="180"/>
                  </a:lnTo>
                  <a:lnTo>
                    <a:pt x="100" y="181"/>
                  </a:lnTo>
                  <a:lnTo>
                    <a:pt x="100" y="181"/>
                  </a:lnTo>
                  <a:lnTo>
                    <a:pt x="100" y="182"/>
                  </a:lnTo>
                  <a:lnTo>
                    <a:pt x="99" y="182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8"/>
                  </a:lnTo>
                  <a:lnTo>
                    <a:pt x="98" y="199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9" y="202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100" y="205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101" y="207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3" y="209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4" y="210"/>
                  </a:lnTo>
                  <a:lnTo>
                    <a:pt x="104" y="211"/>
                  </a:lnTo>
                  <a:lnTo>
                    <a:pt x="105" y="211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8" y="213"/>
                  </a:lnTo>
                  <a:lnTo>
                    <a:pt x="109" y="213"/>
                  </a:lnTo>
                  <a:lnTo>
                    <a:pt x="109" y="214"/>
                  </a:lnTo>
                  <a:lnTo>
                    <a:pt x="110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2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6" y="216"/>
                  </a:lnTo>
                  <a:lnTo>
                    <a:pt x="117" y="216"/>
                  </a:lnTo>
                  <a:lnTo>
                    <a:pt x="118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2" y="216"/>
                  </a:lnTo>
                  <a:lnTo>
                    <a:pt x="123" y="216"/>
                  </a:lnTo>
                  <a:lnTo>
                    <a:pt x="123" y="215"/>
                  </a:lnTo>
                  <a:lnTo>
                    <a:pt x="124" y="215"/>
                  </a:lnTo>
                  <a:lnTo>
                    <a:pt x="125" y="215"/>
                  </a:lnTo>
                  <a:lnTo>
                    <a:pt x="125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8" y="214"/>
                  </a:lnTo>
                  <a:lnTo>
                    <a:pt x="128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1" y="212"/>
                  </a:lnTo>
                  <a:lnTo>
                    <a:pt x="132" y="211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09"/>
                  </a:lnTo>
                  <a:lnTo>
                    <a:pt x="134" y="209"/>
                  </a:lnTo>
                  <a:lnTo>
                    <a:pt x="134" y="209"/>
                  </a:lnTo>
                  <a:lnTo>
                    <a:pt x="135" y="208"/>
                  </a:lnTo>
                  <a:lnTo>
                    <a:pt x="136" y="208"/>
                  </a:lnTo>
                  <a:lnTo>
                    <a:pt x="136" y="207"/>
                  </a:lnTo>
                  <a:lnTo>
                    <a:pt x="136" y="206"/>
                  </a:lnTo>
                  <a:lnTo>
                    <a:pt x="137" y="206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4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39" y="202"/>
                  </a:lnTo>
                  <a:lnTo>
                    <a:pt x="126" y="202"/>
                  </a:lnTo>
                  <a:lnTo>
                    <a:pt x="126" y="202"/>
                  </a:lnTo>
                  <a:close/>
                  <a:moveTo>
                    <a:pt x="109" y="189"/>
                  </a:moveTo>
                  <a:lnTo>
                    <a:pt x="109" y="189"/>
                  </a:lnTo>
                  <a:lnTo>
                    <a:pt x="109" y="188"/>
                  </a:lnTo>
                  <a:lnTo>
                    <a:pt x="109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2" y="184"/>
                  </a:lnTo>
                  <a:lnTo>
                    <a:pt x="113" y="184"/>
                  </a:lnTo>
                  <a:lnTo>
                    <a:pt x="113" y="183"/>
                  </a:lnTo>
                  <a:lnTo>
                    <a:pt x="113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5" y="182"/>
                  </a:lnTo>
                  <a:lnTo>
                    <a:pt x="115" y="182"/>
                  </a:lnTo>
                  <a:lnTo>
                    <a:pt x="116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8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8" y="187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09" y="189"/>
                  </a:lnTo>
                  <a:lnTo>
                    <a:pt x="109" y="189"/>
                  </a:lnTo>
                  <a:close/>
                  <a:moveTo>
                    <a:pt x="191" y="173"/>
                  </a:moveTo>
                  <a:lnTo>
                    <a:pt x="179" y="173"/>
                  </a:lnTo>
                  <a:lnTo>
                    <a:pt x="179" y="177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8" y="175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6" y="174"/>
                  </a:lnTo>
                  <a:lnTo>
                    <a:pt x="176" y="174"/>
                  </a:lnTo>
                  <a:lnTo>
                    <a:pt x="175" y="174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3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1" y="172"/>
                  </a:lnTo>
                  <a:lnTo>
                    <a:pt x="171" y="171"/>
                  </a:lnTo>
                  <a:lnTo>
                    <a:pt x="170" y="171"/>
                  </a:lnTo>
                  <a:lnTo>
                    <a:pt x="170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6" y="171"/>
                  </a:lnTo>
                  <a:lnTo>
                    <a:pt x="165" y="171"/>
                  </a:lnTo>
                  <a:lnTo>
                    <a:pt x="164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9" y="172"/>
                  </a:lnTo>
                  <a:lnTo>
                    <a:pt x="159" y="172"/>
                  </a:lnTo>
                  <a:lnTo>
                    <a:pt x="158" y="172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4" y="174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51" y="176"/>
                  </a:lnTo>
                  <a:lnTo>
                    <a:pt x="151" y="177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49" y="178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80"/>
                  </a:lnTo>
                  <a:lnTo>
                    <a:pt x="148" y="181"/>
                  </a:lnTo>
                  <a:lnTo>
                    <a:pt x="147" y="181"/>
                  </a:lnTo>
                  <a:lnTo>
                    <a:pt x="147" y="182"/>
                  </a:lnTo>
                  <a:lnTo>
                    <a:pt x="147" y="182"/>
                  </a:lnTo>
                  <a:lnTo>
                    <a:pt x="147" y="183"/>
                  </a:lnTo>
                  <a:lnTo>
                    <a:pt x="146" y="183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90"/>
                  </a:lnTo>
                  <a:lnTo>
                    <a:pt x="144" y="191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4" y="197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5" y="199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2"/>
                  </a:lnTo>
                  <a:lnTo>
                    <a:pt x="146" y="203"/>
                  </a:lnTo>
                  <a:lnTo>
                    <a:pt x="146" y="204"/>
                  </a:lnTo>
                  <a:lnTo>
                    <a:pt x="147" y="204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47" y="206"/>
                  </a:lnTo>
                  <a:lnTo>
                    <a:pt x="148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9" y="208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2" y="211"/>
                  </a:lnTo>
                  <a:lnTo>
                    <a:pt x="152" y="212"/>
                  </a:lnTo>
                  <a:lnTo>
                    <a:pt x="153" y="212"/>
                  </a:lnTo>
                  <a:lnTo>
                    <a:pt x="153" y="212"/>
                  </a:lnTo>
                  <a:lnTo>
                    <a:pt x="154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6" y="213"/>
                  </a:lnTo>
                  <a:lnTo>
                    <a:pt x="156" y="214"/>
                  </a:lnTo>
                  <a:lnTo>
                    <a:pt x="157" y="214"/>
                  </a:lnTo>
                  <a:lnTo>
                    <a:pt x="157" y="214"/>
                  </a:lnTo>
                  <a:lnTo>
                    <a:pt x="158" y="214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0" y="215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3" y="215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5" y="214"/>
                  </a:lnTo>
                  <a:lnTo>
                    <a:pt x="175" y="214"/>
                  </a:lnTo>
                  <a:lnTo>
                    <a:pt x="175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79" y="215"/>
                  </a:lnTo>
                  <a:lnTo>
                    <a:pt x="191" y="215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167" y="183"/>
                  </a:move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7" y="189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8" y="191"/>
                  </a:lnTo>
                  <a:lnTo>
                    <a:pt x="178" y="192"/>
                  </a:lnTo>
                  <a:lnTo>
                    <a:pt x="178" y="193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6" y="199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5" y="200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69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2" y="203"/>
                  </a:lnTo>
                  <a:lnTo>
                    <a:pt x="162" y="203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8" y="199"/>
                  </a:lnTo>
                  <a:lnTo>
                    <a:pt x="158" y="198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6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2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2" y="185"/>
                  </a:lnTo>
                  <a:lnTo>
                    <a:pt x="162" y="184"/>
                  </a:lnTo>
                  <a:lnTo>
                    <a:pt x="163" y="184"/>
                  </a:lnTo>
                  <a:lnTo>
                    <a:pt x="163" y="183"/>
                  </a:lnTo>
                  <a:lnTo>
                    <a:pt x="163" y="183"/>
                  </a:lnTo>
                  <a:lnTo>
                    <a:pt x="164" y="183"/>
                  </a:lnTo>
                  <a:lnTo>
                    <a:pt x="164" y="183"/>
                  </a:lnTo>
                  <a:lnTo>
                    <a:pt x="165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3"/>
                  </a:lnTo>
                  <a:close/>
                  <a:moveTo>
                    <a:pt x="243" y="159"/>
                  </a:moveTo>
                  <a:lnTo>
                    <a:pt x="231" y="159"/>
                  </a:lnTo>
                  <a:lnTo>
                    <a:pt x="231" y="176"/>
                  </a:lnTo>
                  <a:lnTo>
                    <a:pt x="230" y="176"/>
                  </a:lnTo>
                  <a:lnTo>
                    <a:pt x="229" y="175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4"/>
                  </a:lnTo>
                  <a:lnTo>
                    <a:pt x="227" y="174"/>
                  </a:lnTo>
                  <a:lnTo>
                    <a:pt x="227" y="174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4" y="172"/>
                  </a:lnTo>
                  <a:lnTo>
                    <a:pt x="224" y="172"/>
                  </a:lnTo>
                  <a:lnTo>
                    <a:pt x="223" y="172"/>
                  </a:lnTo>
                  <a:lnTo>
                    <a:pt x="222" y="172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9" y="171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7" y="171"/>
                  </a:lnTo>
                  <a:lnTo>
                    <a:pt x="216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2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1" y="172"/>
                  </a:lnTo>
                  <a:lnTo>
                    <a:pt x="210" y="172"/>
                  </a:lnTo>
                  <a:lnTo>
                    <a:pt x="210" y="173"/>
                  </a:lnTo>
                  <a:lnTo>
                    <a:pt x="209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6" y="174"/>
                  </a:lnTo>
                  <a:lnTo>
                    <a:pt x="206" y="175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04" y="176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8"/>
                  </a:lnTo>
                  <a:lnTo>
                    <a:pt x="202" y="178"/>
                  </a:lnTo>
                  <a:lnTo>
                    <a:pt x="202" y="179"/>
                  </a:lnTo>
                  <a:lnTo>
                    <a:pt x="201" y="179"/>
                  </a:lnTo>
                  <a:lnTo>
                    <a:pt x="201" y="180"/>
                  </a:lnTo>
                  <a:lnTo>
                    <a:pt x="201" y="181"/>
                  </a:lnTo>
                  <a:lnTo>
                    <a:pt x="200" y="181"/>
                  </a:lnTo>
                  <a:lnTo>
                    <a:pt x="200" y="182"/>
                  </a:lnTo>
                  <a:lnTo>
                    <a:pt x="199" y="182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98" y="186"/>
                  </a:lnTo>
                  <a:lnTo>
                    <a:pt x="198" y="186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8"/>
                  </a:lnTo>
                  <a:lnTo>
                    <a:pt x="197" y="189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1"/>
                  </a:lnTo>
                  <a:lnTo>
                    <a:pt x="197" y="192"/>
                  </a:lnTo>
                  <a:lnTo>
                    <a:pt x="197" y="193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7" y="195"/>
                  </a:lnTo>
                  <a:lnTo>
                    <a:pt x="197" y="196"/>
                  </a:lnTo>
                  <a:lnTo>
                    <a:pt x="197" y="197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8" y="199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199" y="203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1" y="207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4" y="211"/>
                  </a:lnTo>
                  <a:lnTo>
                    <a:pt x="205" y="211"/>
                  </a:lnTo>
                  <a:lnTo>
                    <a:pt x="205" y="212"/>
                  </a:lnTo>
                  <a:lnTo>
                    <a:pt x="206" y="212"/>
                  </a:lnTo>
                  <a:lnTo>
                    <a:pt x="206" y="213"/>
                  </a:lnTo>
                  <a:lnTo>
                    <a:pt x="207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9" y="214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1" y="214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3" y="215"/>
                  </a:lnTo>
                  <a:lnTo>
                    <a:pt x="213" y="216"/>
                  </a:lnTo>
                  <a:lnTo>
                    <a:pt x="214" y="216"/>
                  </a:lnTo>
                  <a:lnTo>
                    <a:pt x="215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7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9" y="216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3" y="216"/>
                  </a:lnTo>
                  <a:lnTo>
                    <a:pt x="223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7" y="214"/>
                  </a:lnTo>
                  <a:lnTo>
                    <a:pt x="227" y="214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15"/>
                  </a:lnTo>
                  <a:lnTo>
                    <a:pt x="243" y="215"/>
                  </a:lnTo>
                  <a:lnTo>
                    <a:pt x="243" y="159"/>
                  </a:lnTo>
                  <a:lnTo>
                    <a:pt x="243" y="159"/>
                  </a:lnTo>
                  <a:close/>
                  <a:moveTo>
                    <a:pt x="220" y="183"/>
                  </a:move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5" y="184"/>
                  </a:lnTo>
                  <a:lnTo>
                    <a:pt x="225" y="184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29" y="188"/>
                  </a:lnTo>
                  <a:lnTo>
                    <a:pt x="229" y="189"/>
                  </a:lnTo>
                  <a:lnTo>
                    <a:pt x="230" y="189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31" y="192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6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29" y="198"/>
                  </a:lnTo>
                  <a:lnTo>
                    <a:pt x="229" y="198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7" y="201"/>
                  </a:lnTo>
                  <a:lnTo>
                    <a:pt x="227" y="202"/>
                  </a:lnTo>
                  <a:lnTo>
                    <a:pt x="227" y="202"/>
                  </a:lnTo>
                  <a:lnTo>
                    <a:pt x="226" y="202"/>
                  </a:lnTo>
                  <a:lnTo>
                    <a:pt x="226" y="203"/>
                  </a:lnTo>
                  <a:lnTo>
                    <a:pt x="225" y="203"/>
                  </a:lnTo>
                  <a:lnTo>
                    <a:pt x="225" y="203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3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1" y="204"/>
                  </a:lnTo>
                  <a:lnTo>
                    <a:pt x="221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19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3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lnTo>
                    <a:pt x="211" y="200"/>
                  </a:lnTo>
                  <a:lnTo>
                    <a:pt x="211" y="200"/>
                  </a:lnTo>
                  <a:lnTo>
                    <a:pt x="210" y="199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6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210" y="192"/>
                  </a:lnTo>
                  <a:lnTo>
                    <a:pt x="210" y="191"/>
                  </a:lnTo>
                  <a:lnTo>
                    <a:pt x="210" y="191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0" y="188"/>
                  </a:lnTo>
                  <a:lnTo>
                    <a:pt x="211" y="188"/>
                  </a:lnTo>
                  <a:lnTo>
                    <a:pt x="211" y="187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4" y="185"/>
                  </a:lnTo>
                  <a:lnTo>
                    <a:pt x="215" y="185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3"/>
                  </a:lnTo>
                  <a:lnTo>
                    <a:pt x="216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9" y="183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0" y="183"/>
                  </a:lnTo>
                  <a:close/>
                  <a:moveTo>
                    <a:pt x="279" y="202"/>
                  </a:move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7" y="202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5"/>
                  </a:lnTo>
                  <a:lnTo>
                    <a:pt x="275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6"/>
                  </a:lnTo>
                  <a:lnTo>
                    <a:pt x="270" y="205"/>
                  </a:lnTo>
                  <a:lnTo>
                    <a:pt x="270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8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6" y="205"/>
                  </a:lnTo>
                  <a:lnTo>
                    <a:pt x="266" y="205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4" y="204"/>
                  </a:lnTo>
                  <a:lnTo>
                    <a:pt x="264" y="203"/>
                  </a:lnTo>
                  <a:lnTo>
                    <a:pt x="264" y="203"/>
                  </a:lnTo>
                  <a:lnTo>
                    <a:pt x="264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1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93" y="198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3"/>
                  </a:lnTo>
                  <a:lnTo>
                    <a:pt x="293" y="193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3" y="190"/>
                  </a:lnTo>
                  <a:lnTo>
                    <a:pt x="293" y="189"/>
                  </a:lnTo>
                  <a:lnTo>
                    <a:pt x="292" y="189"/>
                  </a:lnTo>
                  <a:lnTo>
                    <a:pt x="292" y="188"/>
                  </a:lnTo>
                  <a:lnTo>
                    <a:pt x="292" y="187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2" y="185"/>
                  </a:lnTo>
                  <a:lnTo>
                    <a:pt x="291" y="184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2"/>
                  </a:lnTo>
                  <a:lnTo>
                    <a:pt x="290" y="182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88" y="180"/>
                  </a:lnTo>
                  <a:lnTo>
                    <a:pt x="288" y="179"/>
                  </a:lnTo>
                  <a:lnTo>
                    <a:pt x="288" y="179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86" y="178"/>
                  </a:lnTo>
                  <a:lnTo>
                    <a:pt x="286" y="177"/>
                  </a:lnTo>
                  <a:lnTo>
                    <a:pt x="285" y="176"/>
                  </a:lnTo>
                  <a:lnTo>
                    <a:pt x="285" y="176"/>
                  </a:lnTo>
                  <a:lnTo>
                    <a:pt x="284" y="175"/>
                  </a:lnTo>
                  <a:lnTo>
                    <a:pt x="283" y="175"/>
                  </a:lnTo>
                  <a:lnTo>
                    <a:pt x="283" y="175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1" y="174"/>
                  </a:lnTo>
                  <a:lnTo>
                    <a:pt x="281" y="173"/>
                  </a:lnTo>
                  <a:lnTo>
                    <a:pt x="280" y="173"/>
                  </a:lnTo>
                  <a:lnTo>
                    <a:pt x="279" y="172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7" y="172"/>
                  </a:lnTo>
                  <a:lnTo>
                    <a:pt x="276" y="172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4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2"/>
                  </a:lnTo>
                  <a:lnTo>
                    <a:pt x="265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63" y="172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1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9" y="175"/>
                  </a:lnTo>
                  <a:lnTo>
                    <a:pt x="259" y="175"/>
                  </a:lnTo>
                  <a:lnTo>
                    <a:pt x="258" y="175"/>
                  </a:lnTo>
                  <a:lnTo>
                    <a:pt x="258" y="176"/>
                  </a:lnTo>
                  <a:lnTo>
                    <a:pt x="257" y="176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4" y="179"/>
                  </a:lnTo>
                  <a:lnTo>
                    <a:pt x="254" y="180"/>
                  </a:lnTo>
                  <a:lnTo>
                    <a:pt x="253" y="181"/>
                  </a:lnTo>
                  <a:lnTo>
                    <a:pt x="253" y="181"/>
                  </a:lnTo>
                  <a:lnTo>
                    <a:pt x="252" y="182"/>
                  </a:lnTo>
                  <a:lnTo>
                    <a:pt x="252" y="182"/>
                  </a:lnTo>
                  <a:lnTo>
                    <a:pt x="252" y="183"/>
                  </a:lnTo>
                  <a:lnTo>
                    <a:pt x="252" y="183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6"/>
                  </a:lnTo>
                  <a:lnTo>
                    <a:pt x="251" y="186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9"/>
                  </a:lnTo>
                  <a:lnTo>
                    <a:pt x="250" y="190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2"/>
                  </a:lnTo>
                  <a:lnTo>
                    <a:pt x="250" y="193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0" y="196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50" y="198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1" y="201"/>
                  </a:lnTo>
                  <a:lnTo>
                    <a:pt x="251" y="201"/>
                  </a:lnTo>
                  <a:lnTo>
                    <a:pt x="251" y="202"/>
                  </a:lnTo>
                  <a:lnTo>
                    <a:pt x="251" y="203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3" y="206"/>
                  </a:lnTo>
                  <a:lnTo>
                    <a:pt x="254" y="206"/>
                  </a:lnTo>
                  <a:lnTo>
                    <a:pt x="254" y="207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5" y="209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7" y="211"/>
                  </a:lnTo>
                  <a:lnTo>
                    <a:pt x="258" y="211"/>
                  </a:lnTo>
                  <a:lnTo>
                    <a:pt x="258" y="212"/>
                  </a:lnTo>
                  <a:lnTo>
                    <a:pt x="259" y="212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1" y="213"/>
                  </a:lnTo>
                  <a:lnTo>
                    <a:pt x="262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lnTo>
                    <a:pt x="264" y="215"/>
                  </a:lnTo>
                  <a:lnTo>
                    <a:pt x="265" y="215"/>
                  </a:lnTo>
                  <a:lnTo>
                    <a:pt x="266" y="215"/>
                  </a:lnTo>
                  <a:lnTo>
                    <a:pt x="267" y="216"/>
                  </a:lnTo>
                  <a:lnTo>
                    <a:pt x="267" y="216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1" y="216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5" y="216"/>
                  </a:lnTo>
                  <a:lnTo>
                    <a:pt x="275" y="216"/>
                  </a:lnTo>
                  <a:lnTo>
                    <a:pt x="276" y="215"/>
                  </a:lnTo>
                  <a:lnTo>
                    <a:pt x="277" y="215"/>
                  </a:lnTo>
                  <a:lnTo>
                    <a:pt x="278" y="215"/>
                  </a:lnTo>
                  <a:lnTo>
                    <a:pt x="278" y="214"/>
                  </a:lnTo>
                  <a:lnTo>
                    <a:pt x="279" y="214"/>
                  </a:lnTo>
                  <a:lnTo>
                    <a:pt x="280" y="214"/>
                  </a:lnTo>
                  <a:lnTo>
                    <a:pt x="280" y="214"/>
                  </a:lnTo>
                  <a:lnTo>
                    <a:pt x="281" y="213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2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5" y="211"/>
                  </a:lnTo>
                  <a:lnTo>
                    <a:pt x="285" y="210"/>
                  </a:lnTo>
                  <a:lnTo>
                    <a:pt x="285" y="210"/>
                  </a:lnTo>
                  <a:lnTo>
                    <a:pt x="286" y="209"/>
                  </a:lnTo>
                  <a:lnTo>
                    <a:pt x="287" y="209"/>
                  </a:lnTo>
                  <a:lnTo>
                    <a:pt x="287" y="209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07"/>
                  </a:lnTo>
                  <a:lnTo>
                    <a:pt x="289" y="206"/>
                  </a:lnTo>
                  <a:lnTo>
                    <a:pt x="289" y="206"/>
                  </a:lnTo>
                  <a:lnTo>
                    <a:pt x="290" y="205"/>
                  </a:lnTo>
                  <a:lnTo>
                    <a:pt x="290" y="204"/>
                  </a:lnTo>
                  <a:lnTo>
                    <a:pt x="290" y="204"/>
                  </a:lnTo>
                  <a:lnTo>
                    <a:pt x="291" y="203"/>
                  </a:lnTo>
                  <a:lnTo>
                    <a:pt x="292" y="202"/>
                  </a:lnTo>
                  <a:lnTo>
                    <a:pt x="292" y="202"/>
                  </a:lnTo>
                  <a:lnTo>
                    <a:pt x="279" y="202"/>
                  </a:lnTo>
                  <a:lnTo>
                    <a:pt x="279" y="202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2" y="187"/>
                  </a:lnTo>
                  <a:lnTo>
                    <a:pt x="262" y="187"/>
                  </a:lnTo>
                  <a:lnTo>
                    <a:pt x="262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4" y="185"/>
                  </a:lnTo>
                  <a:lnTo>
                    <a:pt x="264" y="184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7" y="183"/>
                  </a:lnTo>
                  <a:lnTo>
                    <a:pt x="267" y="183"/>
                  </a:lnTo>
                  <a:lnTo>
                    <a:pt x="267" y="182"/>
                  </a:lnTo>
                  <a:lnTo>
                    <a:pt x="268" y="182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5" y="182"/>
                  </a:lnTo>
                  <a:lnTo>
                    <a:pt x="275" y="183"/>
                  </a:lnTo>
                  <a:lnTo>
                    <a:pt x="275" y="183"/>
                  </a:lnTo>
                  <a:lnTo>
                    <a:pt x="276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78" y="184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7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9"/>
                  </a:lnTo>
                  <a:lnTo>
                    <a:pt x="281" y="189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301" y="215"/>
                  </a:moveTo>
                  <a:lnTo>
                    <a:pt x="313" y="215"/>
                  </a:lnTo>
                  <a:lnTo>
                    <a:pt x="313" y="191"/>
                  </a:lnTo>
                  <a:lnTo>
                    <a:pt x="313" y="191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13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9" y="185"/>
                  </a:lnTo>
                  <a:lnTo>
                    <a:pt x="319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1" y="184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3" y="184"/>
                  </a:lnTo>
                  <a:lnTo>
                    <a:pt x="323" y="184"/>
                  </a:lnTo>
                  <a:lnTo>
                    <a:pt x="323" y="171"/>
                  </a:lnTo>
                  <a:lnTo>
                    <a:pt x="323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8" y="172"/>
                  </a:lnTo>
                  <a:lnTo>
                    <a:pt x="318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7"/>
                  </a:lnTo>
                  <a:lnTo>
                    <a:pt x="312" y="173"/>
                  </a:lnTo>
                  <a:lnTo>
                    <a:pt x="301" y="173"/>
                  </a:lnTo>
                  <a:lnTo>
                    <a:pt x="301" y="215"/>
                  </a:lnTo>
                  <a:lnTo>
                    <a:pt x="301" y="215"/>
                  </a:lnTo>
                  <a:close/>
                  <a:moveTo>
                    <a:pt x="359" y="185"/>
                  </a:moveTo>
                  <a:lnTo>
                    <a:pt x="359" y="184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4" y="175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3" y="174"/>
                  </a:lnTo>
                  <a:lnTo>
                    <a:pt x="353" y="174"/>
                  </a:lnTo>
                  <a:lnTo>
                    <a:pt x="352" y="173"/>
                  </a:lnTo>
                  <a:lnTo>
                    <a:pt x="351" y="173"/>
                  </a:lnTo>
                  <a:lnTo>
                    <a:pt x="351" y="173"/>
                  </a:lnTo>
                  <a:lnTo>
                    <a:pt x="350" y="172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7" y="171"/>
                  </a:lnTo>
                  <a:lnTo>
                    <a:pt x="347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5" y="171"/>
                  </a:lnTo>
                  <a:lnTo>
                    <a:pt x="344" y="171"/>
                  </a:lnTo>
                  <a:lnTo>
                    <a:pt x="344" y="171"/>
                  </a:lnTo>
                  <a:lnTo>
                    <a:pt x="343" y="171"/>
                  </a:lnTo>
                  <a:lnTo>
                    <a:pt x="343" y="171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40" y="171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7" y="172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3" y="174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30" y="178"/>
                  </a:lnTo>
                  <a:lnTo>
                    <a:pt x="329" y="178"/>
                  </a:lnTo>
                  <a:lnTo>
                    <a:pt x="328" y="179"/>
                  </a:lnTo>
                  <a:lnTo>
                    <a:pt x="328" y="179"/>
                  </a:lnTo>
                  <a:lnTo>
                    <a:pt x="328" y="180"/>
                  </a:lnTo>
                  <a:lnTo>
                    <a:pt x="328" y="180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4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8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1"/>
                  </a:lnTo>
                  <a:lnTo>
                    <a:pt x="328" y="191"/>
                  </a:lnTo>
                  <a:lnTo>
                    <a:pt x="329" y="191"/>
                  </a:lnTo>
                  <a:lnTo>
                    <a:pt x="329" y="192"/>
                  </a:lnTo>
                  <a:lnTo>
                    <a:pt x="330" y="192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1" y="193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2" y="194"/>
                  </a:lnTo>
                  <a:lnTo>
                    <a:pt x="332" y="195"/>
                  </a:lnTo>
                  <a:lnTo>
                    <a:pt x="332" y="195"/>
                  </a:lnTo>
                  <a:lnTo>
                    <a:pt x="333" y="195"/>
                  </a:lnTo>
                  <a:lnTo>
                    <a:pt x="334" y="195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5" y="196"/>
                  </a:lnTo>
                  <a:lnTo>
                    <a:pt x="335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7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40" y="197"/>
                  </a:lnTo>
                  <a:lnTo>
                    <a:pt x="340" y="19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9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5"/>
                  </a:lnTo>
                  <a:lnTo>
                    <a:pt x="341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3"/>
                  </a:lnTo>
                  <a:lnTo>
                    <a:pt x="339" y="203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27" y="202"/>
                  </a:lnTo>
                  <a:lnTo>
                    <a:pt x="327" y="202"/>
                  </a:lnTo>
                  <a:lnTo>
                    <a:pt x="327" y="203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7"/>
                  </a:lnTo>
                  <a:lnTo>
                    <a:pt x="328" y="207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1"/>
                  </a:lnTo>
                  <a:lnTo>
                    <a:pt x="331" y="211"/>
                  </a:lnTo>
                  <a:lnTo>
                    <a:pt x="331" y="211"/>
                  </a:lnTo>
                  <a:lnTo>
                    <a:pt x="331" y="212"/>
                  </a:lnTo>
                  <a:lnTo>
                    <a:pt x="331" y="212"/>
                  </a:lnTo>
                  <a:lnTo>
                    <a:pt x="332" y="212"/>
                  </a:lnTo>
                  <a:lnTo>
                    <a:pt x="332" y="213"/>
                  </a:lnTo>
                  <a:lnTo>
                    <a:pt x="332" y="213"/>
                  </a:lnTo>
                  <a:lnTo>
                    <a:pt x="333" y="213"/>
                  </a:lnTo>
                  <a:lnTo>
                    <a:pt x="334" y="213"/>
                  </a:lnTo>
                  <a:lnTo>
                    <a:pt x="334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6" y="214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9" y="21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41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45" y="216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8" y="215"/>
                  </a:lnTo>
                  <a:lnTo>
                    <a:pt x="349" y="215"/>
                  </a:lnTo>
                  <a:lnTo>
                    <a:pt x="349" y="215"/>
                  </a:lnTo>
                  <a:lnTo>
                    <a:pt x="350" y="215"/>
                  </a:lnTo>
                  <a:lnTo>
                    <a:pt x="350" y="215"/>
                  </a:lnTo>
                  <a:lnTo>
                    <a:pt x="350" y="214"/>
                  </a:lnTo>
                  <a:lnTo>
                    <a:pt x="351" y="214"/>
                  </a:lnTo>
                  <a:lnTo>
                    <a:pt x="351" y="214"/>
                  </a:lnTo>
                  <a:lnTo>
                    <a:pt x="352" y="214"/>
                  </a:lnTo>
                  <a:lnTo>
                    <a:pt x="353" y="214"/>
                  </a:lnTo>
                  <a:lnTo>
                    <a:pt x="353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5" y="212"/>
                  </a:lnTo>
                  <a:lnTo>
                    <a:pt x="355" y="212"/>
                  </a:lnTo>
                  <a:lnTo>
                    <a:pt x="356" y="212"/>
                  </a:lnTo>
                  <a:lnTo>
                    <a:pt x="356" y="212"/>
                  </a:lnTo>
                  <a:lnTo>
                    <a:pt x="357" y="211"/>
                  </a:lnTo>
                  <a:lnTo>
                    <a:pt x="357" y="211"/>
                  </a:lnTo>
                  <a:lnTo>
                    <a:pt x="357" y="210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8" y="209"/>
                  </a:lnTo>
                  <a:lnTo>
                    <a:pt x="358" y="209"/>
                  </a:lnTo>
                  <a:lnTo>
                    <a:pt x="359" y="209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7"/>
                  </a:lnTo>
                  <a:lnTo>
                    <a:pt x="359" y="206"/>
                  </a:lnTo>
                  <a:lnTo>
                    <a:pt x="360" y="206"/>
                  </a:lnTo>
                  <a:lnTo>
                    <a:pt x="360" y="205"/>
                  </a:lnTo>
                  <a:lnTo>
                    <a:pt x="360" y="205"/>
                  </a:lnTo>
                  <a:lnTo>
                    <a:pt x="361" y="205"/>
                  </a:lnTo>
                  <a:lnTo>
                    <a:pt x="361" y="204"/>
                  </a:lnTo>
                  <a:lnTo>
                    <a:pt x="361" y="204"/>
                  </a:lnTo>
                  <a:lnTo>
                    <a:pt x="361" y="203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1"/>
                  </a:lnTo>
                  <a:lnTo>
                    <a:pt x="361" y="201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199"/>
                  </a:lnTo>
                  <a:lnTo>
                    <a:pt x="361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7"/>
                  </a:lnTo>
                  <a:lnTo>
                    <a:pt x="360" y="197"/>
                  </a:lnTo>
                  <a:lnTo>
                    <a:pt x="359" y="197"/>
                  </a:lnTo>
                  <a:lnTo>
                    <a:pt x="359" y="196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8" y="195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2"/>
                  </a:lnTo>
                  <a:lnTo>
                    <a:pt x="356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2" y="190"/>
                  </a:lnTo>
                  <a:lnTo>
                    <a:pt x="352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8" y="189"/>
                  </a:lnTo>
                  <a:lnTo>
                    <a:pt x="348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46" y="188"/>
                  </a:lnTo>
                  <a:lnTo>
                    <a:pt x="345" y="188"/>
                  </a:lnTo>
                  <a:lnTo>
                    <a:pt x="344" y="188"/>
                  </a:lnTo>
                  <a:lnTo>
                    <a:pt x="344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4"/>
                  </a:lnTo>
                  <a:lnTo>
                    <a:pt x="347" y="184"/>
                  </a:lnTo>
                  <a:lnTo>
                    <a:pt x="347" y="185"/>
                  </a:lnTo>
                  <a:lnTo>
                    <a:pt x="359" y="185"/>
                  </a:lnTo>
                  <a:lnTo>
                    <a:pt x="359" y="185"/>
                  </a:lnTo>
                  <a:close/>
                  <a:moveTo>
                    <a:pt x="367" y="215"/>
                  </a:moveTo>
                  <a:lnTo>
                    <a:pt x="380" y="215"/>
                  </a:lnTo>
                  <a:lnTo>
                    <a:pt x="380" y="191"/>
                  </a:lnTo>
                  <a:lnTo>
                    <a:pt x="379" y="191"/>
                  </a:lnTo>
                  <a:lnTo>
                    <a:pt x="380" y="191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79" y="189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2" y="185"/>
                  </a:lnTo>
                  <a:lnTo>
                    <a:pt x="382" y="185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3" y="184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1" y="185"/>
                  </a:lnTo>
                  <a:lnTo>
                    <a:pt x="391" y="185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7"/>
                  </a:lnTo>
                  <a:lnTo>
                    <a:pt x="392" y="187"/>
                  </a:lnTo>
                  <a:lnTo>
                    <a:pt x="393" y="188"/>
                  </a:lnTo>
                  <a:lnTo>
                    <a:pt x="393" y="189"/>
                  </a:lnTo>
                  <a:lnTo>
                    <a:pt x="393" y="189"/>
                  </a:lnTo>
                  <a:lnTo>
                    <a:pt x="393" y="190"/>
                  </a:lnTo>
                  <a:lnTo>
                    <a:pt x="393" y="190"/>
                  </a:lnTo>
                  <a:lnTo>
                    <a:pt x="393" y="191"/>
                  </a:lnTo>
                  <a:lnTo>
                    <a:pt x="393" y="192"/>
                  </a:lnTo>
                  <a:lnTo>
                    <a:pt x="393" y="215"/>
                  </a:lnTo>
                  <a:lnTo>
                    <a:pt x="406" y="215"/>
                  </a:lnTo>
                  <a:lnTo>
                    <a:pt x="406" y="191"/>
                  </a:lnTo>
                  <a:lnTo>
                    <a:pt x="405" y="191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8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399" y="174"/>
                  </a:lnTo>
                  <a:lnTo>
                    <a:pt x="399" y="173"/>
                  </a:lnTo>
                  <a:lnTo>
                    <a:pt x="398" y="173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6" y="172"/>
                  </a:lnTo>
                  <a:lnTo>
                    <a:pt x="396" y="172"/>
                  </a:lnTo>
                  <a:lnTo>
                    <a:pt x="395" y="172"/>
                  </a:lnTo>
                  <a:lnTo>
                    <a:pt x="395" y="172"/>
                  </a:lnTo>
                  <a:lnTo>
                    <a:pt x="394" y="171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0" y="171"/>
                  </a:lnTo>
                  <a:lnTo>
                    <a:pt x="389" y="171"/>
                  </a:lnTo>
                  <a:lnTo>
                    <a:pt x="389" y="171"/>
                  </a:lnTo>
                  <a:lnTo>
                    <a:pt x="388" y="171"/>
                  </a:lnTo>
                  <a:lnTo>
                    <a:pt x="388" y="171"/>
                  </a:lnTo>
                  <a:lnTo>
                    <a:pt x="387" y="171"/>
                  </a:lnTo>
                  <a:lnTo>
                    <a:pt x="387" y="171"/>
                  </a:lnTo>
                  <a:lnTo>
                    <a:pt x="386" y="172"/>
                  </a:lnTo>
                  <a:lnTo>
                    <a:pt x="385" y="172"/>
                  </a:lnTo>
                  <a:lnTo>
                    <a:pt x="385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3" y="173"/>
                  </a:lnTo>
                  <a:lnTo>
                    <a:pt x="382" y="173"/>
                  </a:lnTo>
                  <a:lnTo>
                    <a:pt x="382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5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80" y="176"/>
                  </a:lnTo>
                  <a:lnTo>
                    <a:pt x="380" y="176"/>
                  </a:lnTo>
                  <a:lnTo>
                    <a:pt x="380" y="159"/>
                  </a:lnTo>
                  <a:lnTo>
                    <a:pt x="367" y="159"/>
                  </a:lnTo>
                  <a:lnTo>
                    <a:pt x="367" y="215"/>
                  </a:lnTo>
                  <a:lnTo>
                    <a:pt x="367" y="215"/>
                  </a:lnTo>
                  <a:close/>
                  <a:moveTo>
                    <a:pt x="427" y="173"/>
                  </a:moveTo>
                  <a:lnTo>
                    <a:pt x="414" y="173"/>
                  </a:lnTo>
                  <a:lnTo>
                    <a:pt x="414" y="215"/>
                  </a:lnTo>
                  <a:lnTo>
                    <a:pt x="427" y="215"/>
                  </a:lnTo>
                  <a:lnTo>
                    <a:pt x="427" y="173"/>
                  </a:lnTo>
                  <a:lnTo>
                    <a:pt x="427" y="173"/>
                  </a:lnTo>
                  <a:close/>
                  <a:moveTo>
                    <a:pt x="427" y="159"/>
                  </a:moveTo>
                  <a:lnTo>
                    <a:pt x="414" y="159"/>
                  </a:lnTo>
                  <a:lnTo>
                    <a:pt x="414" y="168"/>
                  </a:lnTo>
                  <a:lnTo>
                    <a:pt x="427" y="168"/>
                  </a:lnTo>
                  <a:lnTo>
                    <a:pt x="427" y="159"/>
                  </a:lnTo>
                  <a:lnTo>
                    <a:pt x="427" y="159"/>
                  </a:lnTo>
                  <a:close/>
                  <a:moveTo>
                    <a:pt x="435" y="229"/>
                  </a:moveTo>
                  <a:lnTo>
                    <a:pt x="448" y="229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49" y="213"/>
                  </a:lnTo>
                  <a:lnTo>
                    <a:pt x="450" y="213"/>
                  </a:lnTo>
                  <a:lnTo>
                    <a:pt x="450" y="213"/>
                  </a:lnTo>
                  <a:lnTo>
                    <a:pt x="451" y="213"/>
                  </a:lnTo>
                  <a:lnTo>
                    <a:pt x="452" y="214"/>
                  </a:lnTo>
                  <a:lnTo>
                    <a:pt x="452" y="214"/>
                  </a:lnTo>
                  <a:lnTo>
                    <a:pt x="453" y="214"/>
                  </a:lnTo>
                  <a:lnTo>
                    <a:pt x="453" y="215"/>
                  </a:lnTo>
                  <a:lnTo>
                    <a:pt x="453" y="215"/>
                  </a:lnTo>
                  <a:lnTo>
                    <a:pt x="454" y="215"/>
                  </a:lnTo>
                  <a:lnTo>
                    <a:pt x="454" y="215"/>
                  </a:lnTo>
                  <a:lnTo>
                    <a:pt x="455" y="215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7" y="216"/>
                  </a:lnTo>
                  <a:lnTo>
                    <a:pt x="457" y="216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16"/>
                  </a:lnTo>
                  <a:lnTo>
                    <a:pt x="462" y="216"/>
                  </a:lnTo>
                  <a:lnTo>
                    <a:pt x="462" y="216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5" y="215"/>
                  </a:lnTo>
                  <a:lnTo>
                    <a:pt x="465" y="215"/>
                  </a:lnTo>
                  <a:lnTo>
                    <a:pt x="466" y="215"/>
                  </a:lnTo>
                  <a:lnTo>
                    <a:pt x="467" y="214"/>
                  </a:lnTo>
                  <a:lnTo>
                    <a:pt x="467" y="214"/>
                  </a:lnTo>
                  <a:lnTo>
                    <a:pt x="468" y="214"/>
                  </a:lnTo>
                  <a:lnTo>
                    <a:pt x="469" y="214"/>
                  </a:lnTo>
                  <a:lnTo>
                    <a:pt x="469" y="213"/>
                  </a:lnTo>
                  <a:lnTo>
                    <a:pt x="470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2" y="212"/>
                  </a:lnTo>
                  <a:lnTo>
                    <a:pt x="472" y="212"/>
                  </a:lnTo>
                  <a:lnTo>
                    <a:pt x="472" y="211"/>
                  </a:lnTo>
                  <a:lnTo>
                    <a:pt x="473" y="211"/>
                  </a:lnTo>
                  <a:lnTo>
                    <a:pt x="473" y="210"/>
                  </a:lnTo>
                  <a:lnTo>
                    <a:pt x="474" y="210"/>
                  </a:lnTo>
                  <a:lnTo>
                    <a:pt x="475" y="210"/>
                  </a:lnTo>
                  <a:lnTo>
                    <a:pt x="475" y="209"/>
                  </a:lnTo>
                  <a:lnTo>
                    <a:pt x="475" y="209"/>
                  </a:lnTo>
                  <a:lnTo>
                    <a:pt x="476" y="208"/>
                  </a:lnTo>
                  <a:lnTo>
                    <a:pt x="476" y="208"/>
                  </a:lnTo>
                  <a:lnTo>
                    <a:pt x="477" y="207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8" y="204"/>
                  </a:lnTo>
                  <a:lnTo>
                    <a:pt x="479" y="204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200"/>
                  </a:lnTo>
                  <a:lnTo>
                    <a:pt x="480" y="199"/>
                  </a:lnTo>
                  <a:lnTo>
                    <a:pt x="480" y="198"/>
                  </a:lnTo>
                  <a:lnTo>
                    <a:pt x="480" y="198"/>
                  </a:lnTo>
                  <a:lnTo>
                    <a:pt x="480" y="197"/>
                  </a:lnTo>
                  <a:lnTo>
                    <a:pt x="480" y="196"/>
                  </a:lnTo>
                  <a:lnTo>
                    <a:pt x="480" y="195"/>
                  </a:lnTo>
                  <a:lnTo>
                    <a:pt x="480" y="195"/>
                  </a:lnTo>
                  <a:lnTo>
                    <a:pt x="481" y="194"/>
                  </a:lnTo>
                  <a:lnTo>
                    <a:pt x="480" y="194"/>
                  </a:lnTo>
                  <a:lnTo>
                    <a:pt x="480" y="193"/>
                  </a:lnTo>
                  <a:lnTo>
                    <a:pt x="480" y="193"/>
                  </a:lnTo>
                  <a:lnTo>
                    <a:pt x="480" y="192"/>
                  </a:lnTo>
                  <a:lnTo>
                    <a:pt x="480" y="191"/>
                  </a:lnTo>
                  <a:lnTo>
                    <a:pt x="480" y="191"/>
                  </a:lnTo>
                  <a:lnTo>
                    <a:pt x="480" y="190"/>
                  </a:lnTo>
                  <a:lnTo>
                    <a:pt x="480" y="190"/>
                  </a:lnTo>
                  <a:lnTo>
                    <a:pt x="480" y="189"/>
                  </a:lnTo>
                  <a:lnTo>
                    <a:pt x="480" y="189"/>
                  </a:lnTo>
                  <a:lnTo>
                    <a:pt x="480" y="188"/>
                  </a:lnTo>
                  <a:lnTo>
                    <a:pt x="480" y="188"/>
                  </a:lnTo>
                  <a:lnTo>
                    <a:pt x="479" y="187"/>
                  </a:lnTo>
                  <a:lnTo>
                    <a:pt x="479" y="187"/>
                  </a:lnTo>
                  <a:lnTo>
                    <a:pt x="479" y="186"/>
                  </a:lnTo>
                  <a:lnTo>
                    <a:pt x="479" y="186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4"/>
                  </a:lnTo>
                  <a:lnTo>
                    <a:pt x="479" y="184"/>
                  </a:lnTo>
                  <a:lnTo>
                    <a:pt x="478" y="183"/>
                  </a:lnTo>
                  <a:lnTo>
                    <a:pt x="478" y="183"/>
                  </a:lnTo>
                  <a:lnTo>
                    <a:pt x="478" y="182"/>
                  </a:lnTo>
                  <a:lnTo>
                    <a:pt x="478" y="182"/>
                  </a:lnTo>
                  <a:lnTo>
                    <a:pt x="477" y="182"/>
                  </a:lnTo>
                  <a:lnTo>
                    <a:pt x="477" y="181"/>
                  </a:lnTo>
                  <a:lnTo>
                    <a:pt x="477" y="181"/>
                  </a:lnTo>
                  <a:lnTo>
                    <a:pt x="476" y="181"/>
                  </a:lnTo>
                  <a:lnTo>
                    <a:pt x="476" y="180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4" y="177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2" y="175"/>
                  </a:lnTo>
                  <a:lnTo>
                    <a:pt x="472" y="175"/>
                  </a:lnTo>
                  <a:lnTo>
                    <a:pt x="471" y="174"/>
                  </a:lnTo>
                  <a:lnTo>
                    <a:pt x="471" y="174"/>
                  </a:lnTo>
                  <a:lnTo>
                    <a:pt x="470" y="174"/>
                  </a:lnTo>
                  <a:lnTo>
                    <a:pt x="469" y="174"/>
                  </a:lnTo>
                  <a:lnTo>
                    <a:pt x="469" y="173"/>
                  </a:lnTo>
                  <a:lnTo>
                    <a:pt x="468" y="173"/>
                  </a:lnTo>
                  <a:lnTo>
                    <a:pt x="468" y="173"/>
                  </a:lnTo>
                  <a:lnTo>
                    <a:pt x="467" y="172"/>
                  </a:lnTo>
                  <a:lnTo>
                    <a:pt x="467" y="172"/>
                  </a:lnTo>
                  <a:lnTo>
                    <a:pt x="466" y="172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4" y="171"/>
                  </a:lnTo>
                  <a:lnTo>
                    <a:pt x="464" y="171"/>
                  </a:lnTo>
                  <a:lnTo>
                    <a:pt x="462" y="171"/>
                  </a:lnTo>
                  <a:lnTo>
                    <a:pt x="462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0" y="171"/>
                  </a:lnTo>
                  <a:lnTo>
                    <a:pt x="459" y="171"/>
                  </a:lnTo>
                  <a:lnTo>
                    <a:pt x="458" y="171"/>
                  </a:lnTo>
                  <a:lnTo>
                    <a:pt x="458" y="171"/>
                  </a:lnTo>
                  <a:lnTo>
                    <a:pt x="457" y="171"/>
                  </a:lnTo>
                  <a:lnTo>
                    <a:pt x="456" y="171"/>
                  </a:lnTo>
                  <a:lnTo>
                    <a:pt x="456" y="171"/>
                  </a:lnTo>
                  <a:lnTo>
                    <a:pt x="455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3" y="172"/>
                  </a:lnTo>
                  <a:lnTo>
                    <a:pt x="453" y="172"/>
                  </a:lnTo>
                  <a:lnTo>
                    <a:pt x="453" y="173"/>
                  </a:lnTo>
                  <a:lnTo>
                    <a:pt x="452" y="173"/>
                  </a:lnTo>
                  <a:lnTo>
                    <a:pt x="452" y="173"/>
                  </a:lnTo>
                  <a:lnTo>
                    <a:pt x="451" y="174"/>
                  </a:lnTo>
                  <a:lnTo>
                    <a:pt x="450" y="174"/>
                  </a:lnTo>
                  <a:lnTo>
                    <a:pt x="450" y="174"/>
                  </a:lnTo>
                  <a:lnTo>
                    <a:pt x="449" y="174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7"/>
                  </a:lnTo>
                  <a:lnTo>
                    <a:pt x="447" y="178"/>
                  </a:lnTo>
                  <a:lnTo>
                    <a:pt x="447" y="173"/>
                  </a:lnTo>
                  <a:lnTo>
                    <a:pt x="435" y="173"/>
                  </a:lnTo>
                  <a:lnTo>
                    <a:pt x="435" y="229"/>
                  </a:lnTo>
                  <a:lnTo>
                    <a:pt x="435" y="229"/>
                  </a:lnTo>
                  <a:close/>
                  <a:moveTo>
                    <a:pt x="458" y="183"/>
                  </a:moveTo>
                  <a:lnTo>
                    <a:pt x="458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0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2" y="184"/>
                  </a:lnTo>
                  <a:lnTo>
                    <a:pt x="462" y="184"/>
                  </a:lnTo>
                  <a:lnTo>
                    <a:pt x="463" y="185"/>
                  </a:lnTo>
                  <a:lnTo>
                    <a:pt x="463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7" y="188"/>
                  </a:lnTo>
                  <a:lnTo>
                    <a:pt x="467" y="188"/>
                  </a:lnTo>
                  <a:lnTo>
                    <a:pt x="467" y="189"/>
                  </a:lnTo>
                  <a:lnTo>
                    <a:pt x="467" y="189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2"/>
                  </a:lnTo>
                  <a:lnTo>
                    <a:pt x="468" y="193"/>
                  </a:lnTo>
                  <a:lnTo>
                    <a:pt x="468" y="193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68" y="196"/>
                  </a:lnTo>
                  <a:lnTo>
                    <a:pt x="468" y="197"/>
                  </a:lnTo>
                  <a:lnTo>
                    <a:pt x="467" y="197"/>
                  </a:lnTo>
                  <a:lnTo>
                    <a:pt x="467" y="197"/>
                  </a:lnTo>
                  <a:lnTo>
                    <a:pt x="467" y="198"/>
                  </a:lnTo>
                  <a:lnTo>
                    <a:pt x="467" y="198"/>
                  </a:lnTo>
                  <a:lnTo>
                    <a:pt x="467" y="199"/>
                  </a:lnTo>
                  <a:lnTo>
                    <a:pt x="467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5" y="200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3" y="202"/>
                  </a:lnTo>
                  <a:lnTo>
                    <a:pt x="463" y="203"/>
                  </a:lnTo>
                  <a:lnTo>
                    <a:pt x="462" y="203"/>
                  </a:lnTo>
                  <a:lnTo>
                    <a:pt x="462" y="203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59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56" y="204"/>
                  </a:lnTo>
                  <a:lnTo>
                    <a:pt x="456" y="204"/>
                  </a:lnTo>
                  <a:lnTo>
                    <a:pt x="455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3" y="204"/>
                  </a:lnTo>
                  <a:lnTo>
                    <a:pt x="453" y="203"/>
                  </a:lnTo>
                  <a:lnTo>
                    <a:pt x="452" y="203"/>
                  </a:lnTo>
                  <a:lnTo>
                    <a:pt x="452" y="203"/>
                  </a:lnTo>
                  <a:lnTo>
                    <a:pt x="452" y="202"/>
                  </a:lnTo>
                  <a:lnTo>
                    <a:pt x="451" y="202"/>
                  </a:lnTo>
                  <a:lnTo>
                    <a:pt x="451" y="202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8" y="198"/>
                  </a:lnTo>
                  <a:lnTo>
                    <a:pt x="448" y="198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7" y="196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8" y="191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9" y="189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5"/>
                  </a:lnTo>
                  <a:lnTo>
                    <a:pt x="450" y="185"/>
                  </a:lnTo>
                  <a:lnTo>
                    <a:pt x="451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3" y="184"/>
                  </a:lnTo>
                  <a:lnTo>
                    <a:pt x="453" y="184"/>
                  </a:lnTo>
                  <a:lnTo>
                    <a:pt x="453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5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7" y="183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8" y="183"/>
                  </a:lnTo>
                  <a:close/>
                  <a:moveTo>
                    <a:pt x="41" y="21"/>
                  </a:move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41" y="21"/>
                  </a:lnTo>
                  <a:lnTo>
                    <a:pt x="41" y="21"/>
                  </a:lnTo>
                  <a:close/>
                  <a:moveTo>
                    <a:pt x="48" y="75"/>
                  </a:moveTo>
                  <a:lnTo>
                    <a:pt x="60" y="75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9" y="61"/>
                  </a:lnTo>
                  <a:lnTo>
                    <a:pt x="79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9" y="53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48" y="19"/>
                  </a:lnTo>
                  <a:lnTo>
                    <a:pt x="48" y="75"/>
                  </a:lnTo>
                  <a:lnTo>
                    <a:pt x="48" y="75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2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119" y="17"/>
                  </a:moveTo>
                  <a:lnTo>
                    <a:pt x="119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2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20"/>
                  </a:lnTo>
                  <a:lnTo>
                    <a:pt x="107" y="20"/>
                  </a:lnTo>
                  <a:lnTo>
                    <a:pt x="107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5" y="57"/>
                  </a:lnTo>
                  <a:lnTo>
                    <a:pt x="106" y="57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9" y="62"/>
                  </a:lnTo>
                  <a:lnTo>
                    <a:pt x="120" y="61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4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7" y="60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1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6"/>
                  </a:lnTo>
                  <a:lnTo>
                    <a:pt x="142" y="35"/>
                  </a:lnTo>
                  <a:lnTo>
                    <a:pt x="141" y="35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4"/>
                  </a:lnTo>
                  <a:lnTo>
                    <a:pt x="136" y="23"/>
                  </a:lnTo>
                  <a:lnTo>
                    <a:pt x="135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2" y="21"/>
                  </a:lnTo>
                  <a:lnTo>
                    <a:pt x="132" y="20"/>
                  </a:lnTo>
                  <a:lnTo>
                    <a:pt x="131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9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4" y="17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1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9" y="17"/>
                  </a:lnTo>
                  <a:close/>
                  <a:moveTo>
                    <a:pt x="120" y="29"/>
                  </a:moveTo>
                  <a:lnTo>
                    <a:pt x="120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5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4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4" y="49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9"/>
                  </a:lnTo>
                  <a:close/>
                  <a:moveTo>
                    <a:pt x="148" y="61"/>
                  </a:moveTo>
                  <a:lnTo>
                    <a:pt x="161" y="61"/>
                  </a:lnTo>
                  <a:lnTo>
                    <a:pt x="161" y="4"/>
                  </a:lnTo>
                  <a:lnTo>
                    <a:pt x="148" y="4"/>
                  </a:lnTo>
                  <a:lnTo>
                    <a:pt x="148" y="61"/>
                  </a:lnTo>
                  <a:lnTo>
                    <a:pt x="148" y="61"/>
                  </a:lnTo>
                  <a:close/>
                  <a:moveTo>
                    <a:pt x="197" y="48"/>
                  </a:move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0" y="47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210" y="44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39"/>
                  </a:lnTo>
                  <a:lnTo>
                    <a:pt x="210" y="38"/>
                  </a:lnTo>
                  <a:lnTo>
                    <a:pt x="210" y="37"/>
                  </a:lnTo>
                  <a:lnTo>
                    <a:pt x="210" y="37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3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09" y="31"/>
                  </a:lnTo>
                  <a:lnTo>
                    <a:pt x="209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8"/>
                  </a:lnTo>
                  <a:lnTo>
                    <a:pt x="208" y="27"/>
                  </a:lnTo>
                  <a:lnTo>
                    <a:pt x="207" y="27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5"/>
                  </a:lnTo>
                  <a:lnTo>
                    <a:pt x="205" y="25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2" y="22"/>
                  </a:lnTo>
                  <a:lnTo>
                    <a:pt x="202" y="21"/>
                  </a:lnTo>
                  <a:lnTo>
                    <a:pt x="201" y="21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5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2" y="17"/>
                  </a:lnTo>
                  <a:lnTo>
                    <a:pt x="191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89" y="17"/>
                  </a:lnTo>
                  <a:lnTo>
                    <a:pt x="188" y="17"/>
                  </a:lnTo>
                  <a:lnTo>
                    <a:pt x="187" y="17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1" y="18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4" y="22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3" y="24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7"/>
                  </a:lnTo>
                  <a:lnTo>
                    <a:pt x="170" y="27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9" y="30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4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7"/>
                  </a:lnTo>
                  <a:lnTo>
                    <a:pt x="167" y="37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7"/>
                  </a:lnTo>
                  <a:lnTo>
                    <a:pt x="169" y="48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0" y="51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2" y="54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7" y="58"/>
                  </a:lnTo>
                  <a:lnTo>
                    <a:pt x="178" y="58"/>
                  </a:lnTo>
                  <a:lnTo>
                    <a:pt x="178" y="59"/>
                  </a:lnTo>
                  <a:lnTo>
                    <a:pt x="179" y="59"/>
                  </a:lnTo>
                  <a:lnTo>
                    <a:pt x="179" y="60"/>
                  </a:lnTo>
                  <a:lnTo>
                    <a:pt x="180" y="60"/>
                  </a:lnTo>
                  <a:lnTo>
                    <a:pt x="181" y="60"/>
                  </a:lnTo>
                  <a:lnTo>
                    <a:pt x="182" y="60"/>
                  </a:lnTo>
                  <a:lnTo>
                    <a:pt x="182" y="61"/>
                  </a:lnTo>
                  <a:lnTo>
                    <a:pt x="183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61"/>
                  </a:lnTo>
                  <a:lnTo>
                    <a:pt x="196" y="60"/>
                  </a:lnTo>
                  <a:lnTo>
                    <a:pt x="197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199" y="58"/>
                  </a:lnTo>
                  <a:lnTo>
                    <a:pt x="200" y="58"/>
                  </a:lnTo>
                  <a:lnTo>
                    <a:pt x="201" y="58"/>
                  </a:lnTo>
                  <a:lnTo>
                    <a:pt x="201" y="57"/>
                  </a:lnTo>
                  <a:lnTo>
                    <a:pt x="202" y="57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4" y="55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52"/>
                  </a:lnTo>
                  <a:lnTo>
                    <a:pt x="207" y="52"/>
                  </a:lnTo>
                  <a:lnTo>
                    <a:pt x="208" y="51"/>
                  </a:lnTo>
                  <a:lnTo>
                    <a:pt x="208" y="50"/>
                  </a:lnTo>
                  <a:lnTo>
                    <a:pt x="208" y="49"/>
                  </a:lnTo>
                  <a:lnTo>
                    <a:pt x="209" y="49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197" y="48"/>
                  </a:lnTo>
                  <a:lnTo>
                    <a:pt x="197" y="48"/>
                  </a:lnTo>
                  <a:close/>
                  <a:moveTo>
                    <a:pt x="179" y="35"/>
                  </a:moveTo>
                  <a:lnTo>
                    <a:pt x="179" y="34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1" y="31"/>
                  </a:lnTo>
                  <a:lnTo>
                    <a:pt x="181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8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5" y="29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6" y="30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79" y="35"/>
                  </a:lnTo>
                  <a:lnTo>
                    <a:pt x="179" y="35"/>
                  </a:lnTo>
                  <a:close/>
                  <a:moveTo>
                    <a:pt x="247" y="45"/>
                  </a:moveTo>
                  <a:lnTo>
                    <a:pt x="247" y="45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6" y="45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3" y="48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2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5" y="50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34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1" y="48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0" y="46"/>
                  </a:lnTo>
                  <a:lnTo>
                    <a:pt x="229" y="46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4"/>
                  </a:lnTo>
                  <a:lnTo>
                    <a:pt x="229" y="44"/>
                  </a:lnTo>
                  <a:lnTo>
                    <a:pt x="229" y="43"/>
                  </a:lnTo>
                  <a:lnTo>
                    <a:pt x="228" y="43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0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6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1" y="32"/>
                  </a:lnTo>
                  <a:lnTo>
                    <a:pt x="231" y="32"/>
                  </a:lnTo>
                  <a:lnTo>
                    <a:pt x="231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0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5"/>
                  </a:lnTo>
                  <a:lnTo>
                    <a:pt x="260" y="35"/>
                  </a:lnTo>
                  <a:lnTo>
                    <a:pt x="259" y="3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59" y="31"/>
                  </a:lnTo>
                  <a:lnTo>
                    <a:pt x="259" y="31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7" y="28"/>
                  </a:lnTo>
                  <a:lnTo>
                    <a:pt x="257" y="27"/>
                  </a:lnTo>
                  <a:lnTo>
                    <a:pt x="256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4" y="24"/>
                  </a:lnTo>
                  <a:lnTo>
                    <a:pt x="254" y="23"/>
                  </a:lnTo>
                  <a:lnTo>
                    <a:pt x="253" y="23"/>
                  </a:lnTo>
                  <a:lnTo>
                    <a:pt x="252" y="23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49" y="20"/>
                  </a:lnTo>
                  <a:lnTo>
                    <a:pt x="248" y="20"/>
                  </a:lnTo>
                  <a:lnTo>
                    <a:pt x="248" y="19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6" y="19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2" y="17"/>
                  </a:lnTo>
                  <a:lnTo>
                    <a:pt x="241" y="17"/>
                  </a:lnTo>
                  <a:lnTo>
                    <a:pt x="241" y="17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8" y="17"/>
                  </a:lnTo>
                  <a:lnTo>
                    <a:pt x="237" y="17"/>
                  </a:lnTo>
                  <a:lnTo>
                    <a:pt x="236" y="17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20"/>
                  </a:lnTo>
                  <a:lnTo>
                    <a:pt x="225" y="20"/>
                  </a:lnTo>
                  <a:lnTo>
                    <a:pt x="225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2" y="22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1" y="24"/>
                  </a:lnTo>
                  <a:lnTo>
                    <a:pt x="221" y="25"/>
                  </a:lnTo>
                  <a:lnTo>
                    <a:pt x="220" y="25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19" y="27"/>
                  </a:lnTo>
                  <a:lnTo>
                    <a:pt x="218" y="27"/>
                  </a:lnTo>
                  <a:lnTo>
                    <a:pt x="218" y="28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7" y="30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2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5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9"/>
                  </a:lnTo>
                  <a:lnTo>
                    <a:pt x="216" y="40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6" y="42"/>
                  </a:lnTo>
                  <a:lnTo>
                    <a:pt x="216" y="43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6"/>
                  </a:lnTo>
                  <a:lnTo>
                    <a:pt x="217" y="46"/>
                  </a:lnTo>
                  <a:lnTo>
                    <a:pt x="217" y="47"/>
                  </a:lnTo>
                  <a:lnTo>
                    <a:pt x="217" y="48"/>
                  </a:lnTo>
                  <a:lnTo>
                    <a:pt x="217" y="49"/>
                  </a:lnTo>
                  <a:lnTo>
                    <a:pt x="218" y="49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5" y="57"/>
                  </a:lnTo>
                  <a:lnTo>
                    <a:pt x="225" y="58"/>
                  </a:lnTo>
                  <a:lnTo>
                    <a:pt x="226" y="58"/>
                  </a:lnTo>
                  <a:lnTo>
                    <a:pt x="227" y="58"/>
                  </a:lnTo>
                  <a:lnTo>
                    <a:pt x="227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9" y="60"/>
                  </a:lnTo>
                  <a:lnTo>
                    <a:pt x="230" y="60"/>
                  </a:lnTo>
                  <a:lnTo>
                    <a:pt x="231" y="60"/>
                  </a:lnTo>
                  <a:lnTo>
                    <a:pt x="231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3" y="61"/>
                  </a:lnTo>
                  <a:lnTo>
                    <a:pt x="234" y="61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7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2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6" y="6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7" y="59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9" y="58"/>
                  </a:lnTo>
                  <a:lnTo>
                    <a:pt x="250" y="58"/>
                  </a:lnTo>
                  <a:lnTo>
                    <a:pt x="250" y="58"/>
                  </a:lnTo>
                  <a:lnTo>
                    <a:pt x="251" y="57"/>
                  </a:lnTo>
                  <a:lnTo>
                    <a:pt x="251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3" y="56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3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7" y="52"/>
                  </a:lnTo>
                  <a:lnTo>
                    <a:pt x="257" y="50"/>
                  </a:lnTo>
                  <a:lnTo>
                    <a:pt x="258" y="50"/>
                  </a:lnTo>
                  <a:lnTo>
                    <a:pt x="258" y="50"/>
                  </a:lnTo>
                  <a:lnTo>
                    <a:pt x="258" y="49"/>
                  </a:lnTo>
                  <a:lnTo>
                    <a:pt x="258" y="48"/>
                  </a:lnTo>
                  <a:lnTo>
                    <a:pt x="259" y="48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6"/>
                  </a:lnTo>
                  <a:lnTo>
                    <a:pt x="259" y="45"/>
                  </a:lnTo>
                  <a:lnTo>
                    <a:pt x="259" y="45"/>
                  </a:lnTo>
                  <a:lnTo>
                    <a:pt x="260" y="45"/>
                  </a:lnTo>
                  <a:lnTo>
                    <a:pt x="247" y="45"/>
                  </a:lnTo>
                  <a:lnTo>
                    <a:pt x="247" y="45"/>
                  </a:lnTo>
                  <a:close/>
                  <a:moveTo>
                    <a:pt x="239" y="5"/>
                  </a:moveTo>
                  <a:lnTo>
                    <a:pt x="235" y="0"/>
                  </a:lnTo>
                  <a:lnTo>
                    <a:pt x="223" y="0"/>
                  </a:lnTo>
                  <a:lnTo>
                    <a:pt x="234" y="12"/>
                  </a:lnTo>
                  <a:lnTo>
                    <a:pt x="243" y="12"/>
                  </a:lnTo>
                  <a:lnTo>
                    <a:pt x="254" y="0"/>
                  </a:lnTo>
                  <a:lnTo>
                    <a:pt x="242" y="0"/>
                  </a:lnTo>
                  <a:lnTo>
                    <a:pt x="239" y="5"/>
                  </a:lnTo>
                  <a:lnTo>
                    <a:pt x="239" y="5"/>
                  </a:lnTo>
                  <a:close/>
                  <a:moveTo>
                    <a:pt x="266" y="61"/>
                  </a:moveTo>
                  <a:lnTo>
                    <a:pt x="278" y="61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78" y="36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80" y="31"/>
                  </a:lnTo>
                  <a:lnTo>
                    <a:pt x="280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7" y="29"/>
                  </a:lnTo>
                  <a:lnTo>
                    <a:pt x="287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8"/>
                  </a:lnTo>
                  <a:lnTo>
                    <a:pt x="292" y="61"/>
                  </a:lnTo>
                  <a:lnTo>
                    <a:pt x="305" y="61"/>
                  </a:lnTo>
                  <a:lnTo>
                    <a:pt x="305" y="34"/>
                  </a:lnTo>
                  <a:lnTo>
                    <a:pt x="304" y="34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2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8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3" y="26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7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3" y="18"/>
                  </a:lnTo>
                  <a:lnTo>
                    <a:pt x="293" y="17"/>
                  </a:lnTo>
                  <a:lnTo>
                    <a:pt x="292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7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0" y="19"/>
                  </a:lnTo>
                  <a:lnTo>
                    <a:pt x="280" y="20"/>
                  </a:lnTo>
                  <a:lnTo>
                    <a:pt x="279" y="20"/>
                  </a:lnTo>
                  <a:lnTo>
                    <a:pt x="279" y="20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3"/>
                  </a:lnTo>
                  <a:lnTo>
                    <a:pt x="278" y="19"/>
                  </a:lnTo>
                  <a:lnTo>
                    <a:pt x="266" y="19"/>
                  </a:lnTo>
                  <a:lnTo>
                    <a:pt x="266" y="61"/>
                  </a:lnTo>
                  <a:lnTo>
                    <a:pt x="266" y="61"/>
                  </a:lnTo>
                  <a:close/>
                  <a:moveTo>
                    <a:pt x="334" y="17"/>
                  </a:moveTo>
                  <a:lnTo>
                    <a:pt x="333" y="17"/>
                  </a:lnTo>
                  <a:lnTo>
                    <a:pt x="332" y="17"/>
                  </a:lnTo>
                  <a:lnTo>
                    <a:pt x="332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17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6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2" y="19"/>
                  </a:lnTo>
                  <a:lnTo>
                    <a:pt x="322" y="20"/>
                  </a:lnTo>
                  <a:lnTo>
                    <a:pt x="321" y="20"/>
                  </a:lnTo>
                  <a:lnTo>
                    <a:pt x="321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5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8"/>
                  </a:lnTo>
                  <a:lnTo>
                    <a:pt x="313" y="28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2" y="31"/>
                  </a:lnTo>
                  <a:lnTo>
                    <a:pt x="312" y="32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4"/>
                  </a:lnTo>
                  <a:lnTo>
                    <a:pt x="311" y="34"/>
                  </a:lnTo>
                  <a:lnTo>
                    <a:pt x="311" y="34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40"/>
                  </a:lnTo>
                  <a:lnTo>
                    <a:pt x="311" y="41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6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5" y="52"/>
                  </a:lnTo>
                  <a:lnTo>
                    <a:pt x="315" y="53"/>
                  </a:lnTo>
                  <a:lnTo>
                    <a:pt x="315" y="54"/>
                  </a:lnTo>
                  <a:lnTo>
                    <a:pt x="316" y="54"/>
                  </a:lnTo>
                  <a:lnTo>
                    <a:pt x="316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2" y="59"/>
                  </a:lnTo>
                  <a:lnTo>
                    <a:pt x="323" y="59"/>
                  </a:lnTo>
                  <a:lnTo>
                    <a:pt x="323" y="60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6" y="61"/>
                  </a:lnTo>
                  <a:lnTo>
                    <a:pt x="327" y="61"/>
                  </a:lnTo>
                  <a:lnTo>
                    <a:pt x="328" y="61"/>
                  </a:lnTo>
                  <a:lnTo>
                    <a:pt x="328" y="61"/>
                  </a:lnTo>
                  <a:lnTo>
                    <a:pt x="329" y="61"/>
                  </a:lnTo>
                  <a:lnTo>
                    <a:pt x="330" y="61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34" y="62"/>
                  </a:lnTo>
                  <a:lnTo>
                    <a:pt x="334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6" y="61"/>
                  </a:lnTo>
                  <a:lnTo>
                    <a:pt x="337" y="61"/>
                  </a:lnTo>
                  <a:lnTo>
                    <a:pt x="338" y="61"/>
                  </a:lnTo>
                  <a:lnTo>
                    <a:pt x="339" y="61"/>
                  </a:lnTo>
                  <a:lnTo>
                    <a:pt x="339" y="61"/>
                  </a:lnTo>
                  <a:lnTo>
                    <a:pt x="340" y="61"/>
                  </a:lnTo>
                  <a:lnTo>
                    <a:pt x="340" y="60"/>
                  </a:lnTo>
                  <a:lnTo>
                    <a:pt x="341" y="60"/>
                  </a:lnTo>
                  <a:lnTo>
                    <a:pt x="342" y="60"/>
                  </a:lnTo>
                  <a:lnTo>
                    <a:pt x="343" y="60"/>
                  </a:lnTo>
                  <a:lnTo>
                    <a:pt x="343" y="59"/>
                  </a:lnTo>
                  <a:lnTo>
                    <a:pt x="344" y="59"/>
                  </a:lnTo>
                  <a:lnTo>
                    <a:pt x="344" y="58"/>
                  </a:lnTo>
                  <a:lnTo>
                    <a:pt x="345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8" y="56"/>
                  </a:lnTo>
                  <a:lnTo>
                    <a:pt x="349" y="56"/>
                  </a:lnTo>
                  <a:lnTo>
                    <a:pt x="350" y="56"/>
                  </a:lnTo>
                  <a:lnTo>
                    <a:pt x="350" y="55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1" y="54"/>
                  </a:lnTo>
                  <a:lnTo>
                    <a:pt x="351" y="53"/>
                  </a:lnTo>
                  <a:lnTo>
                    <a:pt x="351" y="53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3" y="51"/>
                  </a:lnTo>
                  <a:lnTo>
                    <a:pt x="353" y="51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6"/>
                  </a:lnTo>
                  <a:lnTo>
                    <a:pt x="355" y="46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4"/>
                  </a:lnTo>
                  <a:lnTo>
                    <a:pt x="355" y="44"/>
                  </a:lnTo>
                  <a:lnTo>
                    <a:pt x="355" y="43"/>
                  </a:lnTo>
                  <a:lnTo>
                    <a:pt x="355" y="43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1"/>
                  </a:lnTo>
                  <a:lnTo>
                    <a:pt x="355" y="41"/>
                  </a:lnTo>
                  <a:lnTo>
                    <a:pt x="355" y="40"/>
                  </a:lnTo>
                  <a:lnTo>
                    <a:pt x="355" y="39"/>
                  </a:lnTo>
                  <a:lnTo>
                    <a:pt x="356" y="3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6"/>
                  </a:lnTo>
                  <a:lnTo>
                    <a:pt x="355" y="35"/>
                  </a:lnTo>
                  <a:lnTo>
                    <a:pt x="355" y="35"/>
                  </a:lnTo>
                  <a:lnTo>
                    <a:pt x="355" y="34"/>
                  </a:lnTo>
                  <a:lnTo>
                    <a:pt x="355" y="34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3" y="29"/>
                  </a:lnTo>
                  <a:lnTo>
                    <a:pt x="353" y="29"/>
                  </a:lnTo>
                  <a:lnTo>
                    <a:pt x="353" y="28"/>
                  </a:lnTo>
                  <a:lnTo>
                    <a:pt x="353" y="27"/>
                  </a:lnTo>
                  <a:lnTo>
                    <a:pt x="352" y="27"/>
                  </a:lnTo>
                  <a:lnTo>
                    <a:pt x="352" y="26"/>
                  </a:lnTo>
                  <a:lnTo>
                    <a:pt x="351" y="26"/>
                  </a:lnTo>
                  <a:lnTo>
                    <a:pt x="351" y="25"/>
                  </a:lnTo>
                  <a:lnTo>
                    <a:pt x="351" y="25"/>
                  </a:lnTo>
                  <a:lnTo>
                    <a:pt x="350" y="24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2"/>
                  </a:lnTo>
                  <a:lnTo>
                    <a:pt x="348" y="22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6" y="21"/>
                  </a:lnTo>
                  <a:lnTo>
                    <a:pt x="345" y="20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43" y="19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40" y="18"/>
                  </a:lnTo>
                  <a:lnTo>
                    <a:pt x="339" y="18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5" y="17"/>
                  </a:lnTo>
                  <a:lnTo>
                    <a:pt x="334" y="17"/>
                  </a:lnTo>
                  <a:lnTo>
                    <a:pt x="334" y="17"/>
                  </a:lnTo>
                  <a:lnTo>
                    <a:pt x="334" y="17"/>
                  </a:lnTo>
                  <a:close/>
                  <a:moveTo>
                    <a:pt x="334" y="29"/>
                  </a:moveTo>
                  <a:lnTo>
                    <a:pt x="334" y="29"/>
                  </a:lnTo>
                  <a:lnTo>
                    <a:pt x="334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36" y="29"/>
                  </a:lnTo>
                  <a:lnTo>
                    <a:pt x="337" y="29"/>
                  </a:lnTo>
                  <a:lnTo>
                    <a:pt x="337" y="29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9" y="30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40" y="31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3" y="38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40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1" y="46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7" y="49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3" y="50"/>
                  </a:lnTo>
                  <a:lnTo>
                    <a:pt x="332" y="50"/>
                  </a:lnTo>
                  <a:lnTo>
                    <a:pt x="332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29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8"/>
                  </a:lnTo>
                  <a:lnTo>
                    <a:pt x="327" y="48"/>
                  </a:lnTo>
                  <a:lnTo>
                    <a:pt x="327" y="48"/>
                  </a:lnTo>
                  <a:lnTo>
                    <a:pt x="327" y="47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3"/>
                  </a:lnTo>
                  <a:lnTo>
                    <a:pt x="324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4" y="36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4"/>
                  </a:lnTo>
                  <a:lnTo>
                    <a:pt x="325" y="34"/>
                  </a:lnTo>
                  <a:lnTo>
                    <a:pt x="325" y="34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3" y="29"/>
                  </a:lnTo>
                  <a:lnTo>
                    <a:pt x="334" y="29"/>
                  </a:lnTo>
                  <a:lnTo>
                    <a:pt x="334" y="29"/>
                  </a:lnTo>
                  <a:close/>
                  <a:moveTo>
                    <a:pt x="393" y="30"/>
                  </a:moveTo>
                  <a:lnTo>
                    <a:pt x="392" y="30"/>
                  </a:lnTo>
                  <a:lnTo>
                    <a:pt x="392" y="30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8"/>
                  </a:lnTo>
                  <a:lnTo>
                    <a:pt x="392" y="28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1" y="26"/>
                  </a:lnTo>
                  <a:lnTo>
                    <a:pt x="391" y="26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89" y="22"/>
                  </a:lnTo>
                  <a:lnTo>
                    <a:pt x="389" y="22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4" y="19"/>
                  </a:lnTo>
                  <a:lnTo>
                    <a:pt x="384" y="19"/>
                  </a:lnTo>
                  <a:lnTo>
                    <a:pt x="384" y="18"/>
                  </a:lnTo>
                  <a:lnTo>
                    <a:pt x="383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81" y="18"/>
                  </a:lnTo>
                  <a:lnTo>
                    <a:pt x="381" y="17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77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7" y="19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4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4"/>
                  </a:lnTo>
                  <a:lnTo>
                    <a:pt x="362" y="24"/>
                  </a:lnTo>
                  <a:lnTo>
                    <a:pt x="362" y="25"/>
                  </a:lnTo>
                  <a:lnTo>
                    <a:pt x="361" y="25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7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60" y="28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60" y="34"/>
                  </a:lnTo>
                  <a:lnTo>
                    <a:pt x="361" y="34"/>
                  </a:lnTo>
                  <a:lnTo>
                    <a:pt x="361" y="34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61" y="37"/>
                  </a:lnTo>
                  <a:lnTo>
                    <a:pt x="362" y="37"/>
                  </a:lnTo>
                  <a:lnTo>
                    <a:pt x="362" y="37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4" y="39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7" y="41"/>
                  </a:lnTo>
                  <a:lnTo>
                    <a:pt x="368" y="41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5" y="44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5" y="52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1"/>
                  </a:lnTo>
                  <a:lnTo>
                    <a:pt x="360" y="51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3" y="56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5" y="58"/>
                  </a:lnTo>
                  <a:lnTo>
                    <a:pt x="365" y="58"/>
                  </a:lnTo>
                  <a:lnTo>
                    <a:pt x="366" y="58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7" y="60"/>
                  </a:lnTo>
                  <a:lnTo>
                    <a:pt x="368" y="60"/>
                  </a:lnTo>
                  <a:lnTo>
                    <a:pt x="368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6" y="61"/>
                  </a:lnTo>
                  <a:lnTo>
                    <a:pt x="377" y="62"/>
                  </a:lnTo>
                  <a:lnTo>
                    <a:pt x="377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9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1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385" y="60"/>
                  </a:lnTo>
                  <a:lnTo>
                    <a:pt x="385" y="60"/>
                  </a:lnTo>
                  <a:lnTo>
                    <a:pt x="386" y="60"/>
                  </a:lnTo>
                  <a:lnTo>
                    <a:pt x="386" y="59"/>
                  </a:lnTo>
                  <a:lnTo>
                    <a:pt x="387" y="59"/>
                  </a:lnTo>
                  <a:lnTo>
                    <a:pt x="387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9" y="58"/>
                  </a:lnTo>
                  <a:lnTo>
                    <a:pt x="389" y="57"/>
                  </a:lnTo>
                  <a:lnTo>
                    <a:pt x="389" y="57"/>
                  </a:lnTo>
                  <a:lnTo>
                    <a:pt x="390" y="57"/>
                  </a:lnTo>
                  <a:lnTo>
                    <a:pt x="390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1" y="54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92" y="53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52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94" y="48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5"/>
                  </a:lnTo>
                  <a:lnTo>
                    <a:pt x="393" y="45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3"/>
                  </a:lnTo>
                  <a:lnTo>
                    <a:pt x="393" y="43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1" y="41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4" y="36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3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7" y="34"/>
                  </a:lnTo>
                  <a:lnTo>
                    <a:pt x="377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4" y="32"/>
                  </a:lnTo>
                  <a:lnTo>
                    <a:pt x="374" y="32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5" y="27"/>
                  </a:lnTo>
                  <a:lnTo>
                    <a:pt x="375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93" y="30"/>
                  </a:lnTo>
                  <a:lnTo>
                    <a:pt x="393" y="30"/>
                  </a:lnTo>
                  <a:close/>
                  <a:moveTo>
                    <a:pt x="415" y="4"/>
                  </a:moveTo>
                  <a:lnTo>
                    <a:pt x="402" y="4"/>
                  </a:lnTo>
                  <a:lnTo>
                    <a:pt x="402" y="19"/>
                  </a:lnTo>
                  <a:lnTo>
                    <a:pt x="396" y="19"/>
                  </a:lnTo>
                  <a:lnTo>
                    <a:pt x="396" y="28"/>
                  </a:lnTo>
                  <a:lnTo>
                    <a:pt x="402" y="28"/>
                  </a:lnTo>
                  <a:lnTo>
                    <a:pt x="402" y="61"/>
                  </a:lnTo>
                  <a:lnTo>
                    <a:pt x="415" y="61"/>
                  </a:lnTo>
                  <a:lnTo>
                    <a:pt x="415" y="28"/>
                  </a:lnTo>
                  <a:lnTo>
                    <a:pt x="420" y="28"/>
                  </a:lnTo>
                  <a:lnTo>
                    <a:pt x="420" y="19"/>
                  </a:lnTo>
                  <a:lnTo>
                    <a:pt x="415" y="19"/>
                  </a:lnTo>
                  <a:lnTo>
                    <a:pt x="415" y="4"/>
                  </a:lnTo>
                  <a:lnTo>
                    <a:pt x="415" y="4"/>
                  </a:lnTo>
                  <a:close/>
                  <a:moveTo>
                    <a:pt x="4" y="151"/>
                  </a:moveTo>
                  <a:lnTo>
                    <a:pt x="16" y="15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1" y="136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3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7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40" y="135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8" y="126"/>
                  </a:lnTo>
                  <a:lnTo>
                    <a:pt x="48" y="125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9" y="123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9"/>
                  </a:lnTo>
                  <a:lnTo>
                    <a:pt x="49" y="118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0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4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0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4" y="95"/>
                  </a:lnTo>
                  <a:lnTo>
                    <a:pt x="4" y="151"/>
                  </a:lnTo>
                  <a:lnTo>
                    <a:pt x="4" y="151"/>
                  </a:lnTo>
                  <a:close/>
                  <a:moveTo>
                    <a:pt x="27" y="105"/>
                  </a:moveTo>
                  <a:lnTo>
                    <a:pt x="27" y="105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0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4" y="122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1" y="125"/>
                  </a:lnTo>
                  <a:lnTo>
                    <a:pt x="21" y="125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5"/>
                  </a:lnTo>
                  <a:close/>
                  <a:moveTo>
                    <a:pt x="56" y="137"/>
                  </a:moveTo>
                  <a:lnTo>
                    <a:pt x="69" y="13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79" y="106"/>
                  </a:lnTo>
                  <a:lnTo>
                    <a:pt x="79" y="94"/>
                  </a:lnTo>
                  <a:lnTo>
                    <a:pt x="79" y="94"/>
                  </a:lnTo>
                  <a:lnTo>
                    <a:pt x="78" y="93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5"/>
                  </a:lnTo>
                  <a:lnTo>
                    <a:pt x="56" y="95"/>
                  </a:lnTo>
                  <a:lnTo>
                    <a:pt x="56" y="137"/>
                  </a:lnTo>
                  <a:lnTo>
                    <a:pt x="56" y="137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6" y="94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9" y="98"/>
                  </a:lnTo>
                  <a:lnTo>
                    <a:pt x="89" y="99"/>
                  </a:lnTo>
                  <a:lnTo>
                    <a:pt x="88" y="99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3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82" y="110"/>
                  </a:lnTo>
                  <a:lnTo>
                    <a:pt x="82" y="111"/>
                  </a:lnTo>
                  <a:lnTo>
                    <a:pt x="82" y="111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3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9"/>
                  </a:lnTo>
                  <a:lnTo>
                    <a:pt x="81" y="120"/>
                  </a:lnTo>
                  <a:lnTo>
                    <a:pt x="82" y="12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3" y="137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7"/>
                  </a:lnTo>
                  <a:lnTo>
                    <a:pt x="106" y="137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7"/>
                  </a:lnTo>
                  <a:lnTo>
                    <a:pt x="113" y="137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5" y="136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9" y="133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16"/>
                  </a:lnTo>
                  <a:lnTo>
                    <a:pt x="127" y="116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1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6"/>
                  </a:lnTo>
                  <a:lnTo>
                    <a:pt x="124" y="106"/>
                  </a:lnTo>
                  <a:lnTo>
                    <a:pt x="124" y="105"/>
                  </a:lnTo>
                  <a:lnTo>
                    <a:pt x="123" y="105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1" y="101"/>
                  </a:lnTo>
                  <a:lnTo>
                    <a:pt x="121" y="100"/>
                  </a:lnTo>
                  <a:lnTo>
                    <a:pt x="120" y="99"/>
                  </a:lnTo>
                  <a:lnTo>
                    <a:pt x="119" y="99"/>
                  </a:lnTo>
                  <a:lnTo>
                    <a:pt x="119" y="98"/>
                  </a:lnTo>
                  <a:lnTo>
                    <a:pt x="118" y="98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6" y="96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6" y="94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104" y="105"/>
                  </a:moveTo>
                  <a:lnTo>
                    <a:pt x="104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1" y="108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4" y="112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4" y="119"/>
                  </a:lnTo>
                  <a:lnTo>
                    <a:pt x="113" y="119"/>
                  </a:lnTo>
                  <a:lnTo>
                    <a:pt x="113" y="119"/>
                  </a:lnTo>
                  <a:lnTo>
                    <a:pt x="113" y="120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1" y="122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8" y="125"/>
                  </a:lnTo>
                  <a:lnTo>
                    <a:pt x="107" y="125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5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6" y="123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close/>
                  <a:moveTo>
                    <a:pt x="155" y="137"/>
                  </a:moveTo>
                  <a:lnTo>
                    <a:pt x="167" y="13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2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0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8" y="108"/>
                  </a:lnTo>
                  <a:lnTo>
                    <a:pt x="168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3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7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79" y="108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80" y="113"/>
                  </a:lnTo>
                  <a:lnTo>
                    <a:pt x="180" y="114"/>
                  </a:lnTo>
                  <a:lnTo>
                    <a:pt x="180" y="137"/>
                  </a:lnTo>
                  <a:lnTo>
                    <a:pt x="193" y="137"/>
                  </a:lnTo>
                  <a:lnTo>
                    <a:pt x="193" y="114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2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6" y="110"/>
                  </a:lnTo>
                  <a:lnTo>
                    <a:pt x="205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37"/>
                  </a:lnTo>
                  <a:lnTo>
                    <a:pt x="219" y="137"/>
                  </a:lnTo>
                  <a:lnTo>
                    <a:pt x="219" y="114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7" y="103"/>
                  </a:lnTo>
                  <a:lnTo>
                    <a:pt x="217" y="103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5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7"/>
                  </a:lnTo>
                  <a:lnTo>
                    <a:pt x="213" y="97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0" y="95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4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6" y="95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3" y="96"/>
                  </a:lnTo>
                  <a:lnTo>
                    <a:pt x="193" y="97"/>
                  </a:lnTo>
                  <a:lnTo>
                    <a:pt x="193" y="98"/>
                  </a:lnTo>
                  <a:lnTo>
                    <a:pt x="192" y="98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3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94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5"/>
                  </a:lnTo>
                  <a:lnTo>
                    <a:pt x="155" y="95"/>
                  </a:lnTo>
                  <a:lnTo>
                    <a:pt x="155" y="137"/>
                  </a:lnTo>
                  <a:lnTo>
                    <a:pt x="155" y="137"/>
                  </a:lnTo>
                  <a:close/>
                  <a:moveTo>
                    <a:pt x="271" y="95"/>
                  </a:moveTo>
                  <a:lnTo>
                    <a:pt x="259" y="95"/>
                  </a:lnTo>
                  <a:lnTo>
                    <a:pt x="259" y="99"/>
                  </a:lnTo>
                  <a:lnTo>
                    <a:pt x="259" y="99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7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4"/>
                  </a:lnTo>
                  <a:lnTo>
                    <a:pt x="253" y="94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49" y="94"/>
                  </a:lnTo>
                  <a:lnTo>
                    <a:pt x="248" y="94"/>
                  </a:lnTo>
                  <a:lnTo>
                    <a:pt x="247" y="94"/>
                  </a:lnTo>
                  <a:lnTo>
                    <a:pt x="247" y="94"/>
                  </a:lnTo>
                  <a:lnTo>
                    <a:pt x="246" y="94"/>
                  </a:lnTo>
                  <a:lnTo>
                    <a:pt x="245" y="94"/>
                  </a:lnTo>
                  <a:lnTo>
                    <a:pt x="244" y="9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242" y="94"/>
                  </a:lnTo>
                  <a:lnTo>
                    <a:pt x="241" y="94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6" y="95"/>
                  </a:lnTo>
                  <a:lnTo>
                    <a:pt x="236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4" y="96"/>
                  </a:lnTo>
                  <a:lnTo>
                    <a:pt x="233" y="97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1" y="99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30" y="101"/>
                  </a:lnTo>
                  <a:lnTo>
                    <a:pt x="229" y="101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28" y="103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5" y="114"/>
                  </a:lnTo>
                  <a:lnTo>
                    <a:pt x="225" y="115"/>
                  </a:lnTo>
                  <a:lnTo>
                    <a:pt x="225" y="116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2"/>
                  </a:lnTo>
                  <a:lnTo>
                    <a:pt x="225" y="123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6"/>
                  </a:lnTo>
                  <a:lnTo>
                    <a:pt x="227" y="127"/>
                  </a:lnTo>
                  <a:lnTo>
                    <a:pt x="228" y="127"/>
                  </a:lnTo>
                  <a:lnTo>
                    <a:pt x="228" y="128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0" y="130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3" y="133"/>
                  </a:lnTo>
                  <a:lnTo>
                    <a:pt x="233" y="134"/>
                  </a:lnTo>
                  <a:lnTo>
                    <a:pt x="234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6" y="136"/>
                  </a:lnTo>
                  <a:lnTo>
                    <a:pt x="236" y="136"/>
                  </a:lnTo>
                  <a:lnTo>
                    <a:pt x="237" y="136"/>
                  </a:lnTo>
                  <a:lnTo>
                    <a:pt x="238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1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8" y="137"/>
                  </a:lnTo>
                  <a:lnTo>
                    <a:pt x="248" y="137"/>
                  </a:lnTo>
                  <a:lnTo>
                    <a:pt x="249" y="137"/>
                  </a:lnTo>
                  <a:lnTo>
                    <a:pt x="250" y="137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2" y="137"/>
                  </a:lnTo>
                  <a:lnTo>
                    <a:pt x="252" y="137"/>
                  </a:lnTo>
                  <a:lnTo>
                    <a:pt x="253" y="137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7" y="135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3"/>
                  </a:lnTo>
                  <a:lnTo>
                    <a:pt x="259" y="133"/>
                  </a:lnTo>
                  <a:lnTo>
                    <a:pt x="259" y="132"/>
                  </a:lnTo>
                  <a:lnTo>
                    <a:pt x="259" y="132"/>
                  </a:lnTo>
                  <a:lnTo>
                    <a:pt x="259" y="137"/>
                  </a:lnTo>
                  <a:lnTo>
                    <a:pt x="271" y="137"/>
                  </a:lnTo>
                  <a:lnTo>
                    <a:pt x="271" y="95"/>
                  </a:lnTo>
                  <a:lnTo>
                    <a:pt x="271" y="95"/>
                  </a:lnTo>
                  <a:close/>
                  <a:moveTo>
                    <a:pt x="248" y="105"/>
                  </a:moveTo>
                  <a:lnTo>
                    <a:pt x="248" y="105"/>
                  </a:lnTo>
                  <a:lnTo>
                    <a:pt x="249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1" y="105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3" y="106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8"/>
                  </a:lnTo>
                  <a:lnTo>
                    <a:pt x="256" y="108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7" y="110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6"/>
                  </a:lnTo>
                  <a:lnTo>
                    <a:pt x="258" y="116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20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7" y="121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3"/>
                  </a:lnTo>
                  <a:lnTo>
                    <a:pt x="255" y="123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4" y="124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53" y="125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9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5" y="126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39" y="122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0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8" y="117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8"/>
                  </a:lnTo>
                  <a:lnTo>
                    <a:pt x="241" y="108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8" y="105"/>
                  </a:lnTo>
                  <a:lnTo>
                    <a:pt x="248" y="105"/>
                  </a:lnTo>
                  <a:lnTo>
                    <a:pt x="248" y="105"/>
                  </a:lnTo>
                  <a:close/>
                  <a:moveTo>
                    <a:pt x="279" y="137"/>
                  </a:moveTo>
                  <a:lnTo>
                    <a:pt x="292" y="137"/>
                  </a:lnTo>
                  <a:lnTo>
                    <a:pt x="292" y="114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2"/>
                  </a:lnTo>
                  <a:lnTo>
                    <a:pt x="292" y="112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3" y="111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09"/>
                  </a:lnTo>
                  <a:lnTo>
                    <a:pt x="292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5" y="107"/>
                  </a:lnTo>
                  <a:lnTo>
                    <a:pt x="295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7" y="106"/>
                  </a:lnTo>
                  <a:lnTo>
                    <a:pt x="297" y="106"/>
                  </a:lnTo>
                  <a:lnTo>
                    <a:pt x="297" y="105"/>
                  </a:lnTo>
                  <a:lnTo>
                    <a:pt x="297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9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6" y="111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6" y="137"/>
                  </a:lnTo>
                  <a:lnTo>
                    <a:pt x="319" y="137"/>
                  </a:lnTo>
                  <a:lnTo>
                    <a:pt x="319" y="111"/>
                  </a:lnTo>
                  <a:lnTo>
                    <a:pt x="318" y="110"/>
                  </a:lnTo>
                  <a:lnTo>
                    <a:pt x="318" y="110"/>
                  </a:lnTo>
                  <a:lnTo>
                    <a:pt x="318" y="109"/>
                  </a:lnTo>
                  <a:lnTo>
                    <a:pt x="318" y="109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6"/>
                  </a:lnTo>
                  <a:lnTo>
                    <a:pt x="318" y="106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6" y="101"/>
                  </a:lnTo>
                  <a:lnTo>
                    <a:pt x="316" y="101"/>
                  </a:lnTo>
                  <a:lnTo>
                    <a:pt x="316" y="100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4" y="97"/>
                  </a:lnTo>
                  <a:lnTo>
                    <a:pt x="313" y="97"/>
                  </a:lnTo>
                  <a:lnTo>
                    <a:pt x="313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0" y="95"/>
                  </a:lnTo>
                  <a:lnTo>
                    <a:pt x="309" y="95"/>
                  </a:lnTo>
                  <a:lnTo>
                    <a:pt x="309" y="95"/>
                  </a:lnTo>
                  <a:lnTo>
                    <a:pt x="309" y="94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94"/>
                  </a:lnTo>
                  <a:lnTo>
                    <a:pt x="305" y="94"/>
                  </a:lnTo>
                  <a:lnTo>
                    <a:pt x="305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3" y="94"/>
                  </a:lnTo>
                  <a:lnTo>
                    <a:pt x="303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9" y="94"/>
                  </a:lnTo>
                  <a:lnTo>
                    <a:pt x="299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2" y="99"/>
                  </a:lnTo>
                  <a:lnTo>
                    <a:pt x="292" y="99"/>
                  </a:lnTo>
                  <a:lnTo>
                    <a:pt x="292" y="95"/>
                  </a:lnTo>
                  <a:lnTo>
                    <a:pt x="279" y="95"/>
                  </a:lnTo>
                  <a:lnTo>
                    <a:pt x="279" y="137"/>
                  </a:lnTo>
                  <a:lnTo>
                    <a:pt x="279" y="137"/>
                  </a:lnTo>
                  <a:close/>
                  <a:moveTo>
                    <a:pt x="370" y="95"/>
                  </a:moveTo>
                  <a:lnTo>
                    <a:pt x="358" y="95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7"/>
                  </a:lnTo>
                  <a:lnTo>
                    <a:pt x="356" y="96"/>
                  </a:lnTo>
                  <a:lnTo>
                    <a:pt x="355" y="96"/>
                  </a:lnTo>
                  <a:lnTo>
                    <a:pt x="355" y="96"/>
                  </a:lnTo>
                  <a:lnTo>
                    <a:pt x="355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3" y="94"/>
                  </a:lnTo>
                  <a:lnTo>
                    <a:pt x="352" y="94"/>
                  </a:lnTo>
                  <a:lnTo>
                    <a:pt x="351" y="94"/>
                  </a:lnTo>
                  <a:lnTo>
                    <a:pt x="351" y="94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9" y="94"/>
                  </a:lnTo>
                  <a:lnTo>
                    <a:pt x="348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6" y="94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43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6" y="95"/>
                  </a:lnTo>
                  <a:lnTo>
                    <a:pt x="335" y="95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2" y="97"/>
                  </a:lnTo>
                  <a:lnTo>
                    <a:pt x="332" y="98"/>
                  </a:lnTo>
                  <a:lnTo>
                    <a:pt x="331" y="98"/>
                  </a:lnTo>
                  <a:lnTo>
                    <a:pt x="331" y="99"/>
                  </a:lnTo>
                  <a:lnTo>
                    <a:pt x="330" y="99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9" y="101"/>
                  </a:lnTo>
                  <a:lnTo>
                    <a:pt x="328" y="101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27" y="104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25" y="106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5" y="108"/>
                  </a:lnTo>
                  <a:lnTo>
                    <a:pt x="324" y="109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24" y="114"/>
                  </a:lnTo>
                  <a:lnTo>
                    <a:pt x="324" y="115"/>
                  </a:lnTo>
                  <a:lnTo>
                    <a:pt x="324" y="116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4" y="118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4" y="123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6" y="126"/>
                  </a:lnTo>
                  <a:lnTo>
                    <a:pt x="326" y="127"/>
                  </a:lnTo>
                  <a:lnTo>
                    <a:pt x="327" y="127"/>
                  </a:lnTo>
                  <a:lnTo>
                    <a:pt x="327" y="128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8" y="130"/>
                  </a:lnTo>
                  <a:lnTo>
                    <a:pt x="328" y="130"/>
                  </a:lnTo>
                  <a:lnTo>
                    <a:pt x="329" y="130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1" y="133"/>
                  </a:lnTo>
                  <a:lnTo>
                    <a:pt x="331" y="133"/>
                  </a:lnTo>
                  <a:lnTo>
                    <a:pt x="332" y="133"/>
                  </a:lnTo>
                  <a:lnTo>
                    <a:pt x="332" y="134"/>
                  </a:lnTo>
                  <a:lnTo>
                    <a:pt x="333" y="134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5" y="136"/>
                  </a:lnTo>
                  <a:lnTo>
                    <a:pt x="335" y="136"/>
                  </a:lnTo>
                  <a:lnTo>
                    <a:pt x="336" y="136"/>
                  </a:lnTo>
                  <a:lnTo>
                    <a:pt x="336" y="137"/>
                  </a:lnTo>
                  <a:lnTo>
                    <a:pt x="337" y="137"/>
                  </a:lnTo>
                  <a:lnTo>
                    <a:pt x="338" y="137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7"/>
                  </a:lnTo>
                  <a:lnTo>
                    <a:pt x="340" y="137"/>
                  </a:lnTo>
                  <a:lnTo>
                    <a:pt x="341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4" y="137"/>
                  </a:lnTo>
                  <a:lnTo>
                    <a:pt x="345" y="138"/>
                  </a:lnTo>
                  <a:lnTo>
                    <a:pt x="346" y="137"/>
                  </a:lnTo>
                  <a:lnTo>
                    <a:pt x="346" y="137"/>
                  </a:lnTo>
                  <a:lnTo>
                    <a:pt x="347" y="137"/>
                  </a:lnTo>
                  <a:lnTo>
                    <a:pt x="348" y="137"/>
                  </a:lnTo>
                  <a:lnTo>
                    <a:pt x="349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1" y="137"/>
                  </a:lnTo>
                  <a:lnTo>
                    <a:pt x="351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4" y="136"/>
                  </a:lnTo>
                  <a:lnTo>
                    <a:pt x="354" y="136"/>
                  </a:lnTo>
                  <a:lnTo>
                    <a:pt x="355" y="136"/>
                  </a:lnTo>
                  <a:lnTo>
                    <a:pt x="355" y="135"/>
                  </a:lnTo>
                  <a:lnTo>
                    <a:pt x="356" y="135"/>
                  </a:lnTo>
                  <a:lnTo>
                    <a:pt x="356" y="134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7" y="133"/>
                  </a:lnTo>
                  <a:lnTo>
                    <a:pt x="357" y="133"/>
                  </a:lnTo>
                  <a:lnTo>
                    <a:pt x="358" y="132"/>
                  </a:lnTo>
                  <a:lnTo>
                    <a:pt x="358" y="132"/>
                  </a:lnTo>
                  <a:lnTo>
                    <a:pt x="358" y="137"/>
                  </a:lnTo>
                  <a:lnTo>
                    <a:pt x="370" y="137"/>
                  </a:lnTo>
                  <a:lnTo>
                    <a:pt x="370" y="95"/>
                  </a:lnTo>
                  <a:lnTo>
                    <a:pt x="370" y="95"/>
                  </a:lnTo>
                  <a:close/>
                  <a:moveTo>
                    <a:pt x="347" y="105"/>
                  </a:moveTo>
                  <a:lnTo>
                    <a:pt x="347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50" y="105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6" y="110"/>
                  </a:lnTo>
                  <a:lnTo>
                    <a:pt x="356" y="110"/>
                  </a:lnTo>
                  <a:lnTo>
                    <a:pt x="356" y="111"/>
                  </a:lnTo>
                  <a:lnTo>
                    <a:pt x="357" y="111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7" y="113"/>
                  </a:lnTo>
                  <a:lnTo>
                    <a:pt x="357" y="113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7" y="116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6" y="120"/>
                  </a:lnTo>
                  <a:lnTo>
                    <a:pt x="356" y="121"/>
                  </a:lnTo>
                  <a:lnTo>
                    <a:pt x="356" y="121"/>
                  </a:lnTo>
                  <a:lnTo>
                    <a:pt x="355" y="121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3"/>
                  </a:lnTo>
                  <a:lnTo>
                    <a:pt x="354" y="123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3" y="124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0" y="125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9" y="126"/>
                  </a:lnTo>
                  <a:lnTo>
                    <a:pt x="349" y="126"/>
                  </a:lnTo>
                  <a:lnTo>
                    <a:pt x="348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45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3" y="126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1" y="125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39" y="124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2"/>
                  </a:lnTo>
                  <a:lnTo>
                    <a:pt x="338" y="122"/>
                  </a:lnTo>
                  <a:lnTo>
                    <a:pt x="338" y="122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0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1" y="107"/>
                  </a:lnTo>
                  <a:lnTo>
                    <a:pt x="342" y="107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4" y="105"/>
                  </a:lnTo>
                  <a:lnTo>
                    <a:pt x="344" y="105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46" y="105"/>
                  </a:lnTo>
                  <a:lnTo>
                    <a:pt x="346" y="105"/>
                  </a:lnTo>
                  <a:lnTo>
                    <a:pt x="347" y="105"/>
                  </a:lnTo>
                  <a:lnTo>
                    <a:pt x="347" y="105"/>
                  </a:lnTo>
                  <a:close/>
                  <a:moveTo>
                    <a:pt x="422" y="95"/>
                  </a:moveTo>
                  <a:lnTo>
                    <a:pt x="411" y="95"/>
                  </a:lnTo>
                  <a:lnTo>
                    <a:pt x="411" y="99"/>
                  </a:lnTo>
                  <a:lnTo>
                    <a:pt x="410" y="98"/>
                  </a:lnTo>
                  <a:lnTo>
                    <a:pt x="410" y="98"/>
                  </a:lnTo>
                  <a:lnTo>
                    <a:pt x="409" y="97"/>
                  </a:lnTo>
                  <a:lnTo>
                    <a:pt x="408" y="97"/>
                  </a:lnTo>
                  <a:lnTo>
                    <a:pt x="408" y="96"/>
                  </a:lnTo>
                  <a:lnTo>
                    <a:pt x="408" y="96"/>
                  </a:lnTo>
                  <a:lnTo>
                    <a:pt x="407" y="96"/>
                  </a:lnTo>
                  <a:lnTo>
                    <a:pt x="407" y="95"/>
                  </a:lnTo>
                  <a:lnTo>
                    <a:pt x="406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2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398" y="94"/>
                  </a:lnTo>
                  <a:lnTo>
                    <a:pt x="397" y="94"/>
                  </a:lnTo>
                  <a:lnTo>
                    <a:pt x="396" y="94"/>
                  </a:lnTo>
                  <a:lnTo>
                    <a:pt x="396" y="94"/>
                  </a:lnTo>
                  <a:lnTo>
                    <a:pt x="395" y="94"/>
                  </a:lnTo>
                  <a:lnTo>
                    <a:pt x="394" y="94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392" y="94"/>
                  </a:lnTo>
                  <a:lnTo>
                    <a:pt x="391" y="94"/>
                  </a:lnTo>
                  <a:lnTo>
                    <a:pt x="391" y="95"/>
                  </a:lnTo>
                  <a:lnTo>
                    <a:pt x="390" y="95"/>
                  </a:lnTo>
                  <a:lnTo>
                    <a:pt x="389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7" y="96"/>
                  </a:lnTo>
                  <a:lnTo>
                    <a:pt x="386" y="96"/>
                  </a:lnTo>
                  <a:lnTo>
                    <a:pt x="386" y="97"/>
                  </a:lnTo>
                  <a:lnTo>
                    <a:pt x="385" y="97"/>
                  </a:lnTo>
                  <a:lnTo>
                    <a:pt x="385" y="98"/>
                  </a:lnTo>
                  <a:lnTo>
                    <a:pt x="384" y="98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1" y="101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102"/>
                  </a:lnTo>
                  <a:lnTo>
                    <a:pt x="380" y="103"/>
                  </a:lnTo>
                  <a:lnTo>
                    <a:pt x="380" y="103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78" y="105"/>
                  </a:lnTo>
                  <a:lnTo>
                    <a:pt x="378" y="106"/>
                  </a:lnTo>
                  <a:lnTo>
                    <a:pt x="378" y="107"/>
                  </a:lnTo>
                  <a:lnTo>
                    <a:pt x="378" y="107"/>
                  </a:lnTo>
                  <a:lnTo>
                    <a:pt x="378" y="108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7" y="110"/>
                  </a:lnTo>
                  <a:lnTo>
                    <a:pt x="377" y="111"/>
                  </a:lnTo>
                  <a:lnTo>
                    <a:pt x="377" y="112"/>
                  </a:lnTo>
                  <a:lnTo>
                    <a:pt x="377" y="113"/>
                  </a:lnTo>
                  <a:lnTo>
                    <a:pt x="377" y="114"/>
                  </a:lnTo>
                  <a:lnTo>
                    <a:pt x="377" y="114"/>
                  </a:lnTo>
                  <a:lnTo>
                    <a:pt x="377" y="115"/>
                  </a:lnTo>
                  <a:lnTo>
                    <a:pt x="377" y="116"/>
                  </a:lnTo>
                  <a:lnTo>
                    <a:pt x="377" y="117"/>
                  </a:lnTo>
                  <a:lnTo>
                    <a:pt x="377" y="117"/>
                  </a:lnTo>
                  <a:lnTo>
                    <a:pt x="377" y="118"/>
                  </a:lnTo>
                  <a:lnTo>
                    <a:pt x="377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7" y="121"/>
                  </a:lnTo>
                  <a:lnTo>
                    <a:pt x="377" y="122"/>
                  </a:lnTo>
                  <a:lnTo>
                    <a:pt x="377" y="122"/>
                  </a:lnTo>
                  <a:lnTo>
                    <a:pt x="378" y="123"/>
                  </a:lnTo>
                  <a:lnTo>
                    <a:pt x="378" y="124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6"/>
                  </a:lnTo>
                  <a:lnTo>
                    <a:pt x="379" y="126"/>
                  </a:lnTo>
                  <a:lnTo>
                    <a:pt x="379" y="127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0"/>
                  </a:lnTo>
                  <a:lnTo>
                    <a:pt x="381" y="130"/>
                  </a:lnTo>
                  <a:lnTo>
                    <a:pt x="382" y="131"/>
                  </a:lnTo>
                  <a:lnTo>
                    <a:pt x="382" y="132"/>
                  </a:lnTo>
                  <a:lnTo>
                    <a:pt x="382" y="132"/>
                  </a:lnTo>
                  <a:lnTo>
                    <a:pt x="383" y="133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7" y="136"/>
                  </a:lnTo>
                  <a:lnTo>
                    <a:pt x="388" y="136"/>
                  </a:lnTo>
                  <a:lnTo>
                    <a:pt x="388" y="136"/>
                  </a:lnTo>
                  <a:lnTo>
                    <a:pt x="389" y="137"/>
                  </a:lnTo>
                  <a:lnTo>
                    <a:pt x="389" y="137"/>
                  </a:lnTo>
                  <a:lnTo>
                    <a:pt x="390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2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4" y="137"/>
                  </a:lnTo>
                  <a:lnTo>
                    <a:pt x="395" y="137"/>
                  </a:lnTo>
                  <a:lnTo>
                    <a:pt x="395" y="137"/>
                  </a:lnTo>
                  <a:lnTo>
                    <a:pt x="396" y="137"/>
                  </a:lnTo>
                  <a:lnTo>
                    <a:pt x="397" y="138"/>
                  </a:lnTo>
                  <a:lnTo>
                    <a:pt x="397" y="137"/>
                  </a:lnTo>
                  <a:lnTo>
                    <a:pt x="397" y="137"/>
                  </a:lnTo>
                  <a:lnTo>
                    <a:pt x="398" y="137"/>
                  </a:lnTo>
                  <a:lnTo>
                    <a:pt x="398" y="137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1" y="137"/>
                  </a:lnTo>
                  <a:lnTo>
                    <a:pt x="401" y="137"/>
                  </a:lnTo>
                  <a:lnTo>
                    <a:pt x="402" y="137"/>
                  </a:lnTo>
                  <a:lnTo>
                    <a:pt x="402" y="137"/>
                  </a:lnTo>
                  <a:lnTo>
                    <a:pt x="403" y="137"/>
                  </a:lnTo>
                  <a:lnTo>
                    <a:pt x="403" y="137"/>
                  </a:lnTo>
                  <a:lnTo>
                    <a:pt x="403" y="136"/>
                  </a:lnTo>
                  <a:lnTo>
                    <a:pt x="404" y="136"/>
                  </a:lnTo>
                  <a:lnTo>
                    <a:pt x="404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6" y="136"/>
                  </a:lnTo>
                  <a:lnTo>
                    <a:pt x="407" y="136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4"/>
                  </a:lnTo>
                  <a:lnTo>
                    <a:pt x="407" y="134"/>
                  </a:lnTo>
                  <a:lnTo>
                    <a:pt x="408" y="134"/>
                  </a:lnTo>
                  <a:lnTo>
                    <a:pt x="408" y="134"/>
                  </a:lnTo>
                  <a:lnTo>
                    <a:pt x="408" y="133"/>
                  </a:lnTo>
                  <a:lnTo>
                    <a:pt x="408" y="133"/>
                  </a:lnTo>
                  <a:lnTo>
                    <a:pt x="409" y="133"/>
                  </a:lnTo>
                  <a:lnTo>
                    <a:pt x="409" y="132"/>
                  </a:lnTo>
                  <a:lnTo>
                    <a:pt x="409" y="132"/>
                  </a:lnTo>
                  <a:lnTo>
                    <a:pt x="410" y="132"/>
                  </a:lnTo>
                  <a:lnTo>
                    <a:pt x="410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9"/>
                  </a:lnTo>
                  <a:lnTo>
                    <a:pt x="408" y="139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4" y="143"/>
                  </a:lnTo>
                  <a:lnTo>
                    <a:pt x="404" y="143"/>
                  </a:lnTo>
                  <a:lnTo>
                    <a:pt x="404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4"/>
                  </a:lnTo>
                  <a:lnTo>
                    <a:pt x="401" y="144"/>
                  </a:lnTo>
                  <a:lnTo>
                    <a:pt x="401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4"/>
                  </a:lnTo>
                  <a:lnTo>
                    <a:pt x="398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4" y="143"/>
                  </a:lnTo>
                  <a:lnTo>
                    <a:pt x="394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2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5"/>
                  </a:lnTo>
                  <a:lnTo>
                    <a:pt x="379" y="145"/>
                  </a:lnTo>
                  <a:lnTo>
                    <a:pt x="379" y="146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8"/>
                  </a:lnTo>
                  <a:lnTo>
                    <a:pt x="381" y="148"/>
                  </a:lnTo>
                  <a:lnTo>
                    <a:pt x="381" y="148"/>
                  </a:lnTo>
                  <a:lnTo>
                    <a:pt x="381" y="149"/>
                  </a:lnTo>
                  <a:lnTo>
                    <a:pt x="382" y="149"/>
                  </a:lnTo>
                  <a:lnTo>
                    <a:pt x="382" y="149"/>
                  </a:lnTo>
                  <a:lnTo>
                    <a:pt x="382" y="150"/>
                  </a:lnTo>
                  <a:lnTo>
                    <a:pt x="383" y="150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86" y="152"/>
                  </a:lnTo>
                  <a:lnTo>
                    <a:pt x="387" y="152"/>
                  </a:lnTo>
                  <a:lnTo>
                    <a:pt x="387" y="153"/>
                  </a:lnTo>
                  <a:lnTo>
                    <a:pt x="388" y="153"/>
                  </a:lnTo>
                  <a:lnTo>
                    <a:pt x="388" y="153"/>
                  </a:lnTo>
                  <a:lnTo>
                    <a:pt x="389" y="153"/>
                  </a:lnTo>
                  <a:lnTo>
                    <a:pt x="389" y="154"/>
                  </a:lnTo>
                  <a:lnTo>
                    <a:pt x="390" y="154"/>
                  </a:lnTo>
                  <a:lnTo>
                    <a:pt x="391" y="155"/>
                  </a:lnTo>
                  <a:lnTo>
                    <a:pt x="391" y="155"/>
                  </a:lnTo>
                  <a:lnTo>
                    <a:pt x="392" y="155"/>
                  </a:lnTo>
                  <a:lnTo>
                    <a:pt x="392" y="155"/>
                  </a:lnTo>
                  <a:lnTo>
                    <a:pt x="393" y="155"/>
                  </a:lnTo>
                  <a:lnTo>
                    <a:pt x="393" y="155"/>
                  </a:lnTo>
                  <a:lnTo>
                    <a:pt x="394" y="155"/>
                  </a:lnTo>
                  <a:lnTo>
                    <a:pt x="395" y="155"/>
                  </a:lnTo>
                  <a:lnTo>
                    <a:pt x="396" y="155"/>
                  </a:lnTo>
                  <a:lnTo>
                    <a:pt x="396" y="155"/>
                  </a:lnTo>
                  <a:lnTo>
                    <a:pt x="397" y="155"/>
                  </a:lnTo>
                  <a:lnTo>
                    <a:pt x="397" y="155"/>
                  </a:lnTo>
                  <a:lnTo>
                    <a:pt x="399" y="155"/>
                  </a:lnTo>
                  <a:lnTo>
                    <a:pt x="399" y="155"/>
                  </a:lnTo>
                  <a:lnTo>
                    <a:pt x="400" y="155"/>
                  </a:lnTo>
                  <a:lnTo>
                    <a:pt x="400" y="155"/>
                  </a:lnTo>
                  <a:lnTo>
                    <a:pt x="401" y="155"/>
                  </a:lnTo>
                  <a:lnTo>
                    <a:pt x="402" y="155"/>
                  </a:lnTo>
                  <a:lnTo>
                    <a:pt x="403" y="155"/>
                  </a:lnTo>
                  <a:lnTo>
                    <a:pt x="403" y="155"/>
                  </a:lnTo>
                  <a:lnTo>
                    <a:pt x="404" y="155"/>
                  </a:lnTo>
                  <a:lnTo>
                    <a:pt x="405" y="155"/>
                  </a:lnTo>
                  <a:lnTo>
                    <a:pt x="405" y="154"/>
                  </a:lnTo>
                  <a:lnTo>
                    <a:pt x="406" y="154"/>
                  </a:lnTo>
                  <a:lnTo>
                    <a:pt x="407" y="154"/>
                  </a:lnTo>
                  <a:lnTo>
                    <a:pt x="408" y="153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10" y="153"/>
                  </a:lnTo>
                  <a:lnTo>
                    <a:pt x="410" y="153"/>
                  </a:lnTo>
                  <a:lnTo>
                    <a:pt x="411" y="152"/>
                  </a:lnTo>
                  <a:lnTo>
                    <a:pt x="411" y="152"/>
                  </a:lnTo>
                  <a:lnTo>
                    <a:pt x="412" y="152"/>
                  </a:lnTo>
                  <a:lnTo>
                    <a:pt x="412" y="152"/>
                  </a:lnTo>
                  <a:lnTo>
                    <a:pt x="413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5" y="150"/>
                  </a:lnTo>
                  <a:lnTo>
                    <a:pt x="415" y="149"/>
                  </a:lnTo>
                  <a:lnTo>
                    <a:pt x="416" y="149"/>
                  </a:lnTo>
                  <a:lnTo>
                    <a:pt x="416" y="149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18" y="148"/>
                  </a:lnTo>
                  <a:lnTo>
                    <a:pt x="418" y="147"/>
                  </a:lnTo>
                  <a:lnTo>
                    <a:pt x="418" y="147"/>
                  </a:lnTo>
                  <a:lnTo>
                    <a:pt x="419" y="146"/>
                  </a:lnTo>
                  <a:lnTo>
                    <a:pt x="419" y="146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1" y="144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2" y="141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5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95"/>
                  </a:lnTo>
                  <a:lnTo>
                    <a:pt x="422" y="95"/>
                  </a:lnTo>
                  <a:close/>
                  <a:moveTo>
                    <a:pt x="400" y="105"/>
                  </a:moveTo>
                  <a:lnTo>
                    <a:pt x="400" y="105"/>
                  </a:lnTo>
                  <a:lnTo>
                    <a:pt x="400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2" y="105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6" y="108"/>
                  </a:lnTo>
                  <a:lnTo>
                    <a:pt x="407" y="108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1"/>
                  </a:lnTo>
                  <a:lnTo>
                    <a:pt x="408" y="111"/>
                  </a:lnTo>
                  <a:lnTo>
                    <a:pt x="408" y="112"/>
                  </a:lnTo>
                  <a:lnTo>
                    <a:pt x="409" y="112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9" y="114"/>
                  </a:lnTo>
                  <a:lnTo>
                    <a:pt x="409" y="114"/>
                  </a:lnTo>
                  <a:lnTo>
                    <a:pt x="409" y="115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09" y="116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409" y="119"/>
                  </a:lnTo>
                  <a:lnTo>
                    <a:pt x="409" y="119"/>
                  </a:lnTo>
                  <a:lnTo>
                    <a:pt x="408" y="119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6" y="124"/>
                  </a:lnTo>
                  <a:lnTo>
                    <a:pt x="406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403" y="125"/>
                  </a:lnTo>
                  <a:lnTo>
                    <a:pt x="403" y="125"/>
                  </a:lnTo>
                  <a:lnTo>
                    <a:pt x="403" y="126"/>
                  </a:lnTo>
                  <a:lnTo>
                    <a:pt x="402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8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6" y="126"/>
                  </a:lnTo>
                  <a:lnTo>
                    <a:pt x="396" y="126"/>
                  </a:lnTo>
                  <a:lnTo>
                    <a:pt x="396" y="125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3" y="125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92" y="124"/>
                  </a:lnTo>
                  <a:lnTo>
                    <a:pt x="392" y="124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0" y="121"/>
                  </a:lnTo>
                  <a:lnTo>
                    <a:pt x="390" y="120"/>
                  </a:lnTo>
                  <a:lnTo>
                    <a:pt x="390" y="119"/>
                  </a:lnTo>
                  <a:lnTo>
                    <a:pt x="390" y="119"/>
                  </a:lnTo>
                  <a:lnTo>
                    <a:pt x="389" y="119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9" y="117"/>
                  </a:lnTo>
                  <a:lnTo>
                    <a:pt x="389" y="117"/>
                  </a:lnTo>
                  <a:lnTo>
                    <a:pt x="389" y="116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4"/>
                  </a:lnTo>
                  <a:lnTo>
                    <a:pt x="389" y="114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2"/>
                  </a:lnTo>
                  <a:lnTo>
                    <a:pt x="390" y="112"/>
                  </a:lnTo>
                  <a:lnTo>
                    <a:pt x="390" y="111"/>
                  </a:lnTo>
                  <a:lnTo>
                    <a:pt x="390" y="111"/>
                  </a:lnTo>
                  <a:lnTo>
                    <a:pt x="390" y="110"/>
                  </a:lnTo>
                  <a:lnTo>
                    <a:pt x="391" y="110"/>
                  </a:lnTo>
                  <a:lnTo>
                    <a:pt x="391" y="110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2" y="108"/>
                  </a:lnTo>
                  <a:lnTo>
                    <a:pt x="392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4" y="107"/>
                  </a:lnTo>
                  <a:lnTo>
                    <a:pt x="395" y="107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8" y="105"/>
                  </a:lnTo>
                  <a:lnTo>
                    <a:pt x="399" y="105"/>
                  </a:lnTo>
                  <a:lnTo>
                    <a:pt x="399" y="105"/>
                  </a:lnTo>
                  <a:lnTo>
                    <a:pt x="400" y="105"/>
                  </a:lnTo>
                  <a:lnTo>
                    <a:pt x="400" y="105"/>
                  </a:lnTo>
                  <a:close/>
                  <a:moveTo>
                    <a:pt x="460" y="124"/>
                  </a:move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7" y="125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4" y="127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3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2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7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4" y="125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3" y="124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74" y="120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5"/>
                  </a:lnTo>
                  <a:lnTo>
                    <a:pt x="473" y="115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3" y="112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473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8"/>
                  </a:lnTo>
                  <a:lnTo>
                    <a:pt x="473" y="107"/>
                  </a:lnTo>
                  <a:lnTo>
                    <a:pt x="472" y="106"/>
                  </a:lnTo>
                  <a:lnTo>
                    <a:pt x="472" y="106"/>
                  </a:lnTo>
                  <a:lnTo>
                    <a:pt x="472" y="105"/>
                  </a:lnTo>
                  <a:lnTo>
                    <a:pt x="471" y="105"/>
                  </a:lnTo>
                  <a:lnTo>
                    <a:pt x="471" y="104"/>
                  </a:lnTo>
                  <a:lnTo>
                    <a:pt x="471" y="103"/>
                  </a:lnTo>
                  <a:lnTo>
                    <a:pt x="470" y="103"/>
                  </a:lnTo>
                  <a:lnTo>
                    <a:pt x="469" y="102"/>
                  </a:lnTo>
                  <a:lnTo>
                    <a:pt x="469" y="102"/>
                  </a:lnTo>
                  <a:lnTo>
                    <a:pt x="468" y="101"/>
                  </a:lnTo>
                  <a:lnTo>
                    <a:pt x="468" y="101"/>
                  </a:lnTo>
                  <a:lnTo>
                    <a:pt x="468" y="100"/>
                  </a:lnTo>
                  <a:lnTo>
                    <a:pt x="467" y="99"/>
                  </a:lnTo>
                  <a:lnTo>
                    <a:pt x="467" y="99"/>
                  </a:lnTo>
                  <a:lnTo>
                    <a:pt x="466" y="98"/>
                  </a:lnTo>
                  <a:lnTo>
                    <a:pt x="465" y="98"/>
                  </a:lnTo>
                  <a:lnTo>
                    <a:pt x="465" y="97"/>
                  </a:lnTo>
                  <a:lnTo>
                    <a:pt x="464" y="97"/>
                  </a:lnTo>
                  <a:lnTo>
                    <a:pt x="464" y="96"/>
                  </a:lnTo>
                  <a:lnTo>
                    <a:pt x="463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1" y="95"/>
                  </a:lnTo>
                  <a:lnTo>
                    <a:pt x="461" y="95"/>
                  </a:lnTo>
                  <a:lnTo>
                    <a:pt x="460" y="95"/>
                  </a:lnTo>
                  <a:lnTo>
                    <a:pt x="459" y="95"/>
                  </a:lnTo>
                  <a:lnTo>
                    <a:pt x="458" y="94"/>
                  </a:lnTo>
                  <a:lnTo>
                    <a:pt x="458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6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2" y="94"/>
                  </a:lnTo>
                  <a:lnTo>
                    <a:pt x="451" y="94"/>
                  </a:lnTo>
                  <a:lnTo>
                    <a:pt x="450" y="94"/>
                  </a:lnTo>
                  <a:lnTo>
                    <a:pt x="450" y="94"/>
                  </a:lnTo>
                  <a:lnTo>
                    <a:pt x="449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47" y="94"/>
                  </a:lnTo>
                  <a:lnTo>
                    <a:pt x="446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4" y="95"/>
                  </a:lnTo>
                  <a:lnTo>
                    <a:pt x="443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1" y="96"/>
                  </a:lnTo>
                  <a:lnTo>
                    <a:pt x="440" y="96"/>
                  </a:lnTo>
                  <a:lnTo>
                    <a:pt x="440" y="97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8" y="98"/>
                  </a:lnTo>
                  <a:lnTo>
                    <a:pt x="437" y="99"/>
                  </a:lnTo>
                  <a:lnTo>
                    <a:pt x="437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35" y="101"/>
                  </a:lnTo>
                  <a:lnTo>
                    <a:pt x="435" y="102"/>
                  </a:lnTo>
                  <a:lnTo>
                    <a:pt x="435" y="102"/>
                  </a:lnTo>
                  <a:lnTo>
                    <a:pt x="434" y="103"/>
                  </a:lnTo>
                  <a:lnTo>
                    <a:pt x="434" y="103"/>
                  </a:lnTo>
                  <a:lnTo>
                    <a:pt x="433" y="104"/>
                  </a:lnTo>
                  <a:lnTo>
                    <a:pt x="433" y="105"/>
                  </a:lnTo>
                  <a:lnTo>
                    <a:pt x="433" y="105"/>
                  </a:lnTo>
                  <a:lnTo>
                    <a:pt x="433" y="106"/>
                  </a:lnTo>
                  <a:lnTo>
                    <a:pt x="432" y="106"/>
                  </a:lnTo>
                  <a:lnTo>
                    <a:pt x="432" y="107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1" y="109"/>
                  </a:lnTo>
                  <a:lnTo>
                    <a:pt x="431" y="110"/>
                  </a:lnTo>
                  <a:lnTo>
                    <a:pt x="431" y="110"/>
                  </a:lnTo>
                  <a:lnTo>
                    <a:pt x="430" y="111"/>
                  </a:lnTo>
                  <a:lnTo>
                    <a:pt x="430" y="112"/>
                  </a:lnTo>
                  <a:lnTo>
                    <a:pt x="430" y="113"/>
                  </a:lnTo>
                  <a:lnTo>
                    <a:pt x="430" y="113"/>
                  </a:lnTo>
                  <a:lnTo>
                    <a:pt x="430" y="114"/>
                  </a:lnTo>
                  <a:lnTo>
                    <a:pt x="430" y="115"/>
                  </a:lnTo>
                  <a:lnTo>
                    <a:pt x="430" y="116"/>
                  </a:lnTo>
                  <a:lnTo>
                    <a:pt x="430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0" y="119"/>
                  </a:lnTo>
                  <a:lnTo>
                    <a:pt x="430" y="120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3"/>
                  </a:lnTo>
                  <a:lnTo>
                    <a:pt x="431" y="124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3" y="126"/>
                  </a:lnTo>
                  <a:lnTo>
                    <a:pt x="433" y="126"/>
                  </a:lnTo>
                  <a:lnTo>
                    <a:pt x="433" y="127"/>
                  </a:lnTo>
                  <a:lnTo>
                    <a:pt x="433" y="128"/>
                  </a:lnTo>
                  <a:lnTo>
                    <a:pt x="434" y="128"/>
                  </a:lnTo>
                  <a:lnTo>
                    <a:pt x="434" y="129"/>
                  </a:lnTo>
                  <a:lnTo>
                    <a:pt x="435" y="129"/>
                  </a:lnTo>
                  <a:lnTo>
                    <a:pt x="435" y="130"/>
                  </a:lnTo>
                  <a:lnTo>
                    <a:pt x="435" y="130"/>
                  </a:lnTo>
                  <a:lnTo>
                    <a:pt x="436" y="131"/>
                  </a:lnTo>
                  <a:lnTo>
                    <a:pt x="437" y="132"/>
                  </a:lnTo>
                  <a:lnTo>
                    <a:pt x="437" y="132"/>
                  </a:lnTo>
                  <a:lnTo>
                    <a:pt x="438" y="132"/>
                  </a:lnTo>
                  <a:lnTo>
                    <a:pt x="438" y="133"/>
                  </a:lnTo>
                  <a:lnTo>
                    <a:pt x="439" y="133"/>
                  </a:lnTo>
                  <a:lnTo>
                    <a:pt x="439" y="134"/>
                  </a:lnTo>
                  <a:lnTo>
                    <a:pt x="440" y="134"/>
                  </a:lnTo>
                  <a:lnTo>
                    <a:pt x="441" y="134"/>
                  </a:lnTo>
                  <a:lnTo>
                    <a:pt x="441" y="135"/>
                  </a:lnTo>
                  <a:lnTo>
                    <a:pt x="442" y="136"/>
                  </a:lnTo>
                  <a:lnTo>
                    <a:pt x="442" y="136"/>
                  </a:lnTo>
                  <a:lnTo>
                    <a:pt x="443" y="136"/>
                  </a:lnTo>
                  <a:lnTo>
                    <a:pt x="444" y="137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46" y="137"/>
                  </a:lnTo>
                  <a:lnTo>
                    <a:pt x="446" y="137"/>
                  </a:lnTo>
                  <a:lnTo>
                    <a:pt x="447" y="137"/>
                  </a:lnTo>
                  <a:lnTo>
                    <a:pt x="448" y="137"/>
                  </a:lnTo>
                  <a:lnTo>
                    <a:pt x="448" y="137"/>
                  </a:lnTo>
                  <a:lnTo>
                    <a:pt x="449" y="137"/>
                  </a:lnTo>
                  <a:lnTo>
                    <a:pt x="450" y="137"/>
                  </a:lnTo>
                  <a:lnTo>
                    <a:pt x="450" y="137"/>
                  </a:lnTo>
                  <a:lnTo>
                    <a:pt x="451" y="137"/>
                  </a:lnTo>
                  <a:lnTo>
                    <a:pt x="452" y="138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4" y="137"/>
                  </a:lnTo>
                  <a:lnTo>
                    <a:pt x="455" y="137"/>
                  </a:lnTo>
                  <a:lnTo>
                    <a:pt x="456" y="137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8" y="137"/>
                  </a:lnTo>
                  <a:lnTo>
                    <a:pt x="458" y="137"/>
                  </a:lnTo>
                  <a:lnTo>
                    <a:pt x="459" y="137"/>
                  </a:lnTo>
                  <a:lnTo>
                    <a:pt x="460" y="137"/>
                  </a:lnTo>
                  <a:lnTo>
                    <a:pt x="461" y="137"/>
                  </a:lnTo>
                  <a:lnTo>
                    <a:pt x="461" y="136"/>
                  </a:lnTo>
                  <a:lnTo>
                    <a:pt x="462" y="136"/>
                  </a:lnTo>
                  <a:lnTo>
                    <a:pt x="462" y="136"/>
                  </a:lnTo>
                  <a:lnTo>
                    <a:pt x="463" y="135"/>
                  </a:lnTo>
                  <a:lnTo>
                    <a:pt x="464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5" y="133"/>
                  </a:lnTo>
                  <a:lnTo>
                    <a:pt x="466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0"/>
                  </a:lnTo>
                  <a:lnTo>
                    <a:pt x="468" y="130"/>
                  </a:lnTo>
                  <a:lnTo>
                    <a:pt x="469" y="129"/>
                  </a:lnTo>
                  <a:lnTo>
                    <a:pt x="469" y="129"/>
                  </a:lnTo>
                  <a:lnTo>
                    <a:pt x="470" y="128"/>
                  </a:lnTo>
                  <a:lnTo>
                    <a:pt x="471" y="128"/>
                  </a:lnTo>
                  <a:lnTo>
                    <a:pt x="471" y="127"/>
                  </a:lnTo>
                  <a:lnTo>
                    <a:pt x="471" y="126"/>
                  </a:lnTo>
                  <a:lnTo>
                    <a:pt x="472" y="126"/>
                  </a:lnTo>
                  <a:lnTo>
                    <a:pt x="472" y="125"/>
                  </a:lnTo>
                  <a:lnTo>
                    <a:pt x="472" y="124"/>
                  </a:lnTo>
                  <a:lnTo>
                    <a:pt x="473" y="124"/>
                  </a:lnTo>
                  <a:lnTo>
                    <a:pt x="460" y="124"/>
                  </a:lnTo>
                  <a:lnTo>
                    <a:pt x="460" y="124"/>
                  </a:lnTo>
                  <a:close/>
                  <a:moveTo>
                    <a:pt x="443" y="111"/>
                  </a:moveTo>
                  <a:lnTo>
                    <a:pt x="443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3" y="109"/>
                  </a:lnTo>
                  <a:lnTo>
                    <a:pt x="443" y="109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7" y="105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451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55" y="104"/>
                  </a:lnTo>
                  <a:lnTo>
                    <a:pt x="455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9" y="106"/>
                  </a:lnTo>
                  <a:lnTo>
                    <a:pt x="459" y="107"/>
                  </a:lnTo>
                  <a:lnTo>
                    <a:pt x="459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1"/>
                  </a:lnTo>
                  <a:lnTo>
                    <a:pt x="462" y="111"/>
                  </a:lnTo>
                  <a:lnTo>
                    <a:pt x="443" y="111"/>
                  </a:lnTo>
                  <a:lnTo>
                    <a:pt x="443" y="1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65212" y="401638"/>
            <a:ext cx="891619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900" b="1" i="0" dirty="0" smtClean="0">
                <a:solidFill>
                  <a:srgbClr val="F7941D"/>
                </a:solidFill>
              </a:rPr>
              <a:t>Organizace výukových setkání studia MBA</a:t>
            </a:r>
            <a:endParaRPr lang="cs-CZ" altLang="cs-CZ" sz="2900" b="1" i="0" dirty="0">
              <a:solidFill>
                <a:srgbClr val="F7941D"/>
              </a:solidFill>
            </a:endParaRP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9656763" y="6116638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31CF1865-075B-453B-904D-307369007144}" type="slidenum">
              <a:rPr lang="cs-CZ" altLang="cs-CZ" sz="1200" i="0"/>
              <a:pPr algn="r">
                <a:spcBef>
                  <a:spcPct val="50000"/>
                </a:spcBef>
              </a:pPr>
              <a:t>7</a:t>
            </a:fld>
            <a:endParaRPr lang="cs-CZ" altLang="cs-CZ" sz="1200" i="0"/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576263" y="1019175"/>
            <a:ext cx="9607550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cs-CZ" b="1" i="0" dirty="0" smtClean="0"/>
          </a:p>
          <a:p>
            <a:pPr>
              <a:spcBef>
                <a:spcPct val="50000"/>
              </a:spcBef>
            </a:pPr>
            <a:r>
              <a:rPr lang="cs-CZ" altLang="cs-CZ" sz="2800" i="0" dirty="0" smtClean="0"/>
              <a:t>Začátek setkání – 9,00 hodin</a:t>
            </a:r>
            <a:endParaRPr lang="cs-CZ" altLang="cs-CZ" sz="2800" i="0" dirty="0"/>
          </a:p>
          <a:p>
            <a:pPr>
              <a:spcBef>
                <a:spcPct val="50000"/>
              </a:spcBef>
            </a:pPr>
            <a:r>
              <a:rPr lang="cs-CZ" altLang="cs-CZ" sz="2800" i="0" dirty="0" smtClean="0"/>
              <a:t>Ukončení </a:t>
            </a:r>
            <a:r>
              <a:rPr lang="cs-CZ" altLang="cs-CZ" sz="2800" i="0" dirty="0"/>
              <a:t>setkání – 16,00 hodin</a:t>
            </a:r>
          </a:p>
          <a:p>
            <a:pPr algn="just">
              <a:spcBef>
                <a:spcPct val="50000"/>
              </a:spcBef>
            </a:pPr>
            <a:endParaRPr lang="cs-CZ" altLang="cs-CZ" sz="2800" i="0" dirty="0" smtClean="0"/>
          </a:p>
          <a:p>
            <a:pPr algn="just">
              <a:spcBef>
                <a:spcPct val="50000"/>
              </a:spcBef>
            </a:pPr>
            <a:r>
              <a:rPr lang="cs-CZ" altLang="cs-CZ" sz="2800" i="0" dirty="0" smtClean="0"/>
              <a:t>Občerstvení v průběhu dne zajištěno </a:t>
            </a:r>
            <a:r>
              <a:rPr lang="cs-CZ" altLang="cs-CZ" sz="2800" i="0" dirty="0"/>
              <a:t>(pitný režim, </a:t>
            </a:r>
            <a:r>
              <a:rPr lang="cs-CZ" altLang="cs-CZ" sz="2800" i="0" dirty="0" smtClean="0"/>
              <a:t>zákusek</a:t>
            </a:r>
            <a:r>
              <a:rPr lang="cs-CZ" altLang="cs-CZ" sz="2800" i="0" dirty="0"/>
              <a:t>, </a:t>
            </a:r>
            <a:r>
              <a:rPr lang="cs-CZ" altLang="cs-CZ" sz="2800" i="0" dirty="0" smtClean="0"/>
              <a:t>chlebíček</a:t>
            </a:r>
            <a:r>
              <a:rPr lang="cs-CZ" altLang="cs-CZ" sz="2800" i="0" dirty="0"/>
              <a:t>, ovoce</a:t>
            </a:r>
            <a:r>
              <a:rPr lang="cs-CZ" altLang="cs-CZ" sz="2800" i="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cs-CZ" altLang="cs-CZ" sz="2800" i="0" dirty="0" smtClean="0"/>
              <a:t>Oběd od 11:30 hod: menu Zlatá štika</a:t>
            </a:r>
            <a:endParaRPr lang="cs-CZ" altLang="cs-CZ" sz="2800" i="0" dirty="0"/>
          </a:p>
        </p:txBody>
      </p:sp>
    </p:spTree>
    <p:extLst>
      <p:ext uri="{BB962C8B-B14F-4D97-AF65-F5344CB8AC3E}">
        <p14:creationId xmlns:p14="http://schemas.microsoft.com/office/powerpoint/2010/main" val="36356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8"/>
          <p:cNvGrpSpPr>
            <a:grpSpLocks noChangeAspect="1"/>
          </p:cNvGrpSpPr>
          <p:nvPr/>
        </p:nvGrpSpPr>
        <p:grpSpPr bwMode="auto">
          <a:xfrm>
            <a:off x="0" y="0"/>
            <a:ext cx="10693400" cy="7558088"/>
            <a:chOff x="0" y="0"/>
            <a:chExt cx="6736" cy="4761"/>
          </a:xfrm>
        </p:grpSpPr>
        <p:sp>
          <p:nvSpPr>
            <p:cNvPr id="41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736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" y="2"/>
              <a:ext cx="6729" cy="4757"/>
            </a:xfrm>
            <a:custGeom>
              <a:avLst/>
              <a:gdLst>
                <a:gd name="T0" fmla="*/ 0 w 6729"/>
                <a:gd name="T1" fmla="*/ 0 h 4757"/>
                <a:gd name="T2" fmla="*/ 0 w 6729"/>
                <a:gd name="T3" fmla="*/ 4757 h 4757"/>
                <a:gd name="T4" fmla="*/ 6729 w 6729"/>
                <a:gd name="T5" fmla="*/ 4757 h 4757"/>
                <a:gd name="T6" fmla="*/ 6729 w 6729"/>
                <a:gd name="T7" fmla="*/ 0 h 4757"/>
                <a:gd name="T8" fmla="*/ 0 w 6729"/>
                <a:gd name="T9" fmla="*/ 0 h 4757"/>
                <a:gd name="T10" fmla="*/ 0 w 6729"/>
                <a:gd name="T11" fmla="*/ 0 h 4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9" h="4757">
                  <a:moveTo>
                    <a:pt x="0" y="0"/>
                  </a:moveTo>
                  <a:lnTo>
                    <a:pt x="0" y="4757"/>
                  </a:lnTo>
                  <a:lnTo>
                    <a:pt x="6729" y="4757"/>
                  </a:lnTo>
                  <a:lnTo>
                    <a:pt x="67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95" y="416"/>
              <a:ext cx="371" cy="4050"/>
            </a:xfrm>
            <a:custGeom>
              <a:avLst/>
              <a:gdLst>
                <a:gd name="T0" fmla="*/ 0 w 371"/>
                <a:gd name="T1" fmla="*/ 4050 h 4050"/>
                <a:gd name="T2" fmla="*/ 3 w 371"/>
                <a:gd name="T3" fmla="*/ 4050 h 4050"/>
                <a:gd name="T4" fmla="*/ 3 w 371"/>
                <a:gd name="T5" fmla="*/ 4 h 4050"/>
                <a:gd name="T6" fmla="*/ 371 w 371"/>
                <a:gd name="T7" fmla="*/ 4 h 4050"/>
                <a:gd name="T8" fmla="*/ 371 w 371"/>
                <a:gd name="T9" fmla="*/ 0 h 4050"/>
                <a:gd name="T10" fmla="*/ 0 w 371"/>
                <a:gd name="T11" fmla="*/ 0 h 4050"/>
                <a:gd name="T12" fmla="*/ 0 w 371"/>
                <a:gd name="T13" fmla="*/ 4050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4050">
                  <a:moveTo>
                    <a:pt x="0" y="4050"/>
                  </a:moveTo>
                  <a:lnTo>
                    <a:pt x="3" y="4050"/>
                  </a:lnTo>
                  <a:lnTo>
                    <a:pt x="3" y="4"/>
                  </a:lnTo>
                  <a:lnTo>
                    <a:pt x="371" y="4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4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161" y="4076"/>
              <a:ext cx="1345" cy="206"/>
            </a:xfrm>
            <a:custGeom>
              <a:avLst/>
              <a:gdLst>
                <a:gd name="T0" fmla="*/ 0 w 1345"/>
                <a:gd name="T1" fmla="*/ 206 h 206"/>
                <a:gd name="T2" fmla="*/ 3 w 1345"/>
                <a:gd name="T3" fmla="*/ 206 h 206"/>
                <a:gd name="T4" fmla="*/ 3 w 1345"/>
                <a:gd name="T5" fmla="*/ 2 h 206"/>
                <a:gd name="T6" fmla="*/ 1345 w 1345"/>
                <a:gd name="T7" fmla="*/ 3 h 206"/>
                <a:gd name="T8" fmla="*/ 1345 w 1345"/>
                <a:gd name="T9" fmla="*/ 0 h 206"/>
                <a:gd name="T10" fmla="*/ 0 w 1345"/>
                <a:gd name="T11" fmla="*/ 0 h 206"/>
                <a:gd name="T12" fmla="*/ 0 w 1345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06">
                  <a:moveTo>
                    <a:pt x="0" y="206"/>
                  </a:moveTo>
                  <a:lnTo>
                    <a:pt x="3" y="206"/>
                  </a:lnTo>
                  <a:lnTo>
                    <a:pt x="3" y="2"/>
                  </a:lnTo>
                  <a:lnTo>
                    <a:pt x="1345" y="3"/>
                  </a:lnTo>
                  <a:lnTo>
                    <a:pt x="1345" y="0"/>
                  </a:lnTo>
                  <a:lnTo>
                    <a:pt x="0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29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6 w 132"/>
                <a:gd name="T17" fmla="*/ 10 h 133"/>
                <a:gd name="T18" fmla="*/ 121 w 132"/>
                <a:gd name="T19" fmla="*/ 5 h 133"/>
                <a:gd name="T20" fmla="*/ 115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3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4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3 w 132"/>
                <a:gd name="T45" fmla="*/ 16 h 133"/>
                <a:gd name="T46" fmla="*/ 1 w 132"/>
                <a:gd name="T47" fmla="*/ 23 h 133"/>
                <a:gd name="T48" fmla="*/ 1 w 132"/>
                <a:gd name="T49" fmla="*/ 33 h 133"/>
                <a:gd name="T50" fmla="*/ 0 w 132"/>
                <a:gd name="T51" fmla="*/ 46 h 133"/>
                <a:gd name="T52" fmla="*/ 1 w 132"/>
                <a:gd name="T53" fmla="*/ 59 h 133"/>
                <a:gd name="T54" fmla="*/ 1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1 w 132"/>
                <a:gd name="T61" fmla="*/ 109 h 133"/>
                <a:gd name="T62" fmla="*/ 3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4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3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5 w 132"/>
                <a:gd name="T87" fmla="*/ 130 h 133"/>
                <a:gd name="T88" fmla="*/ 121 w 132"/>
                <a:gd name="T89" fmla="*/ 127 h 133"/>
                <a:gd name="T90" fmla="*/ 126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5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29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6 w 132"/>
                <a:gd name="T17" fmla="*/ 11 h 134"/>
                <a:gd name="T18" fmla="*/ 121 w 132"/>
                <a:gd name="T19" fmla="*/ 6 h 134"/>
                <a:gd name="T20" fmla="*/ 115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3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4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3 w 132"/>
                <a:gd name="T45" fmla="*/ 17 h 134"/>
                <a:gd name="T46" fmla="*/ 1 w 132"/>
                <a:gd name="T47" fmla="*/ 23 h 134"/>
                <a:gd name="T48" fmla="*/ 1 w 132"/>
                <a:gd name="T49" fmla="*/ 34 h 134"/>
                <a:gd name="T50" fmla="*/ 0 w 132"/>
                <a:gd name="T51" fmla="*/ 47 h 134"/>
                <a:gd name="T52" fmla="*/ 1 w 132"/>
                <a:gd name="T53" fmla="*/ 60 h 134"/>
                <a:gd name="T54" fmla="*/ 1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1 w 132"/>
                <a:gd name="T61" fmla="*/ 111 h 134"/>
                <a:gd name="T62" fmla="*/ 3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4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3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5 w 132"/>
                <a:gd name="T87" fmla="*/ 132 h 134"/>
                <a:gd name="T88" fmla="*/ 121 w 132"/>
                <a:gd name="T89" fmla="*/ 128 h 134"/>
                <a:gd name="T90" fmla="*/ 126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6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5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6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1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11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96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9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75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7 w 132"/>
                <a:gd name="T17" fmla="*/ 10 h 133"/>
                <a:gd name="T18" fmla="*/ 121 w 132"/>
                <a:gd name="T19" fmla="*/ 5 h 133"/>
                <a:gd name="T20" fmla="*/ 116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2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3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2 w 132"/>
                <a:gd name="T45" fmla="*/ 16 h 133"/>
                <a:gd name="T46" fmla="*/ 0 w 132"/>
                <a:gd name="T47" fmla="*/ 23 h 133"/>
                <a:gd name="T48" fmla="*/ 0 w 132"/>
                <a:gd name="T49" fmla="*/ 33 h 133"/>
                <a:gd name="T50" fmla="*/ 0 w 132"/>
                <a:gd name="T51" fmla="*/ 46 h 133"/>
                <a:gd name="T52" fmla="*/ 0 w 132"/>
                <a:gd name="T53" fmla="*/ 59 h 133"/>
                <a:gd name="T54" fmla="*/ 0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0 w 132"/>
                <a:gd name="T61" fmla="*/ 109 h 133"/>
                <a:gd name="T62" fmla="*/ 2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3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2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6 w 132"/>
                <a:gd name="T87" fmla="*/ 130 h 133"/>
                <a:gd name="T88" fmla="*/ 121 w 132"/>
                <a:gd name="T89" fmla="*/ 127 h 133"/>
                <a:gd name="T90" fmla="*/ 127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75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7 w 132"/>
                <a:gd name="T17" fmla="*/ 11 h 134"/>
                <a:gd name="T18" fmla="*/ 121 w 132"/>
                <a:gd name="T19" fmla="*/ 6 h 134"/>
                <a:gd name="T20" fmla="*/ 116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2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3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2 w 132"/>
                <a:gd name="T45" fmla="*/ 17 h 134"/>
                <a:gd name="T46" fmla="*/ 0 w 132"/>
                <a:gd name="T47" fmla="*/ 23 h 134"/>
                <a:gd name="T48" fmla="*/ 0 w 132"/>
                <a:gd name="T49" fmla="*/ 34 h 134"/>
                <a:gd name="T50" fmla="*/ 0 w 132"/>
                <a:gd name="T51" fmla="*/ 47 h 134"/>
                <a:gd name="T52" fmla="*/ 0 w 132"/>
                <a:gd name="T53" fmla="*/ 60 h 134"/>
                <a:gd name="T54" fmla="*/ 0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0 w 132"/>
                <a:gd name="T61" fmla="*/ 111 h 134"/>
                <a:gd name="T62" fmla="*/ 2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3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2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6 w 132"/>
                <a:gd name="T87" fmla="*/ 132 h 134"/>
                <a:gd name="T88" fmla="*/ 121 w 132"/>
                <a:gd name="T89" fmla="*/ 128 h 134"/>
                <a:gd name="T90" fmla="*/ 127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57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1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1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601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9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8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39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39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21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21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03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85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09 w 133"/>
                <a:gd name="T23" fmla="*/ 0 h 133"/>
                <a:gd name="T24" fmla="*/ 99 w 133"/>
                <a:gd name="T25" fmla="*/ 0 h 133"/>
                <a:gd name="T26" fmla="*/ 85 w 133"/>
                <a:gd name="T27" fmla="*/ 0 h 133"/>
                <a:gd name="T28" fmla="*/ 72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2 w 133"/>
                <a:gd name="T79" fmla="*/ 132 h 133"/>
                <a:gd name="T80" fmla="*/ 85 w 133"/>
                <a:gd name="T81" fmla="*/ 133 h 133"/>
                <a:gd name="T82" fmla="*/ 99 w 133"/>
                <a:gd name="T83" fmla="*/ 133 h 133"/>
                <a:gd name="T84" fmla="*/ 109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5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2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880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3 w 78"/>
                <a:gd name="T37" fmla="*/ 1 h 78"/>
                <a:gd name="T38" fmla="*/ 9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1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700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1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1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1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67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149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49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131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131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13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131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95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7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7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97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6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6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7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79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3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3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590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1 w 133"/>
                <a:gd name="T31" fmla="*/ 0 h 133"/>
                <a:gd name="T32" fmla="*/ 48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8 w 133"/>
                <a:gd name="T75" fmla="*/ 133 h 133"/>
                <a:gd name="T76" fmla="*/ 61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8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9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38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1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230" y="4400"/>
              <a:ext cx="133" cy="133"/>
            </a:xfrm>
            <a:custGeom>
              <a:avLst/>
              <a:gdLst>
                <a:gd name="T0" fmla="*/ 133 w 133"/>
                <a:gd name="T1" fmla="*/ 107 h 133"/>
                <a:gd name="T2" fmla="*/ 133 w 133"/>
                <a:gd name="T3" fmla="*/ 110 h 133"/>
                <a:gd name="T4" fmla="*/ 132 w 133"/>
                <a:gd name="T5" fmla="*/ 114 h 133"/>
                <a:gd name="T6" fmla="*/ 131 w 133"/>
                <a:gd name="T7" fmla="*/ 116 h 133"/>
                <a:gd name="T8" fmla="*/ 129 w 133"/>
                <a:gd name="T9" fmla="*/ 120 h 133"/>
                <a:gd name="T10" fmla="*/ 127 w 133"/>
                <a:gd name="T11" fmla="*/ 122 h 133"/>
                <a:gd name="T12" fmla="*/ 125 w 133"/>
                <a:gd name="T13" fmla="*/ 125 h 133"/>
                <a:gd name="T14" fmla="*/ 123 w 133"/>
                <a:gd name="T15" fmla="*/ 127 h 133"/>
                <a:gd name="T16" fmla="*/ 120 w 133"/>
                <a:gd name="T17" fmla="*/ 129 h 133"/>
                <a:gd name="T18" fmla="*/ 117 w 133"/>
                <a:gd name="T19" fmla="*/ 131 h 133"/>
                <a:gd name="T20" fmla="*/ 114 w 133"/>
                <a:gd name="T21" fmla="*/ 132 h 133"/>
                <a:gd name="T22" fmla="*/ 110 w 133"/>
                <a:gd name="T23" fmla="*/ 133 h 133"/>
                <a:gd name="T24" fmla="*/ 106 w 133"/>
                <a:gd name="T25" fmla="*/ 133 h 133"/>
                <a:gd name="T26" fmla="*/ 27 w 133"/>
                <a:gd name="T27" fmla="*/ 133 h 133"/>
                <a:gd name="T28" fmla="*/ 23 w 133"/>
                <a:gd name="T29" fmla="*/ 133 h 133"/>
                <a:gd name="T30" fmla="*/ 20 w 133"/>
                <a:gd name="T31" fmla="*/ 132 h 133"/>
                <a:gd name="T32" fmla="*/ 17 w 133"/>
                <a:gd name="T33" fmla="*/ 131 h 133"/>
                <a:gd name="T34" fmla="*/ 13 w 133"/>
                <a:gd name="T35" fmla="*/ 129 h 133"/>
                <a:gd name="T36" fmla="*/ 11 w 133"/>
                <a:gd name="T37" fmla="*/ 127 h 133"/>
                <a:gd name="T38" fmla="*/ 8 w 133"/>
                <a:gd name="T39" fmla="*/ 125 h 133"/>
                <a:gd name="T40" fmla="*/ 6 w 133"/>
                <a:gd name="T41" fmla="*/ 122 h 133"/>
                <a:gd name="T42" fmla="*/ 4 w 133"/>
                <a:gd name="T43" fmla="*/ 120 h 133"/>
                <a:gd name="T44" fmla="*/ 3 w 133"/>
                <a:gd name="T45" fmla="*/ 116 h 133"/>
                <a:gd name="T46" fmla="*/ 1 w 133"/>
                <a:gd name="T47" fmla="*/ 114 h 133"/>
                <a:gd name="T48" fmla="*/ 1 w 133"/>
                <a:gd name="T49" fmla="*/ 110 h 133"/>
                <a:gd name="T50" fmla="*/ 0 w 133"/>
                <a:gd name="T51" fmla="*/ 107 h 133"/>
                <a:gd name="T52" fmla="*/ 0 w 133"/>
                <a:gd name="T53" fmla="*/ 27 h 133"/>
                <a:gd name="T54" fmla="*/ 1 w 133"/>
                <a:gd name="T55" fmla="*/ 23 h 133"/>
                <a:gd name="T56" fmla="*/ 1 w 133"/>
                <a:gd name="T57" fmla="*/ 19 h 133"/>
                <a:gd name="T58" fmla="*/ 3 w 133"/>
                <a:gd name="T59" fmla="*/ 16 h 133"/>
                <a:gd name="T60" fmla="*/ 4 w 133"/>
                <a:gd name="T61" fmla="*/ 13 h 133"/>
                <a:gd name="T62" fmla="*/ 6 w 133"/>
                <a:gd name="T63" fmla="*/ 10 h 133"/>
                <a:gd name="T64" fmla="*/ 8 w 133"/>
                <a:gd name="T65" fmla="*/ 8 h 133"/>
                <a:gd name="T66" fmla="*/ 11 w 133"/>
                <a:gd name="T67" fmla="*/ 5 h 133"/>
                <a:gd name="T68" fmla="*/ 13 w 133"/>
                <a:gd name="T69" fmla="*/ 4 h 133"/>
                <a:gd name="T70" fmla="*/ 17 w 133"/>
                <a:gd name="T71" fmla="*/ 2 h 133"/>
                <a:gd name="T72" fmla="*/ 20 w 133"/>
                <a:gd name="T73" fmla="*/ 1 h 133"/>
                <a:gd name="T74" fmla="*/ 23 w 133"/>
                <a:gd name="T75" fmla="*/ 0 h 133"/>
                <a:gd name="T76" fmla="*/ 27 w 133"/>
                <a:gd name="T77" fmla="*/ 0 h 133"/>
                <a:gd name="T78" fmla="*/ 106 w 133"/>
                <a:gd name="T79" fmla="*/ 0 h 133"/>
                <a:gd name="T80" fmla="*/ 110 w 133"/>
                <a:gd name="T81" fmla="*/ 0 h 133"/>
                <a:gd name="T82" fmla="*/ 114 w 133"/>
                <a:gd name="T83" fmla="*/ 1 h 133"/>
                <a:gd name="T84" fmla="*/ 117 w 133"/>
                <a:gd name="T85" fmla="*/ 2 h 133"/>
                <a:gd name="T86" fmla="*/ 120 w 133"/>
                <a:gd name="T87" fmla="*/ 4 h 133"/>
                <a:gd name="T88" fmla="*/ 123 w 133"/>
                <a:gd name="T89" fmla="*/ 5 h 133"/>
                <a:gd name="T90" fmla="*/ 125 w 133"/>
                <a:gd name="T91" fmla="*/ 8 h 133"/>
                <a:gd name="T92" fmla="*/ 127 w 133"/>
                <a:gd name="T93" fmla="*/ 10 h 133"/>
                <a:gd name="T94" fmla="*/ 129 w 133"/>
                <a:gd name="T95" fmla="*/ 13 h 133"/>
                <a:gd name="T96" fmla="*/ 131 w 133"/>
                <a:gd name="T97" fmla="*/ 16 h 133"/>
                <a:gd name="T98" fmla="*/ 132 w 133"/>
                <a:gd name="T99" fmla="*/ 19 h 133"/>
                <a:gd name="T100" fmla="*/ 133 w 133"/>
                <a:gd name="T101" fmla="*/ 23 h 133"/>
                <a:gd name="T102" fmla="*/ 133 w 133"/>
                <a:gd name="T103" fmla="*/ 27 h 133"/>
                <a:gd name="T104" fmla="*/ 133 w 133"/>
                <a:gd name="T105" fmla="*/ 107 h 133"/>
                <a:gd name="T106" fmla="*/ 133 w 133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107"/>
                  </a:moveTo>
                  <a:lnTo>
                    <a:pt x="133" y="110"/>
                  </a:lnTo>
                  <a:lnTo>
                    <a:pt x="132" y="114"/>
                  </a:lnTo>
                  <a:lnTo>
                    <a:pt x="131" y="116"/>
                  </a:lnTo>
                  <a:lnTo>
                    <a:pt x="129" y="120"/>
                  </a:lnTo>
                  <a:lnTo>
                    <a:pt x="127" y="122"/>
                  </a:lnTo>
                  <a:lnTo>
                    <a:pt x="125" y="125"/>
                  </a:lnTo>
                  <a:lnTo>
                    <a:pt x="123" y="127"/>
                  </a:lnTo>
                  <a:lnTo>
                    <a:pt x="120" y="129"/>
                  </a:lnTo>
                  <a:lnTo>
                    <a:pt x="117" y="131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06" y="133"/>
                  </a:lnTo>
                  <a:lnTo>
                    <a:pt x="27" y="133"/>
                  </a:lnTo>
                  <a:lnTo>
                    <a:pt x="23" y="133"/>
                  </a:lnTo>
                  <a:lnTo>
                    <a:pt x="20" y="132"/>
                  </a:lnTo>
                  <a:lnTo>
                    <a:pt x="17" y="131"/>
                  </a:lnTo>
                  <a:lnTo>
                    <a:pt x="13" y="129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6" y="122"/>
                  </a:lnTo>
                  <a:lnTo>
                    <a:pt x="4" y="120"/>
                  </a:lnTo>
                  <a:lnTo>
                    <a:pt x="3" y="116"/>
                  </a:lnTo>
                  <a:lnTo>
                    <a:pt x="1" y="114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5" y="8"/>
                  </a:lnTo>
                  <a:lnTo>
                    <a:pt x="127" y="10"/>
                  </a:lnTo>
                  <a:lnTo>
                    <a:pt x="129" y="13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3" y="23"/>
                  </a:lnTo>
                  <a:lnTo>
                    <a:pt x="133" y="27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096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123" y="4243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4943" y="4427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916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5 w 133"/>
                <a:gd name="T27" fmla="*/ 1 h 134"/>
                <a:gd name="T28" fmla="*/ 72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2 w 133"/>
                <a:gd name="T79" fmla="*/ 133 h 134"/>
                <a:gd name="T80" fmla="*/ 85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2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5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2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73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473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55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419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437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437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419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4582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40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4041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83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8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68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0 w 78"/>
                <a:gd name="T49" fmla="*/ 20 h 78"/>
                <a:gd name="T50" fmla="*/ 1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1 w 78"/>
                <a:gd name="T57" fmla="*/ 51 h 78"/>
                <a:gd name="T58" fmla="*/ 1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5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474" y="4216"/>
              <a:ext cx="132" cy="132"/>
            </a:xfrm>
            <a:custGeom>
              <a:avLst/>
              <a:gdLst>
                <a:gd name="T0" fmla="*/ 132 w 132"/>
                <a:gd name="T1" fmla="*/ 106 h 132"/>
                <a:gd name="T2" fmla="*/ 132 w 132"/>
                <a:gd name="T3" fmla="*/ 109 h 132"/>
                <a:gd name="T4" fmla="*/ 131 w 132"/>
                <a:gd name="T5" fmla="*/ 113 h 132"/>
                <a:gd name="T6" fmla="*/ 130 w 132"/>
                <a:gd name="T7" fmla="*/ 116 h 132"/>
                <a:gd name="T8" fmla="*/ 128 w 132"/>
                <a:gd name="T9" fmla="*/ 119 h 132"/>
                <a:gd name="T10" fmla="*/ 127 w 132"/>
                <a:gd name="T11" fmla="*/ 122 h 132"/>
                <a:gd name="T12" fmla="*/ 124 w 132"/>
                <a:gd name="T13" fmla="*/ 124 h 132"/>
                <a:gd name="T14" fmla="*/ 122 w 132"/>
                <a:gd name="T15" fmla="*/ 127 h 132"/>
                <a:gd name="T16" fmla="*/ 119 w 132"/>
                <a:gd name="T17" fmla="*/ 128 h 132"/>
                <a:gd name="T18" fmla="*/ 116 w 132"/>
                <a:gd name="T19" fmla="*/ 130 h 132"/>
                <a:gd name="T20" fmla="*/ 113 w 132"/>
                <a:gd name="T21" fmla="*/ 131 h 132"/>
                <a:gd name="T22" fmla="*/ 109 w 132"/>
                <a:gd name="T23" fmla="*/ 132 h 132"/>
                <a:gd name="T24" fmla="*/ 106 w 132"/>
                <a:gd name="T25" fmla="*/ 132 h 132"/>
                <a:gd name="T26" fmla="*/ 26 w 132"/>
                <a:gd name="T27" fmla="*/ 132 h 132"/>
                <a:gd name="T28" fmla="*/ 22 w 132"/>
                <a:gd name="T29" fmla="*/ 132 h 132"/>
                <a:gd name="T30" fmla="*/ 19 w 132"/>
                <a:gd name="T31" fmla="*/ 131 h 132"/>
                <a:gd name="T32" fmla="*/ 16 w 132"/>
                <a:gd name="T33" fmla="*/ 130 h 132"/>
                <a:gd name="T34" fmla="*/ 13 w 132"/>
                <a:gd name="T35" fmla="*/ 128 h 132"/>
                <a:gd name="T36" fmla="*/ 10 w 132"/>
                <a:gd name="T37" fmla="*/ 127 h 132"/>
                <a:gd name="T38" fmla="*/ 7 w 132"/>
                <a:gd name="T39" fmla="*/ 124 h 132"/>
                <a:gd name="T40" fmla="*/ 5 w 132"/>
                <a:gd name="T41" fmla="*/ 122 h 132"/>
                <a:gd name="T42" fmla="*/ 3 w 132"/>
                <a:gd name="T43" fmla="*/ 119 h 132"/>
                <a:gd name="T44" fmla="*/ 2 w 132"/>
                <a:gd name="T45" fmla="*/ 116 h 132"/>
                <a:gd name="T46" fmla="*/ 0 w 132"/>
                <a:gd name="T47" fmla="*/ 113 h 132"/>
                <a:gd name="T48" fmla="*/ 0 w 132"/>
                <a:gd name="T49" fmla="*/ 109 h 132"/>
                <a:gd name="T50" fmla="*/ 0 w 132"/>
                <a:gd name="T51" fmla="*/ 106 h 132"/>
                <a:gd name="T52" fmla="*/ 0 w 132"/>
                <a:gd name="T53" fmla="*/ 26 h 132"/>
                <a:gd name="T54" fmla="*/ 0 w 132"/>
                <a:gd name="T55" fmla="*/ 22 h 132"/>
                <a:gd name="T56" fmla="*/ 0 w 132"/>
                <a:gd name="T57" fmla="*/ 19 h 132"/>
                <a:gd name="T58" fmla="*/ 2 w 132"/>
                <a:gd name="T59" fmla="*/ 16 h 132"/>
                <a:gd name="T60" fmla="*/ 3 w 132"/>
                <a:gd name="T61" fmla="*/ 13 h 132"/>
                <a:gd name="T62" fmla="*/ 5 w 132"/>
                <a:gd name="T63" fmla="*/ 10 h 132"/>
                <a:gd name="T64" fmla="*/ 7 w 132"/>
                <a:gd name="T65" fmla="*/ 7 h 132"/>
                <a:gd name="T66" fmla="*/ 10 w 132"/>
                <a:gd name="T67" fmla="*/ 5 h 132"/>
                <a:gd name="T68" fmla="*/ 13 w 132"/>
                <a:gd name="T69" fmla="*/ 3 h 132"/>
                <a:gd name="T70" fmla="*/ 16 w 132"/>
                <a:gd name="T71" fmla="*/ 2 h 132"/>
                <a:gd name="T72" fmla="*/ 19 w 132"/>
                <a:gd name="T73" fmla="*/ 1 h 132"/>
                <a:gd name="T74" fmla="*/ 22 w 132"/>
                <a:gd name="T75" fmla="*/ 0 h 132"/>
                <a:gd name="T76" fmla="*/ 26 w 132"/>
                <a:gd name="T77" fmla="*/ 0 h 132"/>
                <a:gd name="T78" fmla="*/ 106 w 132"/>
                <a:gd name="T79" fmla="*/ 0 h 132"/>
                <a:gd name="T80" fmla="*/ 109 w 132"/>
                <a:gd name="T81" fmla="*/ 0 h 132"/>
                <a:gd name="T82" fmla="*/ 113 w 132"/>
                <a:gd name="T83" fmla="*/ 1 h 132"/>
                <a:gd name="T84" fmla="*/ 116 w 132"/>
                <a:gd name="T85" fmla="*/ 2 h 132"/>
                <a:gd name="T86" fmla="*/ 119 w 132"/>
                <a:gd name="T87" fmla="*/ 3 h 132"/>
                <a:gd name="T88" fmla="*/ 122 w 132"/>
                <a:gd name="T89" fmla="*/ 5 h 132"/>
                <a:gd name="T90" fmla="*/ 124 w 132"/>
                <a:gd name="T91" fmla="*/ 7 h 132"/>
                <a:gd name="T92" fmla="*/ 127 w 132"/>
                <a:gd name="T93" fmla="*/ 10 h 132"/>
                <a:gd name="T94" fmla="*/ 128 w 132"/>
                <a:gd name="T95" fmla="*/ 13 h 132"/>
                <a:gd name="T96" fmla="*/ 130 w 132"/>
                <a:gd name="T97" fmla="*/ 16 h 132"/>
                <a:gd name="T98" fmla="*/ 131 w 132"/>
                <a:gd name="T99" fmla="*/ 19 h 132"/>
                <a:gd name="T100" fmla="*/ 132 w 132"/>
                <a:gd name="T101" fmla="*/ 22 h 132"/>
                <a:gd name="T102" fmla="*/ 132 w 132"/>
                <a:gd name="T103" fmla="*/ 26 h 132"/>
                <a:gd name="T104" fmla="*/ 132 w 132"/>
                <a:gd name="T105" fmla="*/ 106 h 132"/>
                <a:gd name="T106" fmla="*/ 132 w 132"/>
                <a:gd name="T107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2">
                  <a:moveTo>
                    <a:pt x="132" y="106"/>
                  </a:moveTo>
                  <a:lnTo>
                    <a:pt x="132" y="109"/>
                  </a:lnTo>
                  <a:lnTo>
                    <a:pt x="131" y="113"/>
                  </a:lnTo>
                  <a:lnTo>
                    <a:pt x="130" y="116"/>
                  </a:lnTo>
                  <a:lnTo>
                    <a:pt x="128" y="119"/>
                  </a:lnTo>
                  <a:lnTo>
                    <a:pt x="127" y="122"/>
                  </a:lnTo>
                  <a:lnTo>
                    <a:pt x="124" y="124"/>
                  </a:lnTo>
                  <a:lnTo>
                    <a:pt x="122" y="127"/>
                  </a:lnTo>
                  <a:lnTo>
                    <a:pt x="119" y="128"/>
                  </a:lnTo>
                  <a:lnTo>
                    <a:pt x="116" y="130"/>
                  </a:lnTo>
                  <a:lnTo>
                    <a:pt x="113" y="131"/>
                  </a:lnTo>
                  <a:lnTo>
                    <a:pt x="109" y="132"/>
                  </a:lnTo>
                  <a:lnTo>
                    <a:pt x="106" y="132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9" y="131"/>
                  </a:lnTo>
                  <a:lnTo>
                    <a:pt x="16" y="130"/>
                  </a:lnTo>
                  <a:lnTo>
                    <a:pt x="13" y="128"/>
                  </a:lnTo>
                  <a:lnTo>
                    <a:pt x="10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219 w 221"/>
                <a:gd name="T1" fmla="*/ 136 h 243"/>
                <a:gd name="T2" fmla="*/ 205 w 221"/>
                <a:gd name="T3" fmla="*/ 144 h 243"/>
                <a:gd name="T4" fmla="*/ 183 w 221"/>
                <a:gd name="T5" fmla="*/ 157 h 243"/>
                <a:gd name="T6" fmla="*/ 157 w 221"/>
                <a:gd name="T7" fmla="*/ 172 h 243"/>
                <a:gd name="T8" fmla="*/ 134 w 221"/>
                <a:gd name="T9" fmla="*/ 186 h 243"/>
                <a:gd name="T10" fmla="*/ 118 w 221"/>
                <a:gd name="T11" fmla="*/ 194 h 243"/>
                <a:gd name="T12" fmla="*/ 114 w 221"/>
                <a:gd name="T13" fmla="*/ 196 h 243"/>
                <a:gd name="T14" fmla="*/ 111 w 221"/>
                <a:gd name="T15" fmla="*/ 197 h 243"/>
                <a:gd name="T16" fmla="*/ 109 w 221"/>
                <a:gd name="T17" fmla="*/ 196 h 243"/>
                <a:gd name="T18" fmla="*/ 107 w 221"/>
                <a:gd name="T19" fmla="*/ 195 h 243"/>
                <a:gd name="T20" fmla="*/ 106 w 221"/>
                <a:gd name="T21" fmla="*/ 194 h 243"/>
                <a:gd name="T22" fmla="*/ 106 w 221"/>
                <a:gd name="T23" fmla="*/ 192 h 243"/>
                <a:gd name="T24" fmla="*/ 106 w 221"/>
                <a:gd name="T25" fmla="*/ 189 h 243"/>
                <a:gd name="T26" fmla="*/ 106 w 221"/>
                <a:gd name="T27" fmla="*/ 183 h 243"/>
                <a:gd name="T28" fmla="*/ 106 w 221"/>
                <a:gd name="T29" fmla="*/ 174 h 243"/>
                <a:gd name="T30" fmla="*/ 106 w 221"/>
                <a:gd name="T31" fmla="*/ 157 h 243"/>
                <a:gd name="T32" fmla="*/ 106 w 221"/>
                <a:gd name="T33" fmla="*/ 130 h 243"/>
                <a:gd name="T34" fmla="*/ 106 w 221"/>
                <a:gd name="T35" fmla="*/ 88 h 243"/>
                <a:gd name="T36" fmla="*/ 0 w 221"/>
                <a:gd name="T37" fmla="*/ 0 h 243"/>
                <a:gd name="T38" fmla="*/ 1 w 221"/>
                <a:gd name="T39" fmla="*/ 138 h 243"/>
                <a:gd name="T40" fmla="*/ 4 w 221"/>
                <a:gd name="T41" fmla="*/ 156 h 243"/>
                <a:gd name="T42" fmla="*/ 11 w 221"/>
                <a:gd name="T43" fmla="*/ 175 h 243"/>
                <a:gd name="T44" fmla="*/ 20 w 221"/>
                <a:gd name="T45" fmla="*/ 193 h 243"/>
                <a:gd name="T46" fmla="*/ 34 w 221"/>
                <a:gd name="T47" fmla="*/ 209 h 243"/>
                <a:gd name="T48" fmla="*/ 51 w 221"/>
                <a:gd name="T49" fmla="*/ 224 h 243"/>
                <a:gd name="T50" fmla="*/ 65 w 221"/>
                <a:gd name="T51" fmla="*/ 232 h 243"/>
                <a:gd name="T52" fmla="*/ 72 w 221"/>
                <a:gd name="T53" fmla="*/ 236 h 243"/>
                <a:gd name="T54" fmla="*/ 80 w 221"/>
                <a:gd name="T55" fmla="*/ 238 h 243"/>
                <a:gd name="T56" fmla="*/ 88 w 221"/>
                <a:gd name="T57" fmla="*/ 241 h 243"/>
                <a:gd name="T58" fmla="*/ 96 w 221"/>
                <a:gd name="T59" fmla="*/ 242 h 243"/>
                <a:gd name="T60" fmla="*/ 105 w 221"/>
                <a:gd name="T61" fmla="*/ 243 h 243"/>
                <a:gd name="T62" fmla="*/ 114 w 221"/>
                <a:gd name="T63" fmla="*/ 243 h 243"/>
                <a:gd name="T64" fmla="*/ 122 w 221"/>
                <a:gd name="T65" fmla="*/ 242 h 243"/>
                <a:gd name="T66" fmla="*/ 130 w 221"/>
                <a:gd name="T67" fmla="*/ 241 h 243"/>
                <a:gd name="T68" fmla="*/ 138 w 221"/>
                <a:gd name="T69" fmla="*/ 239 h 243"/>
                <a:gd name="T70" fmla="*/ 146 w 221"/>
                <a:gd name="T71" fmla="*/ 236 h 243"/>
                <a:gd name="T72" fmla="*/ 154 w 221"/>
                <a:gd name="T73" fmla="*/ 232 h 243"/>
                <a:gd name="T74" fmla="*/ 170 w 221"/>
                <a:gd name="T75" fmla="*/ 222 h 243"/>
                <a:gd name="T76" fmla="*/ 190 w 221"/>
                <a:gd name="T77" fmla="*/ 202 h 243"/>
                <a:gd name="T78" fmla="*/ 204 w 221"/>
                <a:gd name="T79" fmla="*/ 181 h 243"/>
                <a:gd name="T80" fmla="*/ 213 w 221"/>
                <a:gd name="T81" fmla="*/ 161 h 243"/>
                <a:gd name="T82" fmla="*/ 218 w 221"/>
                <a:gd name="T83" fmla="*/ 146 h 243"/>
                <a:gd name="T84" fmla="*/ 221 w 221"/>
                <a:gd name="T85" fmla="*/ 136 h 243"/>
                <a:gd name="T86" fmla="*/ 221 w 221"/>
                <a:gd name="T87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1" y="138"/>
                  </a:lnTo>
                  <a:lnTo>
                    <a:pt x="2" y="147"/>
                  </a:lnTo>
                  <a:lnTo>
                    <a:pt x="4" y="156"/>
                  </a:lnTo>
                  <a:lnTo>
                    <a:pt x="7" y="166"/>
                  </a:lnTo>
                  <a:lnTo>
                    <a:pt x="11" y="175"/>
                  </a:lnTo>
                  <a:lnTo>
                    <a:pt x="15" y="184"/>
                  </a:lnTo>
                  <a:lnTo>
                    <a:pt x="20" y="193"/>
                  </a:lnTo>
                  <a:lnTo>
                    <a:pt x="27" y="201"/>
                  </a:lnTo>
                  <a:lnTo>
                    <a:pt x="34" y="209"/>
                  </a:lnTo>
                  <a:lnTo>
                    <a:pt x="42" y="217"/>
                  </a:lnTo>
                  <a:lnTo>
                    <a:pt x="51" y="224"/>
                  </a:lnTo>
                  <a:lnTo>
                    <a:pt x="62" y="231"/>
                  </a:lnTo>
                  <a:lnTo>
                    <a:pt x="65" y="232"/>
                  </a:lnTo>
                  <a:lnTo>
                    <a:pt x="69" y="234"/>
                  </a:lnTo>
                  <a:lnTo>
                    <a:pt x="72" y="236"/>
                  </a:lnTo>
                  <a:lnTo>
                    <a:pt x="76" y="237"/>
                  </a:lnTo>
                  <a:lnTo>
                    <a:pt x="80" y="238"/>
                  </a:lnTo>
                  <a:lnTo>
                    <a:pt x="84" y="239"/>
                  </a:lnTo>
                  <a:lnTo>
                    <a:pt x="88" y="241"/>
                  </a:lnTo>
                  <a:lnTo>
                    <a:pt x="92" y="241"/>
                  </a:lnTo>
                  <a:lnTo>
                    <a:pt x="96" y="242"/>
                  </a:lnTo>
                  <a:lnTo>
                    <a:pt x="101" y="242"/>
                  </a:lnTo>
                  <a:lnTo>
                    <a:pt x="105" y="243"/>
                  </a:lnTo>
                  <a:lnTo>
                    <a:pt x="110" y="243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22" y="242"/>
                  </a:lnTo>
                  <a:lnTo>
                    <a:pt x="126" y="242"/>
                  </a:lnTo>
                  <a:lnTo>
                    <a:pt x="130" y="241"/>
                  </a:lnTo>
                  <a:lnTo>
                    <a:pt x="134" y="240"/>
                  </a:lnTo>
                  <a:lnTo>
                    <a:pt x="138" y="239"/>
                  </a:lnTo>
                  <a:lnTo>
                    <a:pt x="142" y="238"/>
                  </a:lnTo>
                  <a:lnTo>
                    <a:pt x="146" y="236"/>
                  </a:lnTo>
                  <a:lnTo>
                    <a:pt x="150" y="234"/>
                  </a:lnTo>
                  <a:lnTo>
                    <a:pt x="154" y="232"/>
                  </a:lnTo>
                  <a:lnTo>
                    <a:pt x="158" y="230"/>
                  </a:lnTo>
                  <a:lnTo>
                    <a:pt x="170" y="222"/>
                  </a:lnTo>
                  <a:lnTo>
                    <a:pt x="181" y="212"/>
                  </a:lnTo>
                  <a:lnTo>
                    <a:pt x="190" y="202"/>
                  </a:lnTo>
                  <a:lnTo>
                    <a:pt x="198" y="192"/>
                  </a:lnTo>
                  <a:lnTo>
                    <a:pt x="204" y="181"/>
                  </a:lnTo>
                  <a:lnTo>
                    <a:pt x="209" y="171"/>
                  </a:lnTo>
                  <a:lnTo>
                    <a:pt x="213" y="161"/>
                  </a:lnTo>
                  <a:lnTo>
                    <a:pt x="216" y="153"/>
                  </a:lnTo>
                  <a:lnTo>
                    <a:pt x="218" y="146"/>
                  </a:lnTo>
                  <a:lnTo>
                    <a:pt x="220" y="140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8 w 169"/>
                <a:gd name="T1" fmla="*/ 9 h 268"/>
                <a:gd name="T2" fmla="*/ 22 w 169"/>
                <a:gd name="T3" fmla="*/ 17 h 268"/>
                <a:gd name="T4" fmla="*/ 45 w 169"/>
                <a:gd name="T5" fmla="*/ 30 h 268"/>
                <a:gd name="T6" fmla="*/ 70 w 169"/>
                <a:gd name="T7" fmla="*/ 45 h 268"/>
                <a:gd name="T8" fmla="*/ 94 w 169"/>
                <a:gd name="T9" fmla="*/ 58 h 268"/>
                <a:gd name="T10" fmla="*/ 109 w 169"/>
                <a:gd name="T11" fmla="*/ 68 h 268"/>
                <a:gd name="T12" fmla="*/ 113 w 169"/>
                <a:gd name="T13" fmla="*/ 71 h 268"/>
                <a:gd name="T14" fmla="*/ 114 w 169"/>
                <a:gd name="T15" fmla="*/ 72 h 268"/>
                <a:gd name="T16" fmla="*/ 115 w 169"/>
                <a:gd name="T17" fmla="*/ 75 h 268"/>
                <a:gd name="T18" fmla="*/ 115 w 169"/>
                <a:gd name="T19" fmla="*/ 76 h 268"/>
                <a:gd name="T20" fmla="*/ 115 w 169"/>
                <a:gd name="T21" fmla="*/ 79 h 268"/>
                <a:gd name="T22" fmla="*/ 114 w 169"/>
                <a:gd name="T23" fmla="*/ 80 h 268"/>
                <a:gd name="T24" fmla="*/ 111 w 169"/>
                <a:gd name="T25" fmla="*/ 82 h 268"/>
                <a:gd name="T26" fmla="*/ 106 w 169"/>
                <a:gd name="T27" fmla="*/ 84 h 268"/>
                <a:gd name="T28" fmla="*/ 98 w 169"/>
                <a:gd name="T29" fmla="*/ 89 h 268"/>
                <a:gd name="T30" fmla="*/ 84 w 169"/>
                <a:gd name="T31" fmla="*/ 97 h 268"/>
                <a:gd name="T32" fmla="*/ 60 w 169"/>
                <a:gd name="T33" fmla="*/ 111 h 268"/>
                <a:gd name="T34" fmla="*/ 23 w 169"/>
                <a:gd name="T35" fmla="*/ 132 h 268"/>
                <a:gd name="T36" fmla="*/ 1 w 169"/>
                <a:gd name="T37" fmla="*/ 268 h 268"/>
                <a:gd name="T38" fmla="*/ 119 w 169"/>
                <a:gd name="T39" fmla="*/ 198 h 268"/>
                <a:gd name="T40" fmla="*/ 133 w 169"/>
                <a:gd name="T41" fmla="*/ 186 h 268"/>
                <a:gd name="T42" fmla="*/ 146 w 169"/>
                <a:gd name="T43" fmla="*/ 171 h 268"/>
                <a:gd name="T44" fmla="*/ 157 w 169"/>
                <a:gd name="T45" fmla="*/ 153 h 268"/>
                <a:gd name="T46" fmla="*/ 164 w 169"/>
                <a:gd name="T47" fmla="*/ 133 h 268"/>
                <a:gd name="T48" fmla="*/ 168 w 169"/>
                <a:gd name="T49" fmla="*/ 111 h 268"/>
                <a:gd name="T50" fmla="*/ 168 w 169"/>
                <a:gd name="T51" fmla="*/ 91 h 268"/>
                <a:gd name="T52" fmla="*/ 165 w 169"/>
                <a:gd name="T53" fmla="*/ 75 h 268"/>
                <a:gd name="T54" fmla="*/ 160 w 169"/>
                <a:gd name="T55" fmla="*/ 60 h 268"/>
                <a:gd name="T56" fmla="*/ 152 w 169"/>
                <a:gd name="T57" fmla="*/ 45 h 268"/>
                <a:gd name="T58" fmla="*/ 141 w 169"/>
                <a:gd name="T59" fmla="*/ 32 h 268"/>
                <a:gd name="T60" fmla="*/ 128 w 169"/>
                <a:gd name="T61" fmla="*/ 20 h 268"/>
                <a:gd name="T62" fmla="*/ 107 w 169"/>
                <a:gd name="T63" fmla="*/ 9 h 268"/>
                <a:gd name="T64" fmla="*/ 80 w 169"/>
                <a:gd name="T65" fmla="*/ 1 h 268"/>
                <a:gd name="T66" fmla="*/ 54 w 169"/>
                <a:gd name="T67" fmla="*/ 0 h 268"/>
                <a:gd name="T68" fmla="*/ 33 w 169"/>
                <a:gd name="T69" fmla="*/ 1 h 268"/>
                <a:gd name="T70" fmla="*/ 16 w 169"/>
                <a:gd name="T71" fmla="*/ 5 h 268"/>
                <a:gd name="T72" fmla="*/ 8 w 169"/>
                <a:gd name="T73" fmla="*/ 8 h 268"/>
                <a:gd name="T74" fmla="*/ 7 w 169"/>
                <a:gd name="T75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9" y="198"/>
                  </a:lnTo>
                  <a:lnTo>
                    <a:pt x="126" y="192"/>
                  </a:lnTo>
                  <a:lnTo>
                    <a:pt x="133" y="186"/>
                  </a:lnTo>
                  <a:lnTo>
                    <a:pt x="140" y="179"/>
                  </a:lnTo>
                  <a:lnTo>
                    <a:pt x="146" y="171"/>
                  </a:lnTo>
                  <a:lnTo>
                    <a:pt x="152" y="163"/>
                  </a:lnTo>
                  <a:lnTo>
                    <a:pt x="157" y="153"/>
                  </a:lnTo>
                  <a:lnTo>
                    <a:pt x="161" y="144"/>
                  </a:lnTo>
                  <a:lnTo>
                    <a:pt x="164" y="133"/>
                  </a:lnTo>
                  <a:lnTo>
                    <a:pt x="167" y="122"/>
                  </a:lnTo>
                  <a:lnTo>
                    <a:pt x="168" y="111"/>
                  </a:lnTo>
                  <a:lnTo>
                    <a:pt x="169" y="99"/>
                  </a:lnTo>
                  <a:lnTo>
                    <a:pt x="168" y="91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63" y="68"/>
                  </a:lnTo>
                  <a:lnTo>
                    <a:pt x="160" y="60"/>
                  </a:lnTo>
                  <a:lnTo>
                    <a:pt x="156" y="53"/>
                  </a:lnTo>
                  <a:lnTo>
                    <a:pt x="152" y="45"/>
                  </a:lnTo>
                  <a:lnTo>
                    <a:pt x="147" y="38"/>
                  </a:lnTo>
                  <a:lnTo>
                    <a:pt x="141" y="32"/>
                  </a:lnTo>
                  <a:lnTo>
                    <a:pt x="135" y="26"/>
                  </a:lnTo>
                  <a:lnTo>
                    <a:pt x="128" y="20"/>
                  </a:lnTo>
                  <a:lnTo>
                    <a:pt x="121" y="16"/>
                  </a:lnTo>
                  <a:lnTo>
                    <a:pt x="107" y="9"/>
                  </a:lnTo>
                  <a:lnTo>
                    <a:pt x="93" y="4"/>
                  </a:lnTo>
                  <a:lnTo>
                    <a:pt x="80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4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5427" y="4202"/>
              <a:ext cx="278" cy="203"/>
            </a:xfrm>
            <a:custGeom>
              <a:avLst/>
              <a:gdLst>
                <a:gd name="T0" fmla="*/ 50 w 278"/>
                <a:gd name="T1" fmla="*/ 200 h 203"/>
                <a:gd name="T2" fmla="*/ 50 w 278"/>
                <a:gd name="T3" fmla="*/ 184 h 203"/>
                <a:gd name="T4" fmla="*/ 50 w 278"/>
                <a:gd name="T5" fmla="*/ 158 h 203"/>
                <a:gd name="T6" fmla="*/ 50 w 278"/>
                <a:gd name="T7" fmla="*/ 128 h 203"/>
                <a:gd name="T8" fmla="*/ 50 w 278"/>
                <a:gd name="T9" fmla="*/ 102 h 203"/>
                <a:gd name="T10" fmla="*/ 50 w 278"/>
                <a:gd name="T11" fmla="*/ 84 h 203"/>
                <a:gd name="T12" fmla="*/ 50 w 278"/>
                <a:gd name="T13" fmla="*/ 79 h 203"/>
                <a:gd name="T14" fmla="*/ 51 w 278"/>
                <a:gd name="T15" fmla="*/ 77 h 203"/>
                <a:gd name="T16" fmla="*/ 53 w 278"/>
                <a:gd name="T17" fmla="*/ 76 h 203"/>
                <a:gd name="T18" fmla="*/ 54 w 278"/>
                <a:gd name="T19" fmla="*/ 74 h 203"/>
                <a:gd name="T20" fmla="*/ 57 w 278"/>
                <a:gd name="T21" fmla="*/ 74 h 203"/>
                <a:gd name="T22" fmla="*/ 58 w 278"/>
                <a:gd name="T23" fmla="*/ 74 h 203"/>
                <a:gd name="T24" fmla="*/ 61 w 278"/>
                <a:gd name="T25" fmla="*/ 76 h 203"/>
                <a:gd name="T26" fmla="*/ 66 w 278"/>
                <a:gd name="T27" fmla="*/ 78 h 203"/>
                <a:gd name="T28" fmla="*/ 74 w 278"/>
                <a:gd name="T29" fmla="*/ 83 h 203"/>
                <a:gd name="T30" fmla="*/ 88 w 278"/>
                <a:gd name="T31" fmla="*/ 92 h 203"/>
                <a:gd name="T32" fmla="*/ 112 w 278"/>
                <a:gd name="T33" fmla="*/ 105 h 203"/>
                <a:gd name="T34" fmla="*/ 148 w 278"/>
                <a:gd name="T35" fmla="*/ 126 h 203"/>
                <a:gd name="T36" fmla="*/ 278 w 278"/>
                <a:gd name="T37" fmla="*/ 78 h 203"/>
                <a:gd name="T38" fmla="*/ 157 w 278"/>
                <a:gd name="T39" fmla="*/ 10 h 203"/>
                <a:gd name="T40" fmla="*/ 140 w 278"/>
                <a:gd name="T41" fmla="*/ 4 h 203"/>
                <a:gd name="T42" fmla="*/ 121 w 278"/>
                <a:gd name="T43" fmla="*/ 0 h 203"/>
                <a:gd name="T44" fmla="*/ 100 w 278"/>
                <a:gd name="T45" fmla="*/ 0 h 203"/>
                <a:gd name="T46" fmla="*/ 79 w 278"/>
                <a:gd name="T47" fmla="*/ 3 h 203"/>
                <a:gd name="T48" fmla="*/ 57 w 278"/>
                <a:gd name="T49" fmla="*/ 11 h 203"/>
                <a:gd name="T50" fmla="*/ 40 w 278"/>
                <a:gd name="T51" fmla="*/ 21 h 203"/>
                <a:gd name="T52" fmla="*/ 28 w 278"/>
                <a:gd name="T53" fmla="*/ 31 h 203"/>
                <a:gd name="T54" fmla="*/ 18 w 278"/>
                <a:gd name="T55" fmla="*/ 44 h 203"/>
                <a:gd name="T56" fmla="*/ 9 w 278"/>
                <a:gd name="T57" fmla="*/ 58 h 203"/>
                <a:gd name="T58" fmla="*/ 3 w 278"/>
                <a:gd name="T59" fmla="*/ 74 h 203"/>
                <a:gd name="T60" fmla="*/ 0 w 278"/>
                <a:gd name="T61" fmla="*/ 91 h 203"/>
                <a:gd name="T62" fmla="*/ 0 w 278"/>
                <a:gd name="T63" fmla="*/ 115 h 203"/>
                <a:gd name="T64" fmla="*/ 7 w 278"/>
                <a:gd name="T65" fmla="*/ 142 h 203"/>
                <a:gd name="T66" fmla="*/ 19 w 278"/>
                <a:gd name="T67" fmla="*/ 165 h 203"/>
                <a:gd name="T68" fmla="*/ 31 w 278"/>
                <a:gd name="T69" fmla="*/ 183 h 203"/>
                <a:gd name="T70" fmla="*/ 42 w 278"/>
                <a:gd name="T71" fmla="*/ 196 h 203"/>
                <a:gd name="T72" fmla="*/ 49 w 278"/>
                <a:gd name="T73" fmla="*/ 202 h 203"/>
                <a:gd name="T74" fmla="*/ 50 w 278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03">
                  <a:moveTo>
                    <a:pt x="50" y="203"/>
                  </a:moveTo>
                  <a:lnTo>
                    <a:pt x="50" y="200"/>
                  </a:lnTo>
                  <a:lnTo>
                    <a:pt x="50" y="194"/>
                  </a:lnTo>
                  <a:lnTo>
                    <a:pt x="50" y="184"/>
                  </a:lnTo>
                  <a:lnTo>
                    <a:pt x="50" y="172"/>
                  </a:lnTo>
                  <a:lnTo>
                    <a:pt x="50" y="158"/>
                  </a:lnTo>
                  <a:lnTo>
                    <a:pt x="50" y="143"/>
                  </a:lnTo>
                  <a:lnTo>
                    <a:pt x="50" y="128"/>
                  </a:lnTo>
                  <a:lnTo>
                    <a:pt x="50" y="115"/>
                  </a:lnTo>
                  <a:lnTo>
                    <a:pt x="50" y="102"/>
                  </a:lnTo>
                  <a:lnTo>
                    <a:pt x="50" y="91"/>
                  </a:lnTo>
                  <a:lnTo>
                    <a:pt x="50" y="84"/>
                  </a:lnTo>
                  <a:lnTo>
                    <a:pt x="50" y="81"/>
                  </a:lnTo>
                  <a:lnTo>
                    <a:pt x="50" y="79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5"/>
                  </a:lnTo>
                  <a:lnTo>
                    <a:pt x="61" y="76"/>
                  </a:lnTo>
                  <a:lnTo>
                    <a:pt x="64" y="77"/>
                  </a:lnTo>
                  <a:lnTo>
                    <a:pt x="66" y="78"/>
                  </a:lnTo>
                  <a:lnTo>
                    <a:pt x="69" y="81"/>
                  </a:lnTo>
                  <a:lnTo>
                    <a:pt x="74" y="83"/>
                  </a:lnTo>
                  <a:lnTo>
                    <a:pt x="80" y="87"/>
                  </a:lnTo>
                  <a:lnTo>
                    <a:pt x="88" y="92"/>
                  </a:lnTo>
                  <a:lnTo>
                    <a:pt x="99" y="97"/>
                  </a:lnTo>
                  <a:lnTo>
                    <a:pt x="112" y="105"/>
                  </a:lnTo>
                  <a:lnTo>
                    <a:pt x="129" y="115"/>
                  </a:lnTo>
                  <a:lnTo>
                    <a:pt x="148" y="126"/>
                  </a:lnTo>
                  <a:lnTo>
                    <a:pt x="172" y="141"/>
                  </a:lnTo>
                  <a:lnTo>
                    <a:pt x="278" y="78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7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3"/>
                  </a:lnTo>
                  <a:lnTo>
                    <a:pt x="68" y="6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1"/>
                  </a:lnTo>
                  <a:lnTo>
                    <a:pt x="34" y="26"/>
                  </a:lnTo>
                  <a:lnTo>
                    <a:pt x="28" y="31"/>
                  </a:lnTo>
                  <a:lnTo>
                    <a:pt x="23" y="38"/>
                  </a:lnTo>
                  <a:lnTo>
                    <a:pt x="18" y="44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5" y="66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15"/>
                  </a:lnTo>
                  <a:lnTo>
                    <a:pt x="3" y="129"/>
                  </a:lnTo>
                  <a:lnTo>
                    <a:pt x="7" y="142"/>
                  </a:lnTo>
                  <a:lnTo>
                    <a:pt x="12" y="154"/>
                  </a:lnTo>
                  <a:lnTo>
                    <a:pt x="19" y="165"/>
                  </a:lnTo>
                  <a:lnTo>
                    <a:pt x="25" y="175"/>
                  </a:lnTo>
                  <a:lnTo>
                    <a:pt x="31" y="183"/>
                  </a:lnTo>
                  <a:lnTo>
                    <a:pt x="37" y="190"/>
                  </a:lnTo>
                  <a:lnTo>
                    <a:pt x="42" y="196"/>
                  </a:lnTo>
                  <a:lnTo>
                    <a:pt x="46" y="200"/>
                  </a:lnTo>
                  <a:lnTo>
                    <a:pt x="49" y="202"/>
                  </a:lnTo>
                  <a:lnTo>
                    <a:pt x="50" y="203"/>
                  </a:lnTo>
                  <a:lnTo>
                    <a:pt x="50" y="20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111 w 221"/>
                <a:gd name="T1" fmla="*/ 197 h 243"/>
                <a:gd name="T2" fmla="*/ 106 w 221"/>
                <a:gd name="T3" fmla="*/ 157 h 243"/>
                <a:gd name="T4" fmla="*/ 1 w 221"/>
                <a:gd name="T5" fmla="*/ 132 h 243"/>
                <a:gd name="T6" fmla="*/ 1 w 221"/>
                <a:gd name="T7" fmla="*/ 136 h 243"/>
                <a:gd name="T8" fmla="*/ 1 w 221"/>
                <a:gd name="T9" fmla="*/ 141 h 243"/>
                <a:gd name="T10" fmla="*/ 1 w 221"/>
                <a:gd name="T11" fmla="*/ 145 h 243"/>
                <a:gd name="T12" fmla="*/ 3 w 221"/>
                <a:gd name="T13" fmla="*/ 150 h 243"/>
                <a:gd name="T14" fmla="*/ 3 w 221"/>
                <a:gd name="T15" fmla="*/ 154 h 243"/>
                <a:gd name="T16" fmla="*/ 4 w 221"/>
                <a:gd name="T17" fmla="*/ 159 h 243"/>
                <a:gd name="T18" fmla="*/ 6 w 221"/>
                <a:gd name="T19" fmla="*/ 163 h 243"/>
                <a:gd name="T20" fmla="*/ 8 w 221"/>
                <a:gd name="T21" fmla="*/ 168 h 243"/>
                <a:gd name="T22" fmla="*/ 9 w 221"/>
                <a:gd name="T23" fmla="*/ 173 h 243"/>
                <a:gd name="T24" fmla="*/ 12 w 221"/>
                <a:gd name="T25" fmla="*/ 177 h 243"/>
                <a:gd name="T26" fmla="*/ 14 w 221"/>
                <a:gd name="T27" fmla="*/ 182 h 243"/>
                <a:gd name="T28" fmla="*/ 16 w 221"/>
                <a:gd name="T29" fmla="*/ 186 h 243"/>
                <a:gd name="T30" fmla="*/ 19 w 221"/>
                <a:gd name="T31" fmla="*/ 191 h 243"/>
                <a:gd name="T32" fmla="*/ 22 w 221"/>
                <a:gd name="T33" fmla="*/ 195 h 243"/>
                <a:gd name="T34" fmla="*/ 25 w 221"/>
                <a:gd name="T35" fmla="*/ 200 h 243"/>
                <a:gd name="T36" fmla="*/ 28 w 221"/>
                <a:gd name="T37" fmla="*/ 204 h 243"/>
                <a:gd name="T38" fmla="*/ 32 w 221"/>
                <a:gd name="T39" fmla="*/ 208 h 243"/>
                <a:gd name="T40" fmla="*/ 36 w 221"/>
                <a:gd name="T41" fmla="*/ 212 h 243"/>
                <a:gd name="T42" fmla="*/ 40 w 221"/>
                <a:gd name="T43" fmla="*/ 216 h 243"/>
                <a:gd name="T44" fmla="*/ 45 w 221"/>
                <a:gd name="T45" fmla="*/ 219 h 243"/>
                <a:gd name="T46" fmla="*/ 49 w 221"/>
                <a:gd name="T47" fmla="*/ 223 h 243"/>
                <a:gd name="T48" fmla="*/ 54 w 221"/>
                <a:gd name="T49" fmla="*/ 226 h 243"/>
                <a:gd name="T50" fmla="*/ 59 w 221"/>
                <a:gd name="T51" fmla="*/ 230 h 243"/>
                <a:gd name="T52" fmla="*/ 65 w 221"/>
                <a:gd name="T53" fmla="*/ 233 h 243"/>
                <a:gd name="T54" fmla="*/ 73 w 221"/>
                <a:gd name="T55" fmla="*/ 236 h 243"/>
                <a:gd name="T56" fmla="*/ 81 w 221"/>
                <a:gd name="T57" fmla="*/ 239 h 243"/>
                <a:gd name="T58" fmla="*/ 89 w 221"/>
                <a:gd name="T59" fmla="*/ 241 h 243"/>
                <a:gd name="T60" fmla="*/ 97 w 221"/>
                <a:gd name="T61" fmla="*/ 242 h 243"/>
                <a:gd name="T62" fmla="*/ 106 w 221"/>
                <a:gd name="T63" fmla="*/ 243 h 243"/>
                <a:gd name="T64" fmla="*/ 114 w 221"/>
                <a:gd name="T65" fmla="*/ 243 h 243"/>
                <a:gd name="T66" fmla="*/ 122 w 221"/>
                <a:gd name="T67" fmla="*/ 242 h 243"/>
                <a:gd name="T68" fmla="*/ 130 w 221"/>
                <a:gd name="T69" fmla="*/ 241 h 243"/>
                <a:gd name="T70" fmla="*/ 138 w 221"/>
                <a:gd name="T71" fmla="*/ 238 h 243"/>
                <a:gd name="T72" fmla="*/ 146 w 221"/>
                <a:gd name="T73" fmla="*/ 235 h 243"/>
                <a:gd name="T74" fmla="*/ 154 w 221"/>
                <a:gd name="T75" fmla="*/ 232 h 243"/>
                <a:gd name="T76" fmla="*/ 161 w 221"/>
                <a:gd name="T77" fmla="*/ 228 h 243"/>
                <a:gd name="T78" fmla="*/ 167 w 221"/>
                <a:gd name="T79" fmla="*/ 224 h 243"/>
                <a:gd name="T80" fmla="*/ 173 w 221"/>
                <a:gd name="T81" fmla="*/ 219 h 243"/>
                <a:gd name="T82" fmla="*/ 179 w 221"/>
                <a:gd name="T83" fmla="*/ 215 h 243"/>
                <a:gd name="T84" fmla="*/ 184 w 221"/>
                <a:gd name="T85" fmla="*/ 209 h 243"/>
                <a:gd name="T86" fmla="*/ 188 w 221"/>
                <a:gd name="T87" fmla="*/ 204 h 243"/>
                <a:gd name="T88" fmla="*/ 192 w 221"/>
                <a:gd name="T89" fmla="*/ 199 h 243"/>
                <a:gd name="T90" fmla="*/ 196 w 221"/>
                <a:gd name="T91" fmla="*/ 194 h 243"/>
                <a:gd name="T92" fmla="*/ 200 w 221"/>
                <a:gd name="T93" fmla="*/ 189 h 243"/>
                <a:gd name="T94" fmla="*/ 203 w 221"/>
                <a:gd name="T95" fmla="*/ 184 h 243"/>
                <a:gd name="T96" fmla="*/ 206 w 221"/>
                <a:gd name="T97" fmla="*/ 178 h 243"/>
                <a:gd name="T98" fmla="*/ 209 w 221"/>
                <a:gd name="T99" fmla="*/ 173 h 243"/>
                <a:gd name="T100" fmla="*/ 211 w 221"/>
                <a:gd name="T101" fmla="*/ 168 h 243"/>
                <a:gd name="T102" fmla="*/ 213 w 221"/>
                <a:gd name="T103" fmla="*/ 163 h 243"/>
                <a:gd name="T104" fmla="*/ 214 w 221"/>
                <a:gd name="T105" fmla="*/ 159 h 243"/>
                <a:gd name="T106" fmla="*/ 216 w 221"/>
                <a:gd name="T107" fmla="*/ 154 h 243"/>
                <a:gd name="T108" fmla="*/ 218 w 221"/>
                <a:gd name="T109" fmla="*/ 150 h 243"/>
                <a:gd name="T110" fmla="*/ 218 w 221"/>
                <a:gd name="T111" fmla="*/ 147 h 243"/>
                <a:gd name="T112" fmla="*/ 219 w 221"/>
                <a:gd name="T113" fmla="*/ 143 h 243"/>
                <a:gd name="T114" fmla="*/ 220 w 221"/>
                <a:gd name="T115" fmla="*/ 141 h 243"/>
                <a:gd name="T116" fmla="*/ 220 w 221"/>
                <a:gd name="T117" fmla="*/ 138 h 243"/>
                <a:gd name="T118" fmla="*/ 221 w 221"/>
                <a:gd name="T119" fmla="*/ 137 h 243"/>
                <a:gd name="T120" fmla="*/ 221 w 221"/>
                <a:gd name="T121" fmla="*/ 135 h 243"/>
                <a:gd name="T122" fmla="*/ 221 w 221"/>
                <a:gd name="T123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7"/>
                  </a:lnTo>
                  <a:lnTo>
                    <a:pt x="12" y="177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8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8" y="18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9" y="190"/>
                  </a:lnTo>
                  <a:lnTo>
                    <a:pt x="19" y="190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3" y="196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1" y="206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5" y="219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6" y="220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8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9"/>
                  </a:lnTo>
                  <a:lnTo>
                    <a:pt x="59" y="229"/>
                  </a:lnTo>
                  <a:lnTo>
                    <a:pt x="59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3" y="231"/>
                  </a:lnTo>
                  <a:lnTo>
                    <a:pt x="63" y="231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9" y="234"/>
                  </a:lnTo>
                  <a:lnTo>
                    <a:pt x="69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1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5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7" y="238"/>
                  </a:lnTo>
                  <a:lnTo>
                    <a:pt x="77" y="238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80" y="238"/>
                  </a:lnTo>
                  <a:lnTo>
                    <a:pt x="80" y="238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84" y="239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6" y="240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90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3" y="242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99" y="242"/>
                  </a:lnTo>
                  <a:lnTo>
                    <a:pt x="99" y="242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0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05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9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3"/>
                  </a:lnTo>
                  <a:lnTo>
                    <a:pt x="113" y="243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6" y="243"/>
                  </a:lnTo>
                  <a:lnTo>
                    <a:pt x="116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20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3" y="242"/>
                  </a:lnTo>
                  <a:lnTo>
                    <a:pt x="123" y="242"/>
                  </a:lnTo>
                  <a:lnTo>
                    <a:pt x="124" y="242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6" y="242"/>
                  </a:lnTo>
                  <a:lnTo>
                    <a:pt x="126" y="242"/>
                  </a:lnTo>
                  <a:lnTo>
                    <a:pt x="127" y="242"/>
                  </a:lnTo>
                  <a:lnTo>
                    <a:pt x="127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2" y="241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9"/>
                  </a:lnTo>
                  <a:lnTo>
                    <a:pt x="135" y="239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8" y="239"/>
                  </a:lnTo>
                  <a:lnTo>
                    <a:pt x="138" y="238"/>
                  </a:lnTo>
                  <a:lnTo>
                    <a:pt x="139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3" y="237"/>
                  </a:lnTo>
                  <a:lnTo>
                    <a:pt x="144" y="237"/>
                  </a:lnTo>
                  <a:lnTo>
                    <a:pt x="144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7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4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51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3"/>
                  </a:lnTo>
                  <a:lnTo>
                    <a:pt x="153" y="233"/>
                  </a:lnTo>
                  <a:lnTo>
                    <a:pt x="153" y="232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5" y="232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9"/>
                  </a:lnTo>
                  <a:lnTo>
                    <a:pt x="160" y="229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2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4" y="22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5" y="226"/>
                  </a:lnTo>
                  <a:lnTo>
                    <a:pt x="165" y="226"/>
                  </a:lnTo>
                  <a:lnTo>
                    <a:pt x="165" y="225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8" y="224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2"/>
                  </a:lnTo>
                  <a:lnTo>
                    <a:pt x="171" y="221"/>
                  </a:lnTo>
                  <a:lnTo>
                    <a:pt x="171" y="221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19"/>
                  </a:lnTo>
                  <a:lnTo>
                    <a:pt x="175" y="218"/>
                  </a:lnTo>
                  <a:lnTo>
                    <a:pt x="175" y="217"/>
                  </a:lnTo>
                  <a:lnTo>
                    <a:pt x="175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82" y="212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3" y="211"/>
                  </a:lnTo>
                  <a:lnTo>
                    <a:pt x="183" y="210"/>
                  </a:lnTo>
                  <a:lnTo>
                    <a:pt x="184" y="210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8"/>
                  </a:lnTo>
                  <a:lnTo>
                    <a:pt x="185" y="208"/>
                  </a:lnTo>
                  <a:lnTo>
                    <a:pt x="185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2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3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4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196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198" y="191"/>
                  </a:lnTo>
                  <a:lnTo>
                    <a:pt x="198" y="191"/>
                  </a:lnTo>
                  <a:lnTo>
                    <a:pt x="198" y="190"/>
                  </a:lnTo>
                  <a:lnTo>
                    <a:pt x="199" y="190"/>
                  </a:lnTo>
                  <a:lnTo>
                    <a:pt x="199" y="19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0" y="189"/>
                  </a:lnTo>
                  <a:lnTo>
                    <a:pt x="200" y="188"/>
                  </a:lnTo>
                  <a:lnTo>
                    <a:pt x="200" y="188"/>
                  </a:lnTo>
                  <a:lnTo>
                    <a:pt x="201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6"/>
                  </a:lnTo>
                  <a:lnTo>
                    <a:pt x="202" y="186"/>
                  </a:lnTo>
                  <a:lnTo>
                    <a:pt x="202" y="186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4"/>
                  </a:lnTo>
                  <a:lnTo>
                    <a:pt x="202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3"/>
                  </a:lnTo>
                  <a:lnTo>
                    <a:pt x="203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5" y="181"/>
                  </a:lnTo>
                  <a:lnTo>
                    <a:pt x="205" y="181"/>
                  </a:lnTo>
                  <a:lnTo>
                    <a:pt x="205" y="180"/>
                  </a:lnTo>
                  <a:lnTo>
                    <a:pt x="205" y="180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6" y="179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10" y="171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6"/>
                  </a:lnTo>
                  <a:lnTo>
                    <a:pt x="211" y="166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4" y="162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8"/>
                  </a:lnTo>
                  <a:lnTo>
                    <a:pt x="215" y="158"/>
                  </a:lnTo>
                  <a:lnTo>
                    <a:pt x="215" y="158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5"/>
                  </a:lnTo>
                  <a:lnTo>
                    <a:pt x="215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9" y="146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112 w 169"/>
                <a:gd name="T1" fmla="*/ 70 h 268"/>
                <a:gd name="T2" fmla="*/ 111 w 169"/>
                <a:gd name="T3" fmla="*/ 82 h 268"/>
                <a:gd name="T4" fmla="*/ 112 w 169"/>
                <a:gd name="T5" fmla="*/ 202 h 268"/>
                <a:gd name="T6" fmla="*/ 118 w 169"/>
                <a:gd name="T7" fmla="*/ 198 h 268"/>
                <a:gd name="T8" fmla="*/ 124 w 169"/>
                <a:gd name="T9" fmla="*/ 194 h 268"/>
                <a:gd name="T10" fmla="*/ 130 w 169"/>
                <a:gd name="T11" fmla="*/ 189 h 268"/>
                <a:gd name="T12" fmla="*/ 135 w 169"/>
                <a:gd name="T13" fmla="*/ 184 h 268"/>
                <a:gd name="T14" fmla="*/ 140 w 169"/>
                <a:gd name="T15" fmla="*/ 178 h 268"/>
                <a:gd name="T16" fmla="*/ 145 w 169"/>
                <a:gd name="T17" fmla="*/ 172 h 268"/>
                <a:gd name="T18" fmla="*/ 150 w 169"/>
                <a:gd name="T19" fmla="*/ 165 h 268"/>
                <a:gd name="T20" fmla="*/ 154 w 169"/>
                <a:gd name="T21" fmla="*/ 158 h 268"/>
                <a:gd name="T22" fmla="*/ 158 w 169"/>
                <a:gd name="T23" fmla="*/ 151 h 268"/>
                <a:gd name="T24" fmla="*/ 161 w 169"/>
                <a:gd name="T25" fmla="*/ 142 h 268"/>
                <a:gd name="T26" fmla="*/ 164 w 169"/>
                <a:gd name="T27" fmla="*/ 134 h 268"/>
                <a:gd name="T28" fmla="*/ 167 w 169"/>
                <a:gd name="T29" fmla="*/ 125 h 268"/>
                <a:gd name="T30" fmla="*/ 168 w 169"/>
                <a:gd name="T31" fmla="*/ 115 h 268"/>
                <a:gd name="T32" fmla="*/ 169 w 169"/>
                <a:gd name="T33" fmla="*/ 106 h 268"/>
                <a:gd name="T34" fmla="*/ 169 w 169"/>
                <a:gd name="T35" fmla="*/ 97 h 268"/>
                <a:gd name="T36" fmla="*/ 168 w 169"/>
                <a:gd name="T37" fmla="*/ 91 h 268"/>
                <a:gd name="T38" fmla="*/ 168 w 169"/>
                <a:gd name="T39" fmla="*/ 84 h 268"/>
                <a:gd name="T40" fmla="*/ 166 w 169"/>
                <a:gd name="T41" fmla="*/ 78 h 268"/>
                <a:gd name="T42" fmla="*/ 165 w 169"/>
                <a:gd name="T43" fmla="*/ 72 h 268"/>
                <a:gd name="T44" fmla="*/ 163 w 169"/>
                <a:gd name="T45" fmla="*/ 65 h 268"/>
                <a:gd name="T46" fmla="*/ 160 w 169"/>
                <a:gd name="T47" fmla="*/ 60 h 268"/>
                <a:gd name="T48" fmla="*/ 156 w 169"/>
                <a:gd name="T49" fmla="*/ 53 h 268"/>
                <a:gd name="T50" fmla="*/ 153 w 169"/>
                <a:gd name="T51" fmla="*/ 48 h 268"/>
                <a:gd name="T52" fmla="*/ 150 w 169"/>
                <a:gd name="T53" fmla="*/ 42 h 268"/>
                <a:gd name="T54" fmla="*/ 145 w 169"/>
                <a:gd name="T55" fmla="*/ 37 h 268"/>
                <a:gd name="T56" fmla="*/ 140 w 169"/>
                <a:gd name="T57" fmla="*/ 31 h 268"/>
                <a:gd name="T58" fmla="*/ 135 w 169"/>
                <a:gd name="T59" fmla="*/ 26 h 268"/>
                <a:gd name="T60" fmla="*/ 129 w 169"/>
                <a:gd name="T61" fmla="*/ 22 h 268"/>
                <a:gd name="T62" fmla="*/ 123 w 169"/>
                <a:gd name="T63" fmla="*/ 18 h 268"/>
                <a:gd name="T64" fmla="*/ 118 w 169"/>
                <a:gd name="T65" fmla="*/ 14 h 268"/>
                <a:gd name="T66" fmla="*/ 112 w 169"/>
                <a:gd name="T67" fmla="*/ 11 h 268"/>
                <a:gd name="T68" fmla="*/ 107 w 169"/>
                <a:gd name="T69" fmla="*/ 9 h 268"/>
                <a:gd name="T70" fmla="*/ 102 w 169"/>
                <a:gd name="T71" fmla="*/ 7 h 268"/>
                <a:gd name="T72" fmla="*/ 96 w 169"/>
                <a:gd name="T73" fmla="*/ 5 h 268"/>
                <a:gd name="T74" fmla="*/ 90 w 169"/>
                <a:gd name="T75" fmla="*/ 4 h 268"/>
                <a:gd name="T76" fmla="*/ 85 w 169"/>
                <a:gd name="T77" fmla="*/ 3 h 268"/>
                <a:gd name="T78" fmla="*/ 80 w 169"/>
                <a:gd name="T79" fmla="*/ 1 h 268"/>
                <a:gd name="T80" fmla="*/ 74 w 169"/>
                <a:gd name="T81" fmla="*/ 1 h 268"/>
                <a:gd name="T82" fmla="*/ 69 w 169"/>
                <a:gd name="T83" fmla="*/ 0 h 268"/>
                <a:gd name="T84" fmla="*/ 64 w 169"/>
                <a:gd name="T85" fmla="*/ 0 h 268"/>
                <a:gd name="T86" fmla="*/ 59 w 169"/>
                <a:gd name="T87" fmla="*/ 0 h 268"/>
                <a:gd name="T88" fmla="*/ 54 w 169"/>
                <a:gd name="T89" fmla="*/ 0 h 268"/>
                <a:gd name="T90" fmla="*/ 49 w 169"/>
                <a:gd name="T91" fmla="*/ 0 h 268"/>
                <a:gd name="T92" fmla="*/ 45 w 169"/>
                <a:gd name="T93" fmla="*/ 0 h 268"/>
                <a:gd name="T94" fmla="*/ 40 w 169"/>
                <a:gd name="T95" fmla="*/ 1 h 268"/>
                <a:gd name="T96" fmla="*/ 36 w 169"/>
                <a:gd name="T97" fmla="*/ 1 h 268"/>
                <a:gd name="T98" fmla="*/ 32 w 169"/>
                <a:gd name="T99" fmla="*/ 1 h 268"/>
                <a:gd name="T100" fmla="*/ 28 w 169"/>
                <a:gd name="T101" fmla="*/ 3 h 268"/>
                <a:gd name="T102" fmla="*/ 24 w 169"/>
                <a:gd name="T103" fmla="*/ 3 h 268"/>
                <a:gd name="T104" fmla="*/ 22 w 169"/>
                <a:gd name="T105" fmla="*/ 4 h 268"/>
                <a:gd name="T106" fmla="*/ 18 w 169"/>
                <a:gd name="T107" fmla="*/ 5 h 268"/>
                <a:gd name="T108" fmla="*/ 16 w 169"/>
                <a:gd name="T109" fmla="*/ 5 h 268"/>
                <a:gd name="T110" fmla="*/ 13 w 169"/>
                <a:gd name="T111" fmla="*/ 6 h 268"/>
                <a:gd name="T112" fmla="*/ 11 w 169"/>
                <a:gd name="T113" fmla="*/ 7 h 268"/>
                <a:gd name="T114" fmla="*/ 9 w 169"/>
                <a:gd name="T115" fmla="*/ 7 h 268"/>
                <a:gd name="T116" fmla="*/ 8 w 169"/>
                <a:gd name="T117" fmla="*/ 8 h 268"/>
                <a:gd name="T118" fmla="*/ 7 w 169"/>
                <a:gd name="T119" fmla="*/ 8 h 268"/>
                <a:gd name="T120" fmla="*/ 7 w 169"/>
                <a:gd name="T121" fmla="*/ 8 h 268"/>
                <a:gd name="T122" fmla="*/ 7 w 169"/>
                <a:gd name="T123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6" y="200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7" y="199"/>
                  </a:lnTo>
                  <a:lnTo>
                    <a:pt x="118" y="199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9" y="198"/>
                  </a:lnTo>
                  <a:lnTo>
                    <a:pt x="119" y="197"/>
                  </a:lnTo>
                  <a:lnTo>
                    <a:pt x="120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22" y="196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2"/>
                  </a:lnTo>
                  <a:lnTo>
                    <a:pt x="127" y="192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8" y="191"/>
                  </a:lnTo>
                  <a:lnTo>
                    <a:pt x="129" y="191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6" y="183"/>
                  </a:lnTo>
                  <a:lnTo>
                    <a:pt x="137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9" y="180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40" y="178"/>
                  </a:lnTo>
                  <a:lnTo>
                    <a:pt x="141" y="178"/>
                  </a:lnTo>
                  <a:lnTo>
                    <a:pt x="141" y="177"/>
                  </a:lnTo>
                  <a:lnTo>
                    <a:pt x="142" y="177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46" y="171"/>
                  </a:lnTo>
                  <a:lnTo>
                    <a:pt x="146" y="171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7" y="169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2" y="16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55" y="156"/>
                  </a:lnTo>
                  <a:lnTo>
                    <a:pt x="156" y="156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6" y="153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59" y="149"/>
                  </a:lnTo>
                  <a:lnTo>
                    <a:pt x="159" y="148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1" y="145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1" y="143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3" y="141"/>
                  </a:lnTo>
                  <a:lnTo>
                    <a:pt x="163" y="140"/>
                  </a:lnTo>
                  <a:lnTo>
                    <a:pt x="163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1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28"/>
                  </a:lnTo>
                  <a:lnTo>
                    <a:pt x="166" y="127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4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8" y="119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4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9" y="108"/>
                  </a:lnTo>
                  <a:lnTo>
                    <a:pt x="169" y="107"/>
                  </a:lnTo>
                  <a:lnTo>
                    <a:pt x="169" y="106"/>
                  </a:lnTo>
                  <a:lnTo>
                    <a:pt x="169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69" y="102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9" y="99"/>
                  </a:lnTo>
                  <a:lnTo>
                    <a:pt x="169" y="99"/>
                  </a:lnTo>
                  <a:lnTo>
                    <a:pt x="168" y="98"/>
                  </a:lnTo>
                  <a:lnTo>
                    <a:pt x="169" y="98"/>
                  </a:lnTo>
                  <a:lnTo>
                    <a:pt x="169" y="97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9" y="96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69" y="94"/>
                  </a:lnTo>
                  <a:lnTo>
                    <a:pt x="168" y="94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89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6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7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7" y="82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7" y="79"/>
                  </a:lnTo>
                  <a:lnTo>
                    <a:pt x="166" y="79"/>
                  </a:lnTo>
                  <a:lnTo>
                    <a:pt x="166" y="78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4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3" y="68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6"/>
                  </a:lnTo>
                  <a:lnTo>
                    <a:pt x="163" y="65"/>
                  </a:lnTo>
                  <a:lnTo>
                    <a:pt x="162" y="65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7" y="55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1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54" y="50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9" y="42"/>
                  </a:lnTo>
                  <a:lnTo>
                    <a:pt x="149" y="41"/>
                  </a:lnTo>
                  <a:lnTo>
                    <a:pt x="148" y="41"/>
                  </a:lnTo>
                  <a:lnTo>
                    <a:pt x="148" y="40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7" y="39"/>
                  </a:lnTo>
                  <a:lnTo>
                    <a:pt x="147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2" y="34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9" y="30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7" y="28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3" y="2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5" y="19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0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3" y="12"/>
                  </a:lnTo>
                  <a:lnTo>
                    <a:pt x="112" y="12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1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5426" y="4202"/>
              <a:ext cx="279" cy="203"/>
            </a:xfrm>
            <a:custGeom>
              <a:avLst/>
              <a:gdLst>
                <a:gd name="T0" fmla="*/ 51 w 279"/>
                <a:gd name="T1" fmla="*/ 81 h 203"/>
                <a:gd name="T2" fmla="*/ 62 w 279"/>
                <a:gd name="T3" fmla="*/ 76 h 203"/>
                <a:gd name="T4" fmla="*/ 166 w 279"/>
                <a:gd name="T5" fmla="*/ 15 h 203"/>
                <a:gd name="T6" fmla="*/ 160 w 279"/>
                <a:gd name="T7" fmla="*/ 11 h 203"/>
                <a:gd name="T8" fmla="*/ 153 w 279"/>
                <a:gd name="T9" fmla="*/ 8 h 203"/>
                <a:gd name="T10" fmla="*/ 146 w 279"/>
                <a:gd name="T11" fmla="*/ 6 h 203"/>
                <a:gd name="T12" fmla="*/ 138 w 279"/>
                <a:gd name="T13" fmla="*/ 3 h 203"/>
                <a:gd name="T14" fmla="*/ 131 w 279"/>
                <a:gd name="T15" fmla="*/ 2 h 203"/>
                <a:gd name="T16" fmla="*/ 123 w 279"/>
                <a:gd name="T17" fmla="*/ 1 h 203"/>
                <a:gd name="T18" fmla="*/ 115 w 279"/>
                <a:gd name="T19" fmla="*/ 0 h 203"/>
                <a:gd name="T20" fmla="*/ 107 w 279"/>
                <a:gd name="T21" fmla="*/ 0 h 203"/>
                <a:gd name="T22" fmla="*/ 98 w 279"/>
                <a:gd name="T23" fmla="*/ 0 h 203"/>
                <a:gd name="T24" fmla="*/ 89 w 279"/>
                <a:gd name="T25" fmla="*/ 1 h 203"/>
                <a:gd name="T26" fmla="*/ 81 w 279"/>
                <a:gd name="T27" fmla="*/ 3 h 203"/>
                <a:gd name="T28" fmla="*/ 72 w 279"/>
                <a:gd name="T29" fmla="*/ 6 h 203"/>
                <a:gd name="T30" fmla="*/ 63 w 279"/>
                <a:gd name="T31" fmla="*/ 9 h 203"/>
                <a:gd name="T32" fmla="*/ 54 w 279"/>
                <a:gd name="T33" fmla="*/ 13 h 203"/>
                <a:gd name="T34" fmla="*/ 47 w 279"/>
                <a:gd name="T35" fmla="*/ 17 h 203"/>
                <a:gd name="T36" fmla="*/ 42 w 279"/>
                <a:gd name="T37" fmla="*/ 21 h 203"/>
                <a:gd name="T38" fmla="*/ 36 w 279"/>
                <a:gd name="T39" fmla="*/ 25 h 203"/>
                <a:gd name="T40" fmla="*/ 32 w 279"/>
                <a:gd name="T41" fmla="*/ 29 h 203"/>
                <a:gd name="T42" fmla="*/ 27 w 279"/>
                <a:gd name="T43" fmla="*/ 34 h 203"/>
                <a:gd name="T44" fmla="*/ 23 w 279"/>
                <a:gd name="T45" fmla="*/ 39 h 203"/>
                <a:gd name="T46" fmla="*/ 19 w 279"/>
                <a:gd name="T47" fmla="*/ 44 h 203"/>
                <a:gd name="T48" fmla="*/ 14 w 279"/>
                <a:gd name="T49" fmla="*/ 50 h 203"/>
                <a:gd name="T50" fmla="*/ 11 w 279"/>
                <a:gd name="T51" fmla="*/ 56 h 203"/>
                <a:gd name="T52" fmla="*/ 9 w 279"/>
                <a:gd name="T53" fmla="*/ 62 h 203"/>
                <a:gd name="T54" fmla="*/ 6 w 279"/>
                <a:gd name="T55" fmla="*/ 68 h 203"/>
                <a:gd name="T56" fmla="*/ 4 w 279"/>
                <a:gd name="T57" fmla="*/ 75 h 203"/>
                <a:gd name="T58" fmla="*/ 2 w 279"/>
                <a:gd name="T59" fmla="*/ 82 h 203"/>
                <a:gd name="T60" fmla="*/ 1 w 279"/>
                <a:gd name="T61" fmla="*/ 89 h 203"/>
                <a:gd name="T62" fmla="*/ 0 w 279"/>
                <a:gd name="T63" fmla="*/ 96 h 203"/>
                <a:gd name="T64" fmla="*/ 1 w 279"/>
                <a:gd name="T65" fmla="*/ 103 h 203"/>
                <a:gd name="T66" fmla="*/ 1 w 279"/>
                <a:gd name="T67" fmla="*/ 109 h 203"/>
                <a:gd name="T68" fmla="*/ 1 w 279"/>
                <a:gd name="T69" fmla="*/ 115 h 203"/>
                <a:gd name="T70" fmla="*/ 2 w 279"/>
                <a:gd name="T71" fmla="*/ 121 h 203"/>
                <a:gd name="T72" fmla="*/ 4 w 279"/>
                <a:gd name="T73" fmla="*/ 127 h 203"/>
                <a:gd name="T74" fmla="*/ 5 w 279"/>
                <a:gd name="T75" fmla="*/ 133 h 203"/>
                <a:gd name="T76" fmla="*/ 7 w 279"/>
                <a:gd name="T77" fmla="*/ 138 h 203"/>
                <a:gd name="T78" fmla="*/ 9 w 279"/>
                <a:gd name="T79" fmla="*/ 143 h 203"/>
                <a:gd name="T80" fmla="*/ 10 w 279"/>
                <a:gd name="T81" fmla="*/ 148 h 203"/>
                <a:gd name="T82" fmla="*/ 13 w 279"/>
                <a:gd name="T83" fmla="*/ 153 h 203"/>
                <a:gd name="T84" fmla="*/ 15 w 279"/>
                <a:gd name="T85" fmla="*/ 157 h 203"/>
                <a:gd name="T86" fmla="*/ 17 w 279"/>
                <a:gd name="T87" fmla="*/ 161 h 203"/>
                <a:gd name="T88" fmla="*/ 20 w 279"/>
                <a:gd name="T89" fmla="*/ 166 h 203"/>
                <a:gd name="T90" fmla="*/ 23 w 279"/>
                <a:gd name="T91" fmla="*/ 170 h 203"/>
                <a:gd name="T92" fmla="*/ 25 w 279"/>
                <a:gd name="T93" fmla="*/ 174 h 203"/>
                <a:gd name="T94" fmla="*/ 28 w 279"/>
                <a:gd name="T95" fmla="*/ 177 h 203"/>
                <a:gd name="T96" fmla="*/ 30 w 279"/>
                <a:gd name="T97" fmla="*/ 181 h 203"/>
                <a:gd name="T98" fmla="*/ 32 w 279"/>
                <a:gd name="T99" fmla="*/ 184 h 203"/>
                <a:gd name="T100" fmla="*/ 35 w 279"/>
                <a:gd name="T101" fmla="*/ 187 h 203"/>
                <a:gd name="T102" fmla="*/ 38 w 279"/>
                <a:gd name="T103" fmla="*/ 189 h 203"/>
                <a:gd name="T104" fmla="*/ 39 w 279"/>
                <a:gd name="T105" fmla="*/ 192 h 203"/>
                <a:gd name="T106" fmla="*/ 42 w 279"/>
                <a:gd name="T107" fmla="*/ 194 h 203"/>
                <a:gd name="T108" fmla="*/ 43 w 279"/>
                <a:gd name="T109" fmla="*/ 196 h 203"/>
                <a:gd name="T110" fmla="*/ 46 w 279"/>
                <a:gd name="T111" fmla="*/ 198 h 203"/>
                <a:gd name="T112" fmla="*/ 47 w 279"/>
                <a:gd name="T113" fmla="*/ 199 h 203"/>
                <a:gd name="T114" fmla="*/ 48 w 279"/>
                <a:gd name="T115" fmla="*/ 200 h 203"/>
                <a:gd name="T116" fmla="*/ 50 w 279"/>
                <a:gd name="T117" fmla="*/ 202 h 203"/>
                <a:gd name="T118" fmla="*/ 50 w 279"/>
                <a:gd name="T119" fmla="*/ 202 h 203"/>
                <a:gd name="T120" fmla="*/ 51 w 279"/>
                <a:gd name="T121" fmla="*/ 203 h 203"/>
                <a:gd name="T122" fmla="*/ 51 w 279"/>
                <a:gd name="T12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9" h="203">
                  <a:moveTo>
                    <a:pt x="51" y="203"/>
                  </a:moveTo>
                  <a:lnTo>
                    <a:pt x="51" y="200"/>
                  </a:lnTo>
                  <a:lnTo>
                    <a:pt x="51" y="194"/>
                  </a:lnTo>
                  <a:lnTo>
                    <a:pt x="51" y="184"/>
                  </a:lnTo>
                  <a:lnTo>
                    <a:pt x="51" y="172"/>
                  </a:lnTo>
                  <a:lnTo>
                    <a:pt x="51" y="158"/>
                  </a:lnTo>
                  <a:lnTo>
                    <a:pt x="51" y="143"/>
                  </a:lnTo>
                  <a:lnTo>
                    <a:pt x="51" y="128"/>
                  </a:lnTo>
                  <a:lnTo>
                    <a:pt x="51" y="115"/>
                  </a:lnTo>
                  <a:lnTo>
                    <a:pt x="51" y="102"/>
                  </a:lnTo>
                  <a:lnTo>
                    <a:pt x="51" y="91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5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75" y="83"/>
                  </a:lnTo>
                  <a:lnTo>
                    <a:pt x="81" y="87"/>
                  </a:lnTo>
                  <a:lnTo>
                    <a:pt x="89" y="92"/>
                  </a:lnTo>
                  <a:lnTo>
                    <a:pt x="100" y="97"/>
                  </a:lnTo>
                  <a:lnTo>
                    <a:pt x="113" y="105"/>
                  </a:lnTo>
                  <a:lnTo>
                    <a:pt x="130" y="115"/>
                  </a:lnTo>
                  <a:lnTo>
                    <a:pt x="149" y="126"/>
                  </a:lnTo>
                  <a:lnTo>
                    <a:pt x="173" y="141"/>
                  </a:lnTo>
                  <a:lnTo>
                    <a:pt x="279" y="78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2" y="8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6" y="6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4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1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8" y="139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1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1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4" y="154"/>
                  </a:lnTo>
                  <a:lnTo>
                    <a:pt x="14" y="155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6" y="160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1"/>
                  </a:lnTo>
                  <a:lnTo>
                    <a:pt x="30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6"/>
                  </a:lnTo>
                  <a:lnTo>
                    <a:pt x="35" y="186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70" name="Freeform 74"/>
            <p:cNvSpPr>
              <a:spLocks noEditPoints="1"/>
            </p:cNvSpPr>
            <p:nvPr/>
          </p:nvSpPr>
          <p:spPr bwMode="auto">
            <a:xfrm>
              <a:off x="5839" y="4253"/>
              <a:ext cx="667" cy="229"/>
            </a:xfrm>
            <a:custGeom>
              <a:avLst/>
              <a:gdLst>
                <a:gd name="T0" fmla="*/ 531 w 667"/>
                <a:gd name="T1" fmla="*/ 108 h 229"/>
                <a:gd name="T2" fmla="*/ 503 w 667"/>
                <a:gd name="T3" fmla="*/ 94 h 229"/>
                <a:gd name="T4" fmla="*/ 594 w 667"/>
                <a:gd name="T5" fmla="*/ 117 h 229"/>
                <a:gd name="T6" fmla="*/ 575 w 667"/>
                <a:gd name="T7" fmla="*/ 137 h 229"/>
                <a:gd name="T8" fmla="*/ 618 w 667"/>
                <a:gd name="T9" fmla="*/ 105 h 229"/>
                <a:gd name="T10" fmla="*/ 614 w 667"/>
                <a:gd name="T11" fmla="*/ 96 h 229"/>
                <a:gd name="T12" fmla="*/ 28 w 667"/>
                <a:gd name="T13" fmla="*/ 216 h 229"/>
                <a:gd name="T14" fmla="*/ 20 w 667"/>
                <a:gd name="T15" fmla="*/ 185 h 229"/>
                <a:gd name="T16" fmla="*/ 140 w 667"/>
                <a:gd name="T17" fmla="*/ 193 h 229"/>
                <a:gd name="T18" fmla="*/ 128 w 667"/>
                <a:gd name="T19" fmla="*/ 214 h 229"/>
                <a:gd name="T20" fmla="*/ 145 w 667"/>
                <a:gd name="T21" fmla="*/ 187 h 229"/>
                <a:gd name="T22" fmla="*/ 168 w 667"/>
                <a:gd name="T23" fmla="*/ 204 h 229"/>
                <a:gd name="T24" fmla="*/ 197 w 667"/>
                <a:gd name="T25" fmla="*/ 198 h 229"/>
                <a:gd name="T26" fmla="*/ 220 w 667"/>
                <a:gd name="T27" fmla="*/ 204 h 229"/>
                <a:gd name="T28" fmla="*/ 264 w 667"/>
                <a:gd name="T29" fmla="*/ 202 h 229"/>
                <a:gd name="T30" fmla="*/ 250 w 667"/>
                <a:gd name="T31" fmla="*/ 198 h 229"/>
                <a:gd name="T32" fmla="*/ 313 w 667"/>
                <a:gd name="T33" fmla="*/ 188 h 229"/>
                <a:gd name="T34" fmla="*/ 350 w 667"/>
                <a:gd name="T35" fmla="*/ 172 h 229"/>
                <a:gd name="T36" fmla="*/ 347 w 667"/>
                <a:gd name="T37" fmla="*/ 201 h 229"/>
                <a:gd name="T38" fmla="*/ 349 w 667"/>
                <a:gd name="T39" fmla="*/ 215 h 229"/>
                <a:gd name="T40" fmla="*/ 343 w 667"/>
                <a:gd name="T41" fmla="*/ 182 h 229"/>
                <a:gd name="T42" fmla="*/ 405 w 667"/>
                <a:gd name="T43" fmla="*/ 182 h 229"/>
                <a:gd name="T44" fmla="*/ 480 w 667"/>
                <a:gd name="T45" fmla="*/ 200 h 229"/>
                <a:gd name="T46" fmla="*/ 464 w 667"/>
                <a:gd name="T47" fmla="*/ 202 h 229"/>
                <a:gd name="T48" fmla="*/ 34 w 667"/>
                <a:gd name="T49" fmla="*/ 7 h 229"/>
                <a:gd name="T50" fmla="*/ 24 w 667"/>
                <a:gd name="T51" fmla="*/ 40 h 229"/>
                <a:gd name="T52" fmla="*/ 8 w 667"/>
                <a:gd name="T53" fmla="*/ 58 h 229"/>
                <a:gd name="T54" fmla="*/ 17 w 667"/>
                <a:gd name="T55" fmla="*/ 22 h 229"/>
                <a:gd name="T56" fmla="*/ 92 w 667"/>
                <a:gd name="T57" fmla="*/ 42 h 229"/>
                <a:gd name="T58" fmla="*/ 74 w 667"/>
                <a:gd name="T59" fmla="*/ 49 h 229"/>
                <a:gd name="T60" fmla="*/ 100 w 667"/>
                <a:gd name="T61" fmla="*/ 28 h 229"/>
                <a:gd name="T62" fmla="*/ 137 w 667"/>
                <a:gd name="T63" fmla="*/ 25 h 229"/>
                <a:gd name="T64" fmla="*/ 113 w 667"/>
                <a:gd name="T65" fmla="*/ 31 h 229"/>
                <a:gd name="T66" fmla="*/ 210 w 667"/>
                <a:gd name="T67" fmla="*/ 40 h 229"/>
                <a:gd name="T68" fmla="*/ 195 w 667"/>
                <a:gd name="T69" fmla="*/ 61 h 229"/>
                <a:gd name="T70" fmla="*/ 229 w 667"/>
                <a:gd name="T71" fmla="*/ 44 h 229"/>
                <a:gd name="T72" fmla="*/ 222 w 667"/>
                <a:gd name="T73" fmla="*/ 23 h 229"/>
                <a:gd name="T74" fmla="*/ 278 w 667"/>
                <a:gd name="T75" fmla="*/ 33 h 229"/>
                <a:gd name="T76" fmla="*/ 293 w 667"/>
                <a:gd name="T77" fmla="*/ 17 h 229"/>
                <a:gd name="T78" fmla="*/ 323 w 667"/>
                <a:gd name="T79" fmla="*/ 60 h 229"/>
                <a:gd name="T80" fmla="*/ 343 w 667"/>
                <a:gd name="T81" fmla="*/ 37 h 229"/>
                <a:gd name="T82" fmla="*/ 388 w 667"/>
                <a:gd name="T83" fmla="*/ 21 h 229"/>
                <a:gd name="T84" fmla="*/ 380 w 667"/>
                <a:gd name="T85" fmla="*/ 46 h 229"/>
                <a:gd name="T86" fmla="*/ 378 w 667"/>
                <a:gd name="T87" fmla="*/ 61 h 229"/>
                <a:gd name="T88" fmla="*/ 374 w 667"/>
                <a:gd name="T89" fmla="*/ 27 h 229"/>
                <a:gd name="T90" fmla="*/ 45 w 667"/>
                <a:gd name="T91" fmla="*/ 102 h 229"/>
                <a:gd name="T92" fmla="*/ 18 w 667"/>
                <a:gd name="T93" fmla="*/ 121 h 229"/>
                <a:gd name="T94" fmla="*/ 72 w 667"/>
                <a:gd name="T95" fmla="*/ 95 h 229"/>
                <a:gd name="T96" fmla="*/ 102 w 667"/>
                <a:gd name="T97" fmla="*/ 137 h 229"/>
                <a:gd name="T98" fmla="*/ 114 w 667"/>
                <a:gd name="T99" fmla="*/ 119 h 229"/>
                <a:gd name="T100" fmla="*/ 193 w 667"/>
                <a:gd name="T101" fmla="*/ 137 h 229"/>
                <a:gd name="T102" fmla="*/ 218 w 667"/>
                <a:gd name="T103" fmla="*/ 105 h 229"/>
                <a:gd name="T104" fmla="*/ 247 w 667"/>
                <a:gd name="T105" fmla="*/ 94 h 229"/>
                <a:gd name="T106" fmla="*/ 258 w 667"/>
                <a:gd name="T107" fmla="*/ 112 h 229"/>
                <a:gd name="T108" fmla="*/ 293 w 667"/>
                <a:gd name="T109" fmla="*/ 108 h 229"/>
                <a:gd name="T110" fmla="*/ 300 w 667"/>
                <a:gd name="T111" fmla="*/ 94 h 229"/>
                <a:gd name="T112" fmla="*/ 345 w 667"/>
                <a:gd name="T113" fmla="*/ 138 h 229"/>
                <a:gd name="T114" fmla="*/ 339 w 667"/>
                <a:gd name="T115" fmla="*/ 108 h 229"/>
                <a:gd name="T116" fmla="*/ 402 w 667"/>
                <a:gd name="T117" fmla="*/ 137 h 229"/>
                <a:gd name="T118" fmla="*/ 405 w 667"/>
                <a:gd name="T119" fmla="*/ 154 h 229"/>
                <a:gd name="T120" fmla="*/ 396 w 667"/>
                <a:gd name="T121" fmla="*/ 126 h 229"/>
                <a:gd name="T122" fmla="*/ 443 w 667"/>
                <a:gd name="T123" fmla="*/ 123 h 229"/>
                <a:gd name="T124" fmla="*/ 432 w 667"/>
                <a:gd name="T125" fmla="*/ 1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229">
                  <a:moveTo>
                    <a:pt x="481" y="137"/>
                  </a:moveTo>
                  <a:lnTo>
                    <a:pt x="493" y="137"/>
                  </a:lnTo>
                  <a:lnTo>
                    <a:pt x="493" y="114"/>
                  </a:lnTo>
                  <a:lnTo>
                    <a:pt x="493" y="113"/>
                  </a:lnTo>
                  <a:lnTo>
                    <a:pt x="493" y="113"/>
                  </a:lnTo>
                  <a:lnTo>
                    <a:pt x="493" y="112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4" y="110"/>
                  </a:lnTo>
                  <a:lnTo>
                    <a:pt x="494" y="110"/>
                  </a:lnTo>
                  <a:lnTo>
                    <a:pt x="494" y="109"/>
                  </a:lnTo>
                  <a:lnTo>
                    <a:pt x="494" y="109"/>
                  </a:lnTo>
                  <a:lnTo>
                    <a:pt x="495" y="108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98" y="105"/>
                  </a:lnTo>
                  <a:lnTo>
                    <a:pt x="498" y="105"/>
                  </a:lnTo>
                  <a:lnTo>
                    <a:pt x="499" y="105"/>
                  </a:lnTo>
                  <a:lnTo>
                    <a:pt x="499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1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3" y="105"/>
                  </a:lnTo>
                  <a:lnTo>
                    <a:pt x="503" y="106"/>
                  </a:lnTo>
                  <a:lnTo>
                    <a:pt x="503" y="106"/>
                  </a:lnTo>
                  <a:lnTo>
                    <a:pt x="504" y="106"/>
                  </a:lnTo>
                  <a:lnTo>
                    <a:pt x="504" y="106"/>
                  </a:lnTo>
                  <a:lnTo>
                    <a:pt x="504" y="107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505" y="108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06" y="111"/>
                  </a:lnTo>
                  <a:lnTo>
                    <a:pt x="506" y="111"/>
                  </a:lnTo>
                  <a:lnTo>
                    <a:pt x="506" y="112"/>
                  </a:lnTo>
                  <a:lnTo>
                    <a:pt x="506" y="113"/>
                  </a:lnTo>
                  <a:lnTo>
                    <a:pt x="507" y="114"/>
                  </a:lnTo>
                  <a:lnTo>
                    <a:pt x="507" y="137"/>
                  </a:lnTo>
                  <a:lnTo>
                    <a:pt x="519" y="137"/>
                  </a:lnTo>
                  <a:lnTo>
                    <a:pt x="519" y="114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2"/>
                  </a:lnTo>
                  <a:lnTo>
                    <a:pt x="519" y="112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5"/>
                  </a:lnTo>
                  <a:lnTo>
                    <a:pt x="523" y="105"/>
                  </a:lnTo>
                  <a:lnTo>
                    <a:pt x="524" y="105"/>
                  </a:lnTo>
                  <a:lnTo>
                    <a:pt x="524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4"/>
                  </a:lnTo>
                  <a:lnTo>
                    <a:pt x="532" y="114"/>
                  </a:lnTo>
                  <a:lnTo>
                    <a:pt x="533" y="114"/>
                  </a:lnTo>
                  <a:lnTo>
                    <a:pt x="533" y="137"/>
                  </a:lnTo>
                  <a:lnTo>
                    <a:pt x="545" y="137"/>
                  </a:lnTo>
                  <a:lnTo>
                    <a:pt x="545" y="114"/>
                  </a:lnTo>
                  <a:lnTo>
                    <a:pt x="545" y="113"/>
                  </a:lnTo>
                  <a:lnTo>
                    <a:pt x="545" y="113"/>
                  </a:lnTo>
                  <a:lnTo>
                    <a:pt x="545" y="112"/>
                  </a:lnTo>
                  <a:lnTo>
                    <a:pt x="545" y="111"/>
                  </a:lnTo>
                  <a:lnTo>
                    <a:pt x="545" y="111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09"/>
                  </a:lnTo>
                  <a:lnTo>
                    <a:pt x="545" y="109"/>
                  </a:lnTo>
                  <a:lnTo>
                    <a:pt x="545" y="108"/>
                  </a:lnTo>
                  <a:lnTo>
                    <a:pt x="545" y="108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4"/>
                  </a:lnTo>
                  <a:lnTo>
                    <a:pt x="544" y="104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2"/>
                  </a:lnTo>
                  <a:lnTo>
                    <a:pt x="544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2" y="100"/>
                  </a:lnTo>
                  <a:lnTo>
                    <a:pt x="542" y="100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39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5" y="94"/>
                  </a:lnTo>
                  <a:lnTo>
                    <a:pt x="534" y="94"/>
                  </a:lnTo>
                  <a:lnTo>
                    <a:pt x="534" y="94"/>
                  </a:lnTo>
                  <a:lnTo>
                    <a:pt x="533" y="94"/>
                  </a:lnTo>
                  <a:lnTo>
                    <a:pt x="533" y="94"/>
                  </a:lnTo>
                  <a:lnTo>
                    <a:pt x="532" y="94"/>
                  </a:lnTo>
                  <a:lnTo>
                    <a:pt x="532" y="94"/>
                  </a:lnTo>
                  <a:lnTo>
                    <a:pt x="531" y="94"/>
                  </a:lnTo>
                  <a:lnTo>
                    <a:pt x="530" y="94"/>
                  </a:lnTo>
                  <a:lnTo>
                    <a:pt x="530" y="94"/>
                  </a:lnTo>
                  <a:lnTo>
                    <a:pt x="529" y="94"/>
                  </a:lnTo>
                  <a:lnTo>
                    <a:pt x="529" y="94"/>
                  </a:lnTo>
                  <a:lnTo>
                    <a:pt x="528" y="94"/>
                  </a:lnTo>
                  <a:lnTo>
                    <a:pt x="528" y="94"/>
                  </a:lnTo>
                  <a:lnTo>
                    <a:pt x="527" y="94"/>
                  </a:lnTo>
                  <a:lnTo>
                    <a:pt x="526" y="94"/>
                  </a:lnTo>
                  <a:lnTo>
                    <a:pt x="526" y="94"/>
                  </a:lnTo>
                  <a:lnTo>
                    <a:pt x="525" y="94"/>
                  </a:lnTo>
                  <a:lnTo>
                    <a:pt x="525" y="94"/>
                  </a:lnTo>
                  <a:lnTo>
                    <a:pt x="524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2" y="95"/>
                  </a:lnTo>
                  <a:lnTo>
                    <a:pt x="522" y="95"/>
                  </a:lnTo>
                  <a:lnTo>
                    <a:pt x="521" y="95"/>
                  </a:lnTo>
                  <a:lnTo>
                    <a:pt x="521" y="96"/>
                  </a:lnTo>
                  <a:lnTo>
                    <a:pt x="520" y="96"/>
                  </a:lnTo>
                  <a:lnTo>
                    <a:pt x="519" y="96"/>
                  </a:lnTo>
                  <a:lnTo>
                    <a:pt x="519" y="97"/>
                  </a:lnTo>
                  <a:lnTo>
                    <a:pt x="518" y="98"/>
                  </a:lnTo>
                  <a:lnTo>
                    <a:pt x="518" y="98"/>
                  </a:lnTo>
                  <a:lnTo>
                    <a:pt x="518" y="99"/>
                  </a:lnTo>
                  <a:lnTo>
                    <a:pt x="517" y="99"/>
                  </a:lnTo>
                  <a:lnTo>
                    <a:pt x="517" y="100"/>
                  </a:lnTo>
                  <a:lnTo>
                    <a:pt x="516" y="101"/>
                  </a:lnTo>
                  <a:lnTo>
                    <a:pt x="516" y="101"/>
                  </a:lnTo>
                  <a:lnTo>
                    <a:pt x="515" y="100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4" y="98"/>
                  </a:lnTo>
                  <a:lnTo>
                    <a:pt x="514" y="98"/>
                  </a:lnTo>
                  <a:lnTo>
                    <a:pt x="514" y="97"/>
                  </a:lnTo>
                  <a:lnTo>
                    <a:pt x="513" y="97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2" y="96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10" y="95"/>
                  </a:lnTo>
                  <a:lnTo>
                    <a:pt x="510" y="95"/>
                  </a:lnTo>
                  <a:lnTo>
                    <a:pt x="509" y="94"/>
                  </a:lnTo>
                  <a:lnTo>
                    <a:pt x="509" y="94"/>
                  </a:lnTo>
                  <a:lnTo>
                    <a:pt x="508" y="94"/>
                  </a:lnTo>
                  <a:lnTo>
                    <a:pt x="507" y="94"/>
                  </a:lnTo>
                  <a:lnTo>
                    <a:pt x="507" y="94"/>
                  </a:lnTo>
                  <a:lnTo>
                    <a:pt x="506" y="94"/>
                  </a:lnTo>
                  <a:lnTo>
                    <a:pt x="506" y="94"/>
                  </a:lnTo>
                  <a:lnTo>
                    <a:pt x="505" y="94"/>
                  </a:lnTo>
                  <a:lnTo>
                    <a:pt x="504" y="94"/>
                  </a:lnTo>
                  <a:lnTo>
                    <a:pt x="504" y="94"/>
                  </a:lnTo>
                  <a:lnTo>
                    <a:pt x="503" y="94"/>
                  </a:lnTo>
                  <a:lnTo>
                    <a:pt x="503" y="94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1" y="94"/>
                  </a:lnTo>
                  <a:lnTo>
                    <a:pt x="500" y="94"/>
                  </a:lnTo>
                  <a:lnTo>
                    <a:pt x="500" y="94"/>
                  </a:lnTo>
                  <a:lnTo>
                    <a:pt x="499" y="94"/>
                  </a:lnTo>
                  <a:lnTo>
                    <a:pt x="499" y="94"/>
                  </a:lnTo>
                  <a:lnTo>
                    <a:pt x="498" y="94"/>
                  </a:lnTo>
                  <a:lnTo>
                    <a:pt x="498" y="94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6" y="95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4" y="96"/>
                  </a:lnTo>
                  <a:lnTo>
                    <a:pt x="494" y="97"/>
                  </a:lnTo>
                  <a:lnTo>
                    <a:pt x="494" y="98"/>
                  </a:lnTo>
                  <a:lnTo>
                    <a:pt x="493" y="98"/>
                  </a:lnTo>
                  <a:lnTo>
                    <a:pt x="492" y="99"/>
                  </a:lnTo>
                  <a:lnTo>
                    <a:pt x="492" y="99"/>
                  </a:lnTo>
                  <a:lnTo>
                    <a:pt x="492" y="95"/>
                  </a:lnTo>
                  <a:lnTo>
                    <a:pt x="481" y="95"/>
                  </a:lnTo>
                  <a:lnTo>
                    <a:pt x="481" y="137"/>
                  </a:lnTo>
                  <a:lnTo>
                    <a:pt x="481" y="137"/>
                  </a:lnTo>
                  <a:close/>
                  <a:moveTo>
                    <a:pt x="579" y="124"/>
                  </a:move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7" y="125"/>
                  </a:lnTo>
                  <a:lnTo>
                    <a:pt x="577" y="125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7"/>
                  </a:lnTo>
                  <a:lnTo>
                    <a:pt x="575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8"/>
                  </a:lnTo>
                  <a:lnTo>
                    <a:pt x="573" y="127"/>
                  </a:lnTo>
                  <a:lnTo>
                    <a:pt x="573" y="128"/>
                  </a:lnTo>
                  <a:lnTo>
                    <a:pt x="573" y="128"/>
                  </a:lnTo>
                  <a:lnTo>
                    <a:pt x="572" y="127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69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6" y="126"/>
                  </a:lnTo>
                  <a:lnTo>
                    <a:pt x="566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65" y="125"/>
                  </a:lnTo>
                  <a:lnTo>
                    <a:pt x="565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93" y="120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3" y="114"/>
                  </a:lnTo>
                  <a:lnTo>
                    <a:pt x="593" y="113"/>
                  </a:lnTo>
                  <a:lnTo>
                    <a:pt x="593" y="112"/>
                  </a:lnTo>
                  <a:lnTo>
                    <a:pt x="593" y="111"/>
                  </a:lnTo>
                  <a:lnTo>
                    <a:pt x="593" y="111"/>
                  </a:lnTo>
                  <a:lnTo>
                    <a:pt x="593" y="110"/>
                  </a:lnTo>
                  <a:lnTo>
                    <a:pt x="593" y="109"/>
                  </a:lnTo>
                  <a:lnTo>
                    <a:pt x="592" y="109"/>
                  </a:lnTo>
                  <a:lnTo>
                    <a:pt x="592" y="108"/>
                  </a:lnTo>
                  <a:lnTo>
                    <a:pt x="592" y="107"/>
                  </a:lnTo>
                  <a:lnTo>
                    <a:pt x="591" y="106"/>
                  </a:lnTo>
                  <a:lnTo>
                    <a:pt x="591" y="106"/>
                  </a:lnTo>
                  <a:lnTo>
                    <a:pt x="591" y="105"/>
                  </a:lnTo>
                  <a:lnTo>
                    <a:pt x="590" y="105"/>
                  </a:lnTo>
                  <a:lnTo>
                    <a:pt x="590" y="104"/>
                  </a:lnTo>
                  <a:lnTo>
                    <a:pt x="590" y="103"/>
                  </a:lnTo>
                  <a:lnTo>
                    <a:pt x="589" y="103"/>
                  </a:lnTo>
                  <a:lnTo>
                    <a:pt x="589" y="102"/>
                  </a:lnTo>
                  <a:lnTo>
                    <a:pt x="589" y="102"/>
                  </a:lnTo>
                  <a:lnTo>
                    <a:pt x="588" y="101"/>
                  </a:lnTo>
                  <a:lnTo>
                    <a:pt x="587" y="101"/>
                  </a:lnTo>
                  <a:lnTo>
                    <a:pt x="587" y="100"/>
                  </a:lnTo>
                  <a:lnTo>
                    <a:pt x="586" y="99"/>
                  </a:lnTo>
                  <a:lnTo>
                    <a:pt x="586" y="99"/>
                  </a:lnTo>
                  <a:lnTo>
                    <a:pt x="586" y="98"/>
                  </a:lnTo>
                  <a:lnTo>
                    <a:pt x="584" y="98"/>
                  </a:lnTo>
                  <a:lnTo>
                    <a:pt x="584" y="97"/>
                  </a:lnTo>
                  <a:lnTo>
                    <a:pt x="584" y="97"/>
                  </a:lnTo>
                  <a:lnTo>
                    <a:pt x="583" y="96"/>
                  </a:lnTo>
                  <a:lnTo>
                    <a:pt x="583" y="96"/>
                  </a:lnTo>
                  <a:lnTo>
                    <a:pt x="582" y="96"/>
                  </a:lnTo>
                  <a:lnTo>
                    <a:pt x="581" y="96"/>
                  </a:lnTo>
                  <a:lnTo>
                    <a:pt x="581" y="95"/>
                  </a:lnTo>
                  <a:lnTo>
                    <a:pt x="580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78" y="94"/>
                  </a:lnTo>
                  <a:lnTo>
                    <a:pt x="577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5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4"/>
                  </a:lnTo>
                  <a:lnTo>
                    <a:pt x="572" y="94"/>
                  </a:lnTo>
                  <a:lnTo>
                    <a:pt x="571" y="94"/>
                  </a:lnTo>
                  <a:lnTo>
                    <a:pt x="570" y="94"/>
                  </a:lnTo>
                  <a:lnTo>
                    <a:pt x="570" y="94"/>
                  </a:lnTo>
                  <a:lnTo>
                    <a:pt x="569" y="94"/>
                  </a:lnTo>
                  <a:lnTo>
                    <a:pt x="568" y="94"/>
                  </a:lnTo>
                  <a:lnTo>
                    <a:pt x="567" y="94"/>
                  </a:lnTo>
                  <a:lnTo>
                    <a:pt x="567" y="94"/>
                  </a:lnTo>
                  <a:lnTo>
                    <a:pt x="566" y="94"/>
                  </a:lnTo>
                  <a:lnTo>
                    <a:pt x="565" y="94"/>
                  </a:lnTo>
                  <a:lnTo>
                    <a:pt x="565" y="94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1" y="96"/>
                  </a:lnTo>
                  <a:lnTo>
                    <a:pt x="561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59" y="97"/>
                  </a:lnTo>
                  <a:lnTo>
                    <a:pt x="559" y="98"/>
                  </a:lnTo>
                  <a:lnTo>
                    <a:pt x="558" y="98"/>
                  </a:lnTo>
                  <a:lnTo>
                    <a:pt x="557" y="98"/>
                  </a:lnTo>
                  <a:lnTo>
                    <a:pt x="557" y="99"/>
                  </a:lnTo>
                  <a:lnTo>
                    <a:pt x="556" y="99"/>
                  </a:lnTo>
                  <a:lnTo>
                    <a:pt x="556" y="100"/>
                  </a:lnTo>
                  <a:lnTo>
                    <a:pt x="556" y="101"/>
                  </a:lnTo>
                  <a:lnTo>
                    <a:pt x="555" y="101"/>
                  </a:lnTo>
                  <a:lnTo>
                    <a:pt x="555" y="102"/>
                  </a:lnTo>
                  <a:lnTo>
                    <a:pt x="554" y="102"/>
                  </a:lnTo>
                  <a:lnTo>
                    <a:pt x="553" y="103"/>
                  </a:lnTo>
                  <a:lnTo>
                    <a:pt x="553" y="103"/>
                  </a:lnTo>
                  <a:lnTo>
                    <a:pt x="553" y="104"/>
                  </a:lnTo>
                  <a:lnTo>
                    <a:pt x="552" y="105"/>
                  </a:lnTo>
                  <a:lnTo>
                    <a:pt x="552" y="105"/>
                  </a:lnTo>
                  <a:lnTo>
                    <a:pt x="552" y="106"/>
                  </a:lnTo>
                  <a:lnTo>
                    <a:pt x="551" y="106"/>
                  </a:lnTo>
                  <a:lnTo>
                    <a:pt x="551" y="107"/>
                  </a:lnTo>
                  <a:lnTo>
                    <a:pt x="551" y="108"/>
                  </a:lnTo>
                  <a:lnTo>
                    <a:pt x="551" y="109"/>
                  </a:lnTo>
                  <a:lnTo>
                    <a:pt x="550" y="109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1"/>
                  </a:lnTo>
                  <a:lnTo>
                    <a:pt x="550" y="112"/>
                  </a:lnTo>
                  <a:lnTo>
                    <a:pt x="550" y="113"/>
                  </a:lnTo>
                  <a:lnTo>
                    <a:pt x="550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0" y="116"/>
                  </a:lnTo>
                  <a:lnTo>
                    <a:pt x="550" y="117"/>
                  </a:lnTo>
                  <a:lnTo>
                    <a:pt x="550" y="117"/>
                  </a:lnTo>
                  <a:lnTo>
                    <a:pt x="550" y="118"/>
                  </a:lnTo>
                  <a:lnTo>
                    <a:pt x="550" y="118"/>
                  </a:lnTo>
                  <a:lnTo>
                    <a:pt x="550" y="119"/>
                  </a:lnTo>
                  <a:lnTo>
                    <a:pt x="550" y="120"/>
                  </a:lnTo>
                  <a:lnTo>
                    <a:pt x="550" y="121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1" y="123"/>
                  </a:lnTo>
                  <a:lnTo>
                    <a:pt x="551" y="124"/>
                  </a:lnTo>
                  <a:lnTo>
                    <a:pt x="551" y="125"/>
                  </a:lnTo>
                  <a:lnTo>
                    <a:pt x="551" y="125"/>
                  </a:lnTo>
                  <a:lnTo>
                    <a:pt x="552" y="126"/>
                  </a:lnTo>
                  <a:lnTo>
                    <a:pt x="552" y="126"/>
                  </a:lnTo>
                  <a:lnTo>
                    <a:pt x="552" y="127"/>
                  </a:lnTo>
                  <a:lnTo>
                    <a:pt x="553" y="128"/>
                  </a:lnTo>
                  <a:lnTo>
                    <a:pt x="553" y="128"/>
                  </a:lnTo>
                  <a:lnTo>
                    <a:pt x="553" y="129"/>
                  </a:lnTo>
                  <a:lnTo>
                    <a:pt x="554" y="129"/>
                  </a:lnTo>
                  <a:lnTo>
                    <a:pt x="555" y="130"/>
                  </a:lnTo>
                  <a:lnTo>
                    <a:pt x="555" y="130"/>
                  </a:lnTo>
                  <a:lnTo>
                    <a:pt x="556" y="131"/>
                  </a:lnTo>
                  <a:lnTo>
                    <a:pt x="556" y="132"/>
                  </a:lnTo>
                  <a:lnTo>
                    <a:pt x="556" y="132"/>
                  </a:lnTo>
                  <a:lnTo>
                    <a:pt x="557" y="132"/>
                  </a:lnTo>
                  <a:lnTo>
                    <a:pt x="557" y="133"/>
                  </a:lnTo>
                  <a:lnTo>
                    <a:pt x="558" y="133"/>
                  </a:lnTo>
                  <a:lnTo>
                    <a:pt x="559" y="134"/>
                  </a:lnTo>
                  <a:lnTo>
                    <a:pt x="559" y="134"/>
                  </a:lnTo>
                  <a:lnTo>
                    <a:pt x="560" y="134"/>
                  </a:lnTo>
                  <a:lnTo>
                    <a:pt x="560" y="135"/>
                  </a:lnTo>
                  <a:lnTo>
                    <a:pt x="561" y="136"/>
                  </a:lnTo>
                  <a:lnTo>
                    <a:pt x="561" y="136"/>
                  </a:lnTo>
                  <a:lnTo>
                    <a:pt x="562" y="136"/>
                  </a:lnTo>
                  <a:lnTo>
                    <a:pt x="563" y="137"/>
                  </a:lnTo>
                  <a:lnTo>
                    <a:pt x="564" y="137"/>
                  </a:lnTo>
                  <a:lnTo>
                    <a:pt x="564" y="137"/>
                  </a:lnTo>
                  <a:lnTo>
                    <a:pt x="565" y="137"/>
                  </a:lnTo>
                  <a:lnTo>
                    <a:pt x="565" y="137"/>
                  </a:lnTo>
                  <a:lnTo>
                    <a:pt x="566" y="137"/>
                  </a:lnTo>
                  <a:lnTo>
                    <a:pt x="567" y="137"/>
                  </a:lnTo>
                  <a:lnTo>
                    <a:pt x="568" y="137"/>
                  </a:lnTo>
                  <a:lnTo>
                    <a:pt x="568" y="137"/>
                  </a:lnTo>
                  <a:lnTo>
                    <a:pt x="569" y="137"/>
                  </a:lnTo>
                  <a:lnTo>
                    <a:pt x="570" y="137"/>
                  </a:lnTo>
                  <a:lnTo>
                    <a:pt x="571" y="137"/>
                  </a:lnTo>
                  <a:lnTo>
                    <a:pt x="572" y="138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4" y="137"/>
                  </a:lnTo>
                  <a:lnTo>
                    <a:pt x="574" y="137"/>
                  </a:lnTo>
                  <a:lnTo>
                    <a:pt x="575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7" y="137"/>
                  </a:lnTo>
                  <a:lnTo>
                    <a:pt x="578" y="137"/>
                  </a:lnTo>
                  <a:lnTo>
                    <a:pt x="578" y="137"/>
                  </a:lnTo>
                  <a:lnTo>
                    <a:pt x="579" y="137"/>
                  </a:lnTo>
                  <a:lnTo>
                    <a:pt x="580" y="137"/>
                  </a:lnTo>
                  <a:lnTo>
                    <a:pt x="580" y="136"/>
                  </a:lnTo>
                  <a:lnTo>
                    <a:pt x="581" y="136"/>
                  </a:lnTo>
                  <a:lnTo>
                    <a:pt x="582" y="136"/>
                  </a:lnTo>
                  <a:lnTo>
                    <a:pt x="582" y="135"/>
                  </a:lnTo>
                  <a:lnTo>
                    <a:pt x="583" y="134"/>
                  </a:lnTo>
                  <a:lnTo>
                    <a:pt x="583" y="134"/>
                  </a:lnTo>
                  <a:lnTo>
                    <a:pt x="584" y="134"/>
                  </a:lnTo>
                  <a:lnTo>
                    <a:pt x="584" y="133"/>
                  </a:lnTo>
                  <a:lnTo>
                    <a:pt x="585" y="133"/>
                  </a:lnTo>
                  <a:lnTo>
                    <a:pt x="586" y="132"/>
                  </a:lnTo>
                  <a:lnTo>
                    <a:pt x="586" y="132"/>
                  </a:lnTo>
                  <a:lnTo>
                    <a:pt x="587" y="132"/>
                  </a:lnTo>
                  <a:lnTo>
                    <a:pt x="587" y="130"/>
                  </a:lnTo>
                  <a:lnTo>
                    <a:pt x="588" y="130"/>
                  </a:lnTo>
                  <a:lnTo>
                    <a:pt x="589" y="129"/>
                  </a:lnTo>
                  <a:lnTo>
                    <a:pt x="589" y="129"/>
                  </a:lnTo>
                  <a:lnTo>
                    <a:pt x="589" y="128"/>
                  </a:lnTo>
                  <a:lnTo>
                    <a:pt x="590" y="128"/>
                  </a:lnTo>
                  <a:lnTo>
                    <a:pt x="590" y="127"/>
                  </a:lnTo>
                  <a:lnTo>
                    <a:pt x="590" y="126"/>
                  </a:lnTo>
                  <a:lnTo>
                    <a:pt x="591" y="126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92" y="124"/>
                  </a:lnTo>
                  <a:lnTo>
                    <a:pt x="579" y="124"/>
                  </a:lnTo>
                  <a:lnTo>
                    <a:pt x="579" y="124"/>
                  </a:lnTo>
                  <a:close/>
                  <a:moveTo>
                    <a:pt x="562" y="111"/>
                  </a:moveTo>
                  <a:lnTo>
                    <a:pt x="562" y="111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63" y="109"/>
                  </a:lnTo>
                  <a:lnTo>
                    <a:pt x="563" y="109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6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8" y="104"/>
                  </a:lnTo>
                  <a:lnTo>
                    <a:pt x="568" y="104"/>
                  </a:lnTo>
                  <a:lnTo>
                    <a:pt x="569" y="104"/>
                  </a:lnTo>
                  <a:lnTo>
                    <a:pt x="570" y="104"/>
                  </a:lnTo>
                  <a:lnTo>
                    <a:pt x="570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3" y="104"/>
                  </a:lnTo>
                  <a:lnTo>
                    <a:pt x="574" y="104"/>
                  </a:lnTo>
                  <a:lnTo>
                    <a:pt x="574" y="104"/>
                  </a:lnTo>
                  <a:lnTo>
                    <a:pt x="574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8"/>
                  </a:lnTo>
                  <a:lnTo>
                    <a:pt x="580" y="108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1"/>
                  </a:lnTo>
                  <a:lnTo>
                    <a:pt x="581" y="111"/>
                  </a:lnTo>
                  <a:lnTo>
                    <a:pt x="562" y="111"/>
                  </a:lnTo>
                  <a:lnTo>
                    <a:pt x="562" y="111"/>
                  </a:lnTo>
                  <a:close/>
                  <a:moveTo>
                    <a:pt x="600" y="137"/>
                  </a:moveTo>
                  <a:lnTo>
                    <a:pt x="613" y="137"/>
                  </a:lnTo>
                  <a:lnTo>
                    <a:pt x="613" y="114"/>
                  </a:lnTo>
                  <a:lnTo>
                    <a:pt x="612" y="113"/>
                  </a:lnTo>
                  <a:lnTo>
                    <a:pt x="613" y="113"/>
                  </a:lnTo>
                  <a:lnTo>
                    <a:pt x="613" y="113"/>
                  </a:lnTo>
                  <a:lnTo>
                    <a:pt x="612" y="113"/>
                  </a:lnTo>
                  <a:lnTo>
                    <a:pt x="612" y="112"/>
                  </a:lnTo>
                  <a:lnTo>
                    <a:pt x="613" y="112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4" y="108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9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7" y="111"/>
                  </a:lnTo>
                  <a:lnTo>
                    <a:pt x="626" y="112"/>
                  </a:lnTo>
                  <a:lnTo>
                    <a:pt x="626" y="112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7" y="137"/>
                  </a:lnTo>
                  <a:lnTo>
                    <a:pt x="639" y="137"/>
                  </a:lnTo>
                  <a:lnTo>
                    <a:pt x="639" y="111"/>
                  </a:lnTo>
                  <a:lnTo>
                    <a:pt x="639" y="110"/>
                  </a:lnTo>
                  <a:lnTo>
                    <a:pt x="639" y="110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9" y="108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6"/>
                  </a:lnTo>
                  <a:lnTo>
                    <a:pt x="639" y="106"/>
                  </a:lnTo>
                  <a:lnTo>
                    <a:pt x="639" y="105"/>
                  </a:lnTo>
                  <a:lnTo>
                    <a:pt x="639" y="105"/>
                  </a:lnTo>
                  <a:lnTo>
                    <a:pt x="638" y="105"/>
                  </a:lnTo>
                  <a:lnTo>
                    <a:pt x="638" y="104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0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5" y="99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4" y="97"/>
                  </a:lnTo>
                  <a:lnTo>
                    <a:pt x="633" y="97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2" y="96"/>
                  </a:lnTo>
                  <a:lnTo>
                    <a:pt x="632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29" y="94"/>
                  </a:lnTo>
                  <a:lnTo>
                    <a:pt x="629" y="94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7" y="94"/>
                  </a:lnTo>
                  <a:lnTo>
                    <a:pt x="627" y="94"/>
                  </a:lnTo>
                  <a:lnTo>
                    <a:pt x="626" y="94"/>
                  </a:lnTo>
                  <a:lnTo>
                    <a:pt x="625" y="94"/>
                  </a:lnTo>
                  <a:lnTo>
                    <a:pt x="625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3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1" y="94"/>
                  </a:lnTo>
                  <a:lnTo>
                    <a:pt x="621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19" y="94"/>
                  </a:lnTo>
                  <a:lnTo>
                    <a:pt x="619" y="94"/>
                  </a:lnTo>
                  <a:lnTo>
                    <a:pt x="618" y="94"/>
                  </a:lnTo>
                  <a:lnTo>
                    <a:pt x="618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5" y="95"/>
                  </a:lnTo>
                  <a:lnTo>
                    <a:pt x="615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3" y="97"/>
                  </a:lnTo>
                  <a:lnTo>
                    <a:pt x="613" y="97"/>
                  </a:lnTo>
                  <a:lnTo>
                    <a:pt x="613" y="98"/>
                  </a:lnTo>
                  <a:lnTo>
                    <a:pt x="613" y="98"/>
                  </a:lnTo>
                  <a:lnTo>
                    <a:pt x="612" y="98"/>
                  </a:lnTo>
                  <a:lnTo>
                    <a:pt x="612" y="98"/>
                  </a:lnTo>
                  <a:lnTo>
                    <a:pt x="612" y="99"/>
                  </a:lnTo>
                  <a:lnTo>
                    <a:pt x="612" y="99"/>
                  </a:lnTo>
                  <a:lnTo>
                    <a:pt x="612" y="95"/>
                  </a:lnTo>
                  <a:lnTo>
                    <a:pt x="600" y="95"/>
                  </a:lnTo>
                  <a:lnTo>
                    <a:pt x="600" y="137"/>
                  </a:lnTo>
                  <a:lnTo>
                    <a:pt x="600" y="137"/>
                  </a:lnTo>
                  <a:close/>
                  <a:moveTo>
                    <a:pt x="661" y="81"/>
                  </a:moveTo>
                  <a:lnTo>
                    <a:pt x="648" y="81"/>
                  </a:lnTo>
                  <a:lnTo>
                    <a:pt x="648" y="95"/>
                  </a:lnTo>
                  <a:lnTo>
                    <a:pt x="642" y="95"/>
                  </a:lnTo>
                  <a:lnTo>
                    <a:pt x="642" y="105"/>
                  </a:lnTo>
                  <a:lnTo>
                    <a:pt x="648" y="105"/>
                  </a:lnTo>
                  <a:lnTo>
                    <a:pt x="648" y="137"/>
                  </a:lnTo>
                  <a:lnTo>
                    <a:pt x="661" y="137"/>
                  </a:lnTo>
                  <a:lnTo>
                    <a:pt x="661" y="105"/>
                  </a:lnTo>
                  <a:lnTo>
                    <a:pt x="667" y="105"/>
                  </a:lnTo>
                  <a:lnTo>
                    <a:pt x="667" y="95"/>
                  </a:lnTo>
                  <a:lnTo>
                    <a:pt x="661" y="95"/>
                  </a:lnTo>
                  <a:lnTo>
                    <a:pt x="661" y="81"/>
                  </a:lnTo>
                  <a:lnTo>
                    <a:pt x="661" y="81"/>
                  </a:lnTo>
                  <a:close/>
                  <a:moveTo>
                    <a:pt x="48" y="173"/>
                  </a:moveTo>
                  <a:lnTo>
                    <a:pt x="37" y="173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4" y="175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28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7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5" y="173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3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0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8" y="177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7" y="178"/>
                  </a:lnTo>
                  <a:lnTo>
                    <a:pt x="7" y="179"/>
                  </a:lnTo>
                  <a:lnTo>
                    <a:pt x="6" y="179"/>
                  </a:lnTo>
                  <a:lnTo>
                    <a:pt x="6" y="180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5" y="182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5"/>
                  </a:lnTo>
                  <a:lnTo>
                    <a:pt x="3" y="185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7"/>
                  </a:lnTo>
                  <a:lnTo>
                    <a:pt x="3" y="188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3" y="200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4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6"/>
                  </a:lnTo>
                  <a:lnTo>
                    <a:pt x="6" y="206"/>
                  </a:lnTo>
                  <a:lnTo>
                    <a:pt x="6" y="207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7" y="209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9" y="210"/>
                  </a:lnTo>
                  <a:lnTo>
                    <a:pt x="10" y="211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7" y="215"/>
                  </a:lnTo>
                  <a:lnTo>
                    <a:pt x="18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1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3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29" y="216"/>
                  </a:lnTo>
                  <a:lnTo>
                    <a:pt x="29" y="215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1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4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6" y="210"/>
                  </a:lnTo>
                  <a:lnTo>
                    <a:pt x="37" y="210"/>
                  </a:lnTo>
                  <a:lnTo>
                    <a:pt x="37" y="215"/>
                  </a:lnTo>
                  <a:lnTo>
                    <a:pt x="48" y="215"/>
                  </a:lnTo>
                  <a:lnTo>
                    <a:pt x="48" y="173"/>
                  </a:lnTo>
                  <a:lnTo>
                    <a:pt x="48" y="173"/>
                  </a:lnTo>
                  <a:close/>
                  <a:moveTo>
                    <a:pt x="25" y="183"/>
                  </a:moveTo>
                  <a:lnTo>
                    <a:pt x="25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2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9"/>
                  </a:lnTo>
                  <a:lnTo>
                    <a:pt x="35" y="189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9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2" y="201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8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1" y="204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5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2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8"/>
                  </a:lnTo>
                  <a:lnTo>
                    <a:pt x="16" y="188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4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5" y="183"/>
                  </a:lnTo>
                  <a:lnTo>
                    <a:pt x="25" y="183"/>
                  </a:lnTo>
                  <a:close/>
                  <a:moveTo>
                    <a:pt x="77" y="215"/>
                  </a:moveTo>
                  <a:lnTo>
                    <a:pt x="90" y="215"/>
                  </a:lnTo>
                  <a:lnTo>
                    <a:pt x="90" y="159"/>
                  </a:lnTo>
                  <a:lnTo>
                    <a:pt x="77" y="159"/>
                  </a:lnTo>
                  <a:lnTo>
                    <a:pt x="77" y="215"/>
                  </a:lnTo>
                  <a:lnTo>
                    <a:pt x="77" y="215"/>
                  </a:lnTo>
                  <a:close/>
                  <a:moveTo>
                    <a:pt x="126" y="202"/>
                  </a:move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18" y="206"/>
                  </a:lnTo>
                  <a:lnTo>
                    <a:pt x="118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6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3"/>
                  </a:lnTo>
                  <a:lnTo>
                    <a:pt x="111" y="203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40" y="198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0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40" y="188"/>
                  </a:lnTo>
                  <a:lnTo>
                    <a:pt x="140" y="187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1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5" y="179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2" y="176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30" y="174"/>
                  </a:lnTo>
                  <a:lnTo>
                    <a:pt x="129" y="174"/>
                  </a:lnTo>
                  <a:lnTo>
                    <a:pt x="128" y="174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5" y="172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7" y="171"/>
                  </a:lnTo>
                  <a:lnTo>
                    <a:pt x="117" y="171"/>
                  </a:lnTo>
                  <a:lnTo>
                    <a:pt x="116" y="171"/>
                  </a:lnTo>
                  <a:lnTo>
                    <a:pt x="115" y="171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3" y="172"/>
                  </a:lnTo>
                  <a:lnTo>
                    <a:pt x="113" y="172"/>
                  </a:lnTo>
                  <a:lnTo>
                    <a:pt x="112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0" y="173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08" y="174"/>
                  </a:lnTo>
                  <a:lnTo>
                    <a:pt x="107" y="174"/>
                  </a:lnTo>
                  <a:lnTo>
                    <a:pt x="107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1" y="180"/>
                  </a:lnTo>
                  <a:lnTo>
                    <a:pt x="100" y="181"/>
                  </a:lnTo>
                  <a:lnTo>
                    <a:pt x="100" y="181"/>
                  </a:lnTo>
                  <a:lnTo>
                    <a:pt x="100" y="182"/>
                  </a:lnTo>
                  <a:lnTo>
                    <a:pt x="99" y="182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8"/>
                  </a:lnTo>
                  <a:lnTo>
                    <a:pt x="98" y="199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9" y="202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100" y="205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101" y="207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3" y="209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4" y="210"/>
                  </a:lnTo>
                  <a:lnTo>
                    <a:pt x="104" y="211"/>
                  </a:lnTo>
                  <a:lnTo>
                    <a:pt x="105" y="211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8" y="213"/>
                  </a:lnTo>
                  <a:lnTo>
                    <a:pt x="109" y="213"/>
                  </a:lnTo>
                  <a:lnTo>
                    <a:pt x="109" y="214"/>
                  </a:lnTo>
                  <a:lnTo>
                    <a:pt x="110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2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6" y="216"/>
                  </a:lnTo>
                  <a:lnTo>
                    <a:pt x="117" y="216"/>
                  </a:lnTo>
                  <a:lnTo>
                    <a:pt x="118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2" y="216"/>
                  </a:lnTo>
                  <a:lnTo>
                    <a:pt x="123" y="216"/>
                  </a:lnTo>
                  <a:lnTo>
                    <a:pt x="123" y="215"/>
                  </a:lnTo>
                  <a:lnTo>
                    <a:pt x="124" y="215"/>
                  </a:lnTo>
                  <a:lnTo>
                    <a:pt x="125" y="215"/>
                  </a:lnTo>
                  <a:lnTo>
                    <a:pt x="125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8" y="214"/>
                  </a:lnTo>
                  <a:lnTo>
                    <a:pt x="128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1" y="212"/>
                  </a:lnTo>
                  <a:lnTo>
                    <a:pt x="132" y="211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09"/>
                  </a:lnTo>
                  <a:lnTo>
                    <a:pt x="134" y="209"/>
                  </a:lnTo>
                  <a:lnTo>
                    <a:pt x="134" y="209"/>
                  </a:lnTo>
                  <a:lnTo>
                    <a:pt x="135" y="208"/>
                  </a:lnTo>
                  <a:lnTo>
                    <a:pt x="136" y="208"/>
                  </a:lnTo>
                  <a:lnTo>
                    <a:pt x="136" y="207"/>
                  </a:lnTo>
                  <a:lnTo>
                    <a:pt x="136" y="206"/>
                  </a:lnTo>
                  <a:lnTo>
                    <a:pt x="137" y="206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4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39" y="202"/>
                  </a:lnTo>
                  <a:lnTo>
                    <a:pt x="126" y="202"/>
                  </a:lnTo>
                  <a:lnTo>
                    <a:pt x="126" y="202"/>
                  </a:lnTo>
                  <a:close/>
                  <a:moveTo>
                    <a:pt x="109" y="189"/>
                  </a:moveTo>
                  <a:lnTo>
                    <a:pt x="109" y="189"/>
                  </a:lnTo>
                  <a:lnTo>
                    <a:pt x="109" y="188"/>
                  </a:lnTo>
                  <a:lnTo>
                    <a:pt x="109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2" y="184"/>
                  </a:lnTo>
                  <a:lnTo>
                    <a:pt x="113" y="184"/>
                  </a:lnTo>
                  <a:lnTo>
                    <a:pt x="113" y="183"/>
                  </a:lnTo>
                  <a:lnTo>
                    <a:pt x="113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5" y="182"/>
                  </a:lnTo>
                  <a:lnTo>
                    <a:pt x="115" y="182"/>
                  </a:lnTo>
                  <a:lnTo>
                    <a:pt x="116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8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8" y="187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09" y="189"/>
                  </a:lnTo>
                  <a:lnTo>
                    <a:pt x="109" y="189"/>
                  </a:lnTo>
                  <a:close/>
                  <a:moveTo>
                    <a:pt x="191" y="173"/>
                  </a:moveTo>
                  <a:lnTo>
                    <a:pt x="179" y="173"/>
                  </a:lnTo>
                  <a:lnTo>
                    <a:pt x="179" y="177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8" y="175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6" y="174"/>
                  </a:lnTo>
                  <a:lnTo>
                    <a:pt x="176" y="174"/>
                  </a:lnTo>
                  <a:lnTo>
                    <a:pt x="175" y="174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3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1" y="172"/>
                  </a:lnTo>
                  <a:lnTo>
                    <a:pt x="171" y="171"/>
                  </a:lnTo>
                  <a:lnTo>
                    <a:pt x="170" y="171"/>
                  </a:lnTo>
                  <a:lnTo>
                    <a:pt x="170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6" y="171"/>
                  </a:lnTo>
                  <a:lnTo>
                    <a:pt x="165" y="171"/>
                  </a:lnTo>
                  <a:lnTo>
                    <a:pt x="164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9" y="172"/>
                  </a:lnTo>
                  <a:lnTo>
                    <a:pt x="159" y="172"/>
                  </a:lnTo>
                  <a:lnTo>
                    <a:pt x="158" y="172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4" y="174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51" y="176"/>
                  </a:lnTo>
                  <a:lnTo>
                    <a:pt x="151" y="177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49" y="178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80"/>
                  </a:lnTo>
                  <a:lnTo>
                    <a:pt x="148" y="181"/>
                  </a:lnTo>
                  <a:lnTo>
                    <a:pt x="147" y="181"/>
                  </a:lnTo>
                  <a:lnTo>
                    <a:pt x="147" y="182"/>
                  </a:lnTo>
                  <a:lnTo>
                    <a:pt x="147" y="182"/>
                  </a:lnTo>
                  <a:lnTo>
                    <a:pt x="147" y="183"/>
                  </a:lnTo>
                  <a:lnTo>
                    <a:pt x="146" y="183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90"/>
                  </a:lnTo>
                  <a:lnTo>
                    <a:pt x="144" y="191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4" y="197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5" y="199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2"/>
                  </a:lnTo>
                  <a:lnTo>
                    <a:pt x="146" y="203"/>
                  </a:lnTo>
                  <a:lnTo>
                    <a:pt x="146" y="204"/>
                  </a:lnTo>
                  <a:lnTo>
                    <a:pt x="147" y="204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47" y="206"/>
                  </a:lnTo>
                  <a:lnTo>
                    <a:pt x="148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9" y="208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2" y="211"/>
                  </a:lnTo>
                  <a:lnTo>
                    <a:pt x="152" y="212"/>
                  </a:lnTo>
                  <a:lnTo>
                    <a:pt x="153" y="212"/>
                  </a:lnTo>
                  <a:lnTo>
                    <a:pt x="153" y="212"/>
                  </a:lnTo>
                  <a:lnTo>
                    <a:pt x="154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6" y="213"/>
                  </a:lnTo>
                  <a:lnTo>
                    <a:pt x="156" y="214"/>
                  </a:lnTo>
                  <a:lnTo>
                    <a:pt x="157" y="214"/>
                  </a:lnTo>
                  <a:lnTo>
                    <a:pt x="157" y="214"/>
                  </a:lnTo>
                  <a:lnTo>
                    <a:pt x="158" y="214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0" y="215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3" y="215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5" y="214"/>
                  </a:lnTo>
                  <a:lnTo>
                    <a:pt x="175" y="214"/>
                  </a:lnTo>
                  <a:lnTo>
                    <a:pt x="175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79" y="215"/>
                  </a:lnTo>
                  <a:lnTo>
                    <a:pt x="191" y="215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167" y="183"/>
                  </a:move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7" y="189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8" y="191"/>
                  </a:lnTo>
                  <a:lnTo>
                    <a:pt x="178" y="192"/>
                  </a:lnTo>
                  <a:lnTo>
                    <a:pt x="178" y="193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6" y="199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5" y="200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69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2" y="203"/>
                  </a:lnTo>
                  <a:lnTo>
                    <a:pt x="162" y="203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8" y="199"/>
                  </a:lnTo>
                  <a:lnTo>
                    <a:pt x="158" y="198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6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2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2" y="185"/>
                  </a:lnTo>
                  <a:lnTo>
                    <a:pt x="162" y="184"/>
                  </a:lnTo>
                  <a:lnTo>
                    <a:pt x="163" y="184"/>
                  </a:lnTo>
                  <a:lnTo>
                    <a:pt x="163" y="183"/>
                  </a:lnTo>
                  <a:lnTo>
                    <a:pt x="163" y="183"/>
                  </a:lnTo>
                  <a:lnTo>
                    <a:pt x="164" y="183"/>
                  </a:lnTo>
                  <a:lnTo>
                    <a:pt x="164" y="183"/>
                  </a:lnTo>
                  <a:lnTo>
                    <a:pt x="165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3"/>
                  </a:lnTo>
                  <a:close/>
                  <a:moveTo>
                    <a:pt x="243" y="159"/>
                  </a:moveTo>
                  <a:lnTo>
                    <a:pt x="231" y="159"/>
                  </a:lnTo>
                  <a:lnTo>
                    <a:pt x="231" y="176"/>
                  </a:lnTo>
                  <a:lnTo>
                    <a:pt x="230" y="176"/>
                  </a:lnTo>
                  <a:lnTo>
                    <a:pt x="229" y="175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4"/>
                  </a:lnTo>
                  <a:lnTo>
                    <a:pt x="227" y="174"/>
                  </a:lnTo>
                  <a:lnTo>
                    <a:pt x="227" y="174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4" y="172"/>
                  </a:lnTo>
                  <a:lnTo>
                    <a:pt x="224" y="172"/>
                  </a:lnTo>
                  <a:lnTo>
                    <a:pt x="223" y="172"/>
                  </a:lnTo>
                  <a:lnTo>
                    <a:pt x="222" y="172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9" y="171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7" y="171"/>
                  </a:lnTo>
                  <a:lnTo>
                    <a:pt x="216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2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1" y="172"/>
                  </a:lnTo>
                  <a:lnTo>
                    <a:pt x="210" y="172"/>
                  </a:lnTo>
                  <a:lnTo>
                    <a:pt x="210" y="173"/>
                  </a:lnTo>
                  <a:lnTo>
                    <a:pt x="209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6" y="174"/>
                  </a:lnTo>
                  <a:lnTo>
                    <a:pt x="206" y="175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04" y="176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8"/>
                  </a:lnTo>
                  <a:lnTo>
                    <a:pt x="202" y="178"/>
                  </a:lnTo>
                  <a:lnTo>
                    <a:pt x="202" y="179"/>
                  </a:lnTo>
                  <a:lnTo>
                    <a:pt x="201" y="179"/>
                  </a:lnTo>
                  <a:lnTo>
                    <a:pt x="201" y="180"/>
                  </a:lnTo>
                  <a:lnTo>
                    <a:pt x="201" y="181"/>
                  </a:lnTo>
                  <a:lnTo>
                    <a:pt x="200" y="181"/>
                  </a:lnTo>
                  <a:lnTo>
                    <a:pt x="200" y="182"/>
                  </a:lnTo>
                  <a:lnTo>
                    <a:pt x="199" y="182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98" y="186"/>
                  </a:lnTo>
                  <a:lnTo>
                    <a:pt x="198" y="186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8"/>
                  </a:lnTo>
                  <a:lnTo>
                    <a:pt x="197" y="189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1"/>
                  </a:lnTo>
                  <a:lnTo>
                    <a:pt x="197" y="192"/>
                  </a:lnTo>
                  <a:lnTo>
                    <a:pt x="197" y="193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7" y="195"/>
                  </a:lnTo>
                  <a:lnTo>
                    <a:pt x="197" y="196"/>
                  </a:lnTo>
                  <a:lnTo>
                    <a:pt x="197" y="197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8" y="199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199" y="203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1" y="207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4" y="211"/>
                  </a:lnTo>
                  <a:lnTo>
                    <a:pt x="205" y="211"/>
                  </a:lnTo>
                  <a:lnTo>
                    <a:pt x="205" y="212"/>
                  </a:lnTo>
                  <a:lnTo>
                    <a:pt x="206" y="212"/>
                  </a:lnTo>
                  <a:lnTo>
                    <a:pt x="206" y="213"/>
                  </a:lnTo>
                  <a:lnTo>
                    <a:pt x="207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9" y="214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1" y="214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3" y="215"/>
                  </a:lnTo>
                  <a:lnTo>
                    <a:pt x="213" y="216"/>
                  </a:lnTo>
                  <a:lnTo>
                    <a:pt x="214" y="216"/>
                  </a:lnTo>
                  <a:lnTo>
                    <a:pt x="215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7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9" y="216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3" y="216"/>
                  </a:lnTo>
                  <a:lnTo>
                    <a:pt x="223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7" y="214"/>
                  </a:lnTo>
                  <a:lnTo>
                    <a:pt x="227" y="214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15"/>
                  </a:lnTo>
                  <a:lnTo>
                    <a:pt x="243" y="215"/>
                  </a:lnTo>
                  <a:lnTo>
                    <a:pt x="243" y="159"/>
                  </a:lnTo>
                  <a:lnTo>
                    <a:pt x="243" y="159"/>
                  </a:lnTo>
                  <a:close/>
                  <a:moveTo>
                    <a:pt x="220" y="183"/>
                  </a:move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5" y="184"/>
                  </a:lnTo>
                  <a:lnTo>
                    <a:pt x="225" y="184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29" y="188"/>
                  </a:lnTo>
                  <a:lnTo>
                    <a:pt x="229" y="189"/>
                  </a:lnTo>
                  <a:lnTo>
                    <a:pt x="230" y="189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31" y="192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6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29" y="198"/>
                  </a:lnTo>
                  <a:lnTo>
                    <a:pt x="229" y="198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7" y="201"/>
                  </a:lnTo>
                  <a:lnTo>
                    <a:pt x="227" y="202"/>
                  </a:lnTo>
                  <a:lnTo>
                    <a:pt x="227" y="202"/>
                  </a:lnTo>
                  <a:lnTo>
                    <a:pt x="226" y="202"/>
                  </a:lnTo>
                  <a:lnTo>
                    <a:pt x="226" y="203"/>
                  </a:lnTo>
                  <a:lnTo>
                    <a:pt x="225" y="203"/>
                  </a:lnTo>
                  <a:lnTo>
                    <a:pt x="225" y="203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3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1" y="204"/>
                  </a:lnTo>
                  <a:lnTo>
                    <a:pt x="221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19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3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lnTo>
                    <a:pt x="211" y="200"/>
                  </a:lnTo>
                  <a:lnTo>
                    <a:pt x="211" y="200"/>
                  </a:lnTo>
                  <a:lnTo>
                    <a:pt x="210" y="199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6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210" y="192"/>
                  </a:lnTo>
                  <a:lnTo>
                    <a:pt x="210" y="191"/>
                  </a:lnTo>
                  <a:lnTo>
                    <a:pt x="210" y="191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0" y="188"/>
                  </a:lnTo>
                  <a:lnTo>
                    <a:pt x="211" y="188"/>
                  </a:lnTo>
                  <a:lnTo>
                    <a:pt x="211" y="187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4" y="185"/>
                  </a:lnTo>
                  <a:lnTo>
                    <a:pt x="215" y="185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3"/>
                  </a:lnTo>
                  <a:lnTo>
                    <a:pt x="216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9" y="183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0" y="183"/>
                  </a:lnTo>
                  <a:close/>
                  <a:moveTo>
                    <a:pt x="279" y="202"/>
                  </a:move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7" y="202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5"/>
                  </a:lnTo>
                  <a:lnTo>
                    <a:pt x="275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6"/>
                  </a:lnTo>
                  <a:lnTo>
                    <a:pt x="270" y="205"/>
                  </a:lnTo>
                  <a:lnTo>
                    <a:pt x="270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8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6" y="205"/>
                  </a:lnTo>
                  <a:lnTo>
                    <a:pt x="266" y="205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4" y="204"/>
                  </a:lnTo>
                  <a:lnTo>
                    <a:pt x="264" y="203"/>
                  </a:lnTo>
                  <a:lnTo>
                    <a:pt x="264" y="203"/>
                  </a:lnTo>
                  <a:lnTo>
                    <a:pt x="264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1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93" y="198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3"/>
                  </a:lnTo>
                  <a:lnTo>
                    <a:pt x="293" y="193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3" y="190"/>
                  </a:lnTo>
                  <a:lnTo>
                    <a:pt x="293" y="189"/>
                  </a:lnTo>
                  <a:lnTo>
                    <a:pt x="292" y="189"/>
                  </a:lnTo>
                  <a:lnTo>
                    <a:pt x="292" y="188"/>
                  </a:lnTo>
                  <a:lnTo>
                    <a:pt x="292" y="187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2" y="185"/>
                  </a:lnTo>
                  <a:lnTo>
                    <a:pt x="291" y="184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2"/>
                  </a:lnTo>
                  <a:lnTo>
                    <a:pt x="290" y="182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88" y="180"/>
                  </a:lnTo>
                  <a:lnTo>
                    <a:pt x="288" y="179"/>
                  </a:lnTo>
                  <a:lnTo>
                    <a:pt x="288" y="179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86" y="178"/>
                  </a:lnTo>
                  <a:lnTo>
                    <a:pt x="286" y="177"/>
                  </a:lnTo>
                  <a:lnTo>
                    <a:pt x="285" y="176"/>
                  </a:lnTo>
                  <a:lnTo>
                    <a:pt x="285" y="176"/>
                  </a:lnTo>
                  <a:lnTo>
                    <a:pt x="284" y="175"/>
                  </a:lnTo>
                  <a:lnTo>
                    <a:pt x="283" y="175"/>
                  </a:lnTo>
                  <a:lnTo>
                    <a:pt x="283" y="175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1" y="174"/>
                  </a:lnTo>
                  <a:lnTo>
                    <a:pt x="281" y="173"/>
                  </a:lnTo>
                  <a:lnTo>
                    <a:pt x="280" y="173"/>
                  </a:lnTo>
                  <a:lnTo>
                    <a:pt x="279" y="172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7" y="172"/>
                  </a:lnTo>
                  <a:lnTo>
                    <a:pt x="276" y="172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4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2"/>
                  </a:lnTo>
                  <a:lnTo>
                    <a:pt x="265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63" y="172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1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9" y="175"/>
                  </a:lnTo>
                  <a:lnTo>
                    <a:pt x="259" y="175"/>
                  </a:lnTo>
                  <a:lnTo>
                    <a:pt x="258" y="175"/>
                  </a:lnTo>
                  <a:lnTo>
                    <a:pt x="258" y="176"/>
                  </a:lnTo>
                  <a:lnTo>
                    <a:pt x="257" y="176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4" y="179"/>
                  </a:lnTo>
                  <a:lnTo>
                    <a:pt x="254" y="180"/>
                  </a:lnTo>
                  <a:lnTo>
                    <a:pt x="253" y="181"/>
                  </a:lnTo>
                  <a:lnTo>
                    <a:pt x="253" y="181"/>
                  </a:lnTo>
                  <a:lnTo>
                    <a:pt x="252" y="182"/>
                  </a:lnTo>
                  <a:lnTo>
                    <a:pt x="252" y="182"/>
                  </a:lnTo>
                  <a:lnTo>
                    <a:pt x="252" y="183"/>
                  </a:lnTo>
                  <a:lnTo>
                    <a:pt x="252" y="183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6"/>
                  </a:lnTo>
                  <a:lnTo>
                    <a:pt x="251" y="186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9"/>
                  </a:lnTo>
                  <a:lnTo>
                    <a:pt x="250" y="190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2"/>
                  </a:lnTo>
                  <a:lnTo>
                    <a:pt x="250" y="193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0" y="196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50" y="198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1" y="201"/>
                  </a:lnTo>
                  <a:lnTo>
                    <a:pt x="251" y="201"/>
                  </a:lnTo>
                  <a:lnTo>
                    <a:pt x="251" y="202"/>
                  </a:lnTo>
                  <a:lnTo>
                    <a:pt x="251" y="203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3" y="206"/>
                  </a:lnTo>
                  <a:lnTo>
                    <a:pt x="254" y="206"/>
                  </a:lnTo>
                  <a:lnTo>
                    <a:pt x="254" y="207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5" y="209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7" y="211"/>
                  </a:lnTo>
                  <a:lnTo>
                    <a:pt x="258" y="211"/>
                  </a:lnTo>
                  <a:lnTo>
                    <a:pt x="258" y="212"/>
                  </a:lnTo>
                  <a:lnTo>
                    <a:pt x="259" y="212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1" y="213"/>
                  </a:lnTo>
                  <a:lnTo>
                    <a:pt x="262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lnTo>
                    <a:pt x="264" y="215"/>
                  </a:lnTo>
                  <a:lnTo>
                    <a:pt x="265" y="215"/>
                  </a:lnTo>
                  <a:lnTo>
                    <a:pt x="266" y="215"/>
                  </a:lnTo>
                  <a:lnTo>
                    <a:pt x="267" y="216"/>
                  </a:lnTo>
                  <a:lnTo>
                    <a:pt x="267" y="216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1" y="216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5" y="216"/>
                  </a:lnTo>
                  <a:lnTo>
                    <a:pt x="275" y="216"/>
                  </a:lnTo>
                  <a:lnTo>
                    <a:pt x="276" y="215"/>
                  </a:lnTo>
                  <a:lnTo>
                    <a:pt x="277" y="215"/>
                  </a:lnTo>
                  <a:lnTo>
                    <a:pt x="278" y="215"/>
                  </a:lnTo>
                  <a:lnTo>
                    <a:pt x="278" y="214"/>
                  </a:lnTo>
                  <a:lnTo>
                    <a:pt x="279" y="214"/>
                  </a:lnTo>
                  <a:lnTo>
                    <a:pt x="280" y="214"/>
                  </a:lnTo>
                  <a:lnTo>
                    <a:pt x="280" y="214"/>
                  </a:lnTo>
                  <a:lnTo>
                    <a:pt x="281" y="213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2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5" y="211"/>
                  </a:lnTo>
                  <a:lnTo>
                    <a:pt x="285" y="210"/>
                  </a:lnTo>
                  <a:lnTo>
                    <a:pt x="285" y="210"/>
                  </a:lnTo>
                  <a:lnTo>
                    <a:pt x="286" y="209"/>
                  </a:lnTo>
                  <a:lnTo>
                    <a:pt x="287" y="209"/>
                  </a:lnTo>
                  <a:lnTo>
                    <a:pt x="287" y="209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07"/>
                  </a:lnTo>
                  <a:lnTo>
                    <a:pt x="289" y="206"/>
                  </a:lnTo>
                  <a:lnTo>
                    <a:pt x="289" y="206"/>
                  </a:lnTo>
                  <a:lnTo>
                    <a:pt x="290" y="205"/>
                  </a:lnTo>
                  <a:lnTo>
                    <a:pt x="290" y="204"/>
                  </a:lnTo>
                  <a:lnTo>
                    <a:pt x="290" y="204"/>
                  </a:lnTo>
                  <a:lnTo>
                    <a:pt x="291" y="203"/>
                  </a:lnTo>
                  <a:lnTo>
                    <a:pt x="292" y="202"/>
                  </a:lnTo>
                  <a:lnTo>
                    <a:pt x="292" y="202"/>
                  </a:lnTo>
                  <a:lnTo>
                    <a:pt x="279" y="202"/>
                  </a:lnTo>
                  <a:lnTo>
                    <a:pt x="279" y="202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2" y="187"/>
                  </a:lnTo>
                  <a:lnTo>
                    <a:pt x="262" y="187"/>
                  </a:lnTo>
                  <a:lnTo>
                    <a:pt x="262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4" y="185"/>
                  </a:lnTo>
                  <a:lnTo>
                    <a:pt x="264" y="184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7" y="183"/>
                  </a:lnTo>
                  <a:lnTo>
                    <a:pt x="267" y="183"/>
                  </a:lnTo>
                  <a:lnTo>
                    <a:pt x="267" y="182"/>
                  </a:lnTo>
                  <a:lnTo>
                    <a:pt x="268" y="182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5" y="182"/>
                  </a:lnTo>
                  <a:lnTo>
                    <a:pt x="275" y="183"/>
                  </a:lnTo>
                  <a:lnTo>
                    <a:pt x="275" y="183"/>
                  </a:lnTo>
                  <a:lnTo>
                    <a:pt x="276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78" y="184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7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9"/>
                  </a:lnTo>
                  <a:lnTo>
                    <a:pt x="281" y="189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301" y="215"/>
                  </a:moveTo>
                  <a:lnTo>
                    <a:pt x="313" y="215"/>
                  </a:lnTo>
                  <a:lnTo>
                    <a:pt x="313" y="191"/>
                  </a:lnTo>
                  <a:lnTo>
                    <a:pt x="313" y="191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13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9" y="185"/>
                  </a:lnTo>
                  <a:lnTo>
                    <a:pt x="319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1" y="184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3" y="184"/>
                  </a:lnTo>
                  <a:lnTo>
                    <a:pt x="323" y="184"/>
                  </a:lnTo>
                  <a:lnTo>
                    <a:pt x="323" y="171"/>
                  </a:lnTo>
                  <a:lnTo>
                    <a:pt x="323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8" y="172"/>
                  </a:lnTo>
                  <a:lnTo>
                    <a:pt x="318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7"/>
                  </a:lnTo>
                  <a:lnTo>
                    <a:pt x="312" y="173"/>
                  </a:lnTo>
                  <a:lnTo>
                    <a:pt x="301" y="173"/>
                  </a:lnTo>
                  <a:lnTo>
                    <a:pt x="301" y="215"/>
                  </a:lnTo>
                  <a:lnTo>
                    <a:pt x="301" y="215"/>
                  </a:lnTo>
                  <a:close/>
                  <a:moveTo>
                    <a:pt x="359" y="185"/>
                  </a:moveTo>
                  <a:lnTo>
                    <a:pt x="359" y="184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4" y="175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3" y="174"/>
                  </a:lnTo>
                  <a:lnTo>
                    <a:pt x="353" y="174"/>
                  </a:lnTo>
                  <a:lnTo>
                    <a:pt x="352" y="173"/>
                  </a:lnTo>
                  <a:lnTo>
                    <a:pt x="351" y="173"/>
                  </a:lnTo>
                  <a:lnTo>
                    <a:pt x="351" y="173"/>
                  </a:lnTo>
                  <a:lnTo>
                    <a:pt x="350" y="172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7" y="171"/>
                  </a:lnTo>
                  <a:lnTo>
                    <a:pt x="347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5" y="171"/>
                  </a:lnTo>
                  <a:lnTo>
                    <a:pt x="344" y="171"/>
                  </a:lnTo>
                  <a:lnTo>
                    <a:pt x="344" y="171"/>
                  </a:lnTo>
                  <a:lnTo>
                    <a:pt x="343" y="171"/>
                  </a:lnTo>
                  <a:lnTo>
                    <a:pt x="343" y="171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40" y="171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7" y="172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3" y="174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30" y="178"/>
                  </a:lnTo>
                  <a:lnTo>
                    <a:pt x="329" y="178"/>
                  </a:lnTo>
                  <a:lnTo>
                    <a:pt x="328" y="179"/>
                  </a:lnTo>
                  <a:lnTo>
                    <a:pt x="328" y="179"/>
                  </a:lnTo>
                  <a:lnTo>
                    <a:pt x="328" y="180"/>
                  </a:lnTo>
                  <a:lnTo>
                    <a:pt x="328" y="180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4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8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1"/>
                  </a:lnTo>
                  <a:lnTo>
                    <a:pt x="328" y="191"/>
                  </a:lnTo>
                  <a:lnTo>
                    <a:pt x="329" y="191"/>
                  </a:lnTo>
                  <a:lnTo>
                    <a:pt x="329" y="192"/>
                  </a:lnTo>
                  <a:lnTo>
                    <a:pt x="330" y="192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1" y="193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2" y="194"/>
                  </a:lnTo>
                  <a:lnTo>
                    <a:pt x="332" y="195"/>
                  </a:lnTo>
                  <a:lnTo>
                    <a:pt x="332" y="195"/>
                  </a:lnTo>
                  <a:lnTo>
                    <a:pt x="333" y="195"/>
                  </a:lnTo>
                  <a:lnTo>
                    <a:pt x="334" y="195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5" y="196"/>
                  </a:lnTo>
                  <a:lnTo>
                    <a:pt x="335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7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40" y="197"/>
                  </a:lnTo>
                  <a:lnTo>
                    <a:pt x="340" y="19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9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5"/>
                  </a:lnTo>
                  <a:lnTo>
                    <a:pt x="341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3"/>
                  </a:lnTo>
                  <a:lnTo>
                    <a:pt x="339" y="203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27" y="202"/>
                  </a:lnTo>
                  <a:lnTo>
                    <a:pt x="327" y="202"/>
                  </a:lnTo>
                  <a:lnTo>
                    <a:pt x="327" y="203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7"/>
                  </a:lnTo>
                  <a:lnTo>
                    <a:pt x="328" y="207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1"/>
                  </a:lnTo>
                  <a:lnTo>
                    <a:pt x="331" y="211"/>
                  </a:lnTo>
                  <a:lnTo>
                    <a:pt x="331" y="211"/>
                  </a:lnTo>
                  <a:lnTo>
                    <a:pt x="331" y="212"/>
                  </a:lnTo>
                  <a:lnTo>
                    <a:pt x="331" y="212"/>
                  </a:lnTo>
                  <a:lnTo>
                    <a:pt x="332" y="212"/>
                  </a:lnTo>
                  <a:lnTo>
                    <a:pt x="332" y="213"/>
                  </a:lnTo>
                  <a:lnTo>
                    <a:pt x="332" y="213"/>
                  </a:lnTo>
                  <a:lnTo>
                    <a:pt x="333" y="213"/>
                  </a:lnTo>
                  <a:lnTo>
                    <a:pt x="334" y="213"/>
                  </a:lnTo>
                  <a:lnTo>
                    <a:pt x="334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6" y="214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9" y="21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41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45" y="216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8" y="215"/>
                  </a:lnTo>
                  <a:lnTo>
                    <a:pt x="349" y="215"/>
                  </a:lnTo>
                  <a:lnTo>
                    <a:pt x="349" y="215"/>
                  </a:lnTo>
                  <a:lnTo>
                    <a:pt x="350" y="215"/>
                  </a:lnTo>
                  <a:lnTo>
                    <a:pt x="350" y="215"/>
                  </a:lnTo>
                  <a:lnTo>
                    <a:pt x="350" y="214"/>
                  </a:lnTo>
                  <a:lnTo>
                    <a:pt x="351" y="214"/>
                  </a:lnTo>
                  <a:lnTo>
                    <a:pt x="351" y="214"/>
                  </a:lnTo>
                  <a:lnTo>
                    <a:pt x="352" y="214"/>
                  </a:lnTo>
                  <a:lnTo>
                    <a:pt x="353" y="214"/>
                  </a:lnTo>
                  <a:lnTo>
                    <a:pt x="353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5" y="212"/>
                  </a:lnTo>
                  <a:lnTo>
                    <a:pt x="355" y="212"/>
                  </a:lnTo>
                  <a:lnTo>
                    <a:pt x="356" y="212"/>
                  </a:lnTo>
                  <a:lnTo>
                    <a:pt x="356" y="212"/>
                  </a:lnTo>
                  <a:lnTo>
                    <a:pt x="357" y="211"/>
                  </a:lnTo>
                  <a:lnTo>
                    <a:pt x="357" y="211"/>
                  </a:lnTo>
                  <a:lnTo>
                    <a:pt x="357" y="210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8" y="209"/>
                  </a:lnTo>
                  <a:lnTo>
                    <a:pt x="358" y="209"/>
                  </a:lnTo>
                  <a:lnTo>
                    <a:pt x="359" y="209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7"/>
                  </a:lnTo>
                  <a:lnTo>
                    <a:pt x="359" y="206"/>
                  </a:lnTo>
                  <a:lnTo>
                    <a:pt x="360" y="206"/>
                  </a:lnTo>
                  <a:lnTo>
                    <a:pt x="360" y="205"/>
                  </a:lnTo>
                  <a:lnTo>
                    <a:pt x="360" y="205"/>
                  </a:lnTo>
                  <a:lnTo>
                    <a:pt x="361" y="205"/>
                  </a:lnTo>
                  <a:lnTo>
                    <a:pt x="361" y="204"/>
                  </a:lnTo>
                  <a:lnTo>
                    <a:pt x="361" y="204"/>
                  </a:lnTo>
                  <a:lnTo>
                    <a:pt x="361" y="203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1"/>
                  </a:lnTo>
                  <a:lnTo>
                    <a:pt x="361" y="201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199"/>
                  </a:lnTo>
                  <a:lnTo>
                    <a:pt x="361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7"/>
                  </a:lnTo>
                  <a:lnTo>
                    <a:pt x="360" y="197"/>
                  </a:lnTo>
                  <a:lnTo>
                    <a:pt x="359" y="197"/>
                  </a:lnTo>
                  <a:lnTo>
                    <a:pt x="359" y="196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8" y="195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2"/>
                  </a:lnTo>
                  <a:lnTo>
                    <a:pt x="356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2" y="190"/>
                  </a:lnTo>
                  <a:lnTo>
                    <a:pt x="352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8" y="189"/>
                  </a:lnTo>
                  <a:lnTo>
                    <a:pt x="348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46" y="188"/>
                  </a:lnTo>
                  <a:lnTo>
                    <a:pt x="345" y="188"/>
                  </a:lnTo>
                  <a:lnTo>
                    <a:pt x="344" y="188"/>
                  </a:lnTo>
                  <a:lnTo>
                    <a:pt x="344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4"/>
                  </a:lnTo>
                  <a:lnTo>
                    <a:pt x="347" y="184"/>
                  </a:lnTo>
                  <a:lnTo>
                    <a:pt x="347" y="185"/>
                  </a:lnTo>
                  <a:lnTo>
                    <a:pt x="359" y="185"/>
                  </a:lnTo>
                  <a:lnTo>
                    <a:pt x="359" y="185"/>
                  </a:lnTo>
                  <a:close/>
                  <a:moveTo>
                    <a:pt x="367" y="215"/>
                  </a:moveTo>
                  <a:lnTo>
                    <a:pt x="380" y="215"/>
                  </a:lnTo>
                  <a:lnTo>
                    <a:pt x="380" y="191"/>
                  </a:lnTo>
                  <a:lnTo>
                    <a:pt x="379" y="191"/>
                  </a:lnTo>
                  <a:lnTo>
                    <a:pt x="380" y="191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79" y="189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2" y="185"/>
                  </a:lnTo>
                  <a:lnTo>
                    <a:pt x="382" y="185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3" y="184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1" y="185"/>
                  </a:lnTo>
                  <a:lnTo>
                    <a:pt x="391" y="185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7"/>
                  </a:lnTo>
                  <a:lnTo>
                    <a:pt x="392" y="187"/>
                  </a:lnTo>
                  <a:lnTo>
                    <a:pt x="393" y="188"/>
                  </a:lnTo>
                  <a:lnTo>
                    <a:pt x="393" y="189"/>
                  </a:lnTo>
                  <a:lnTo>
                    <a:pt x="393" y="189"/>
                  </a:lnTo>
                  <a:lnTo>
                    <a:pt x="393" y="190"/>
                  </a:lnTo>
                  <a:lnTo>
                    <a:pt x="393" y="190"/>
                  </a:lnTo>
                  <a:lnTo>
                    <a:pt x="393" y="191"/>
                  </a:lnTo>
                  <a:lnTo>
                    <a:pt x="393" y="192"/>
                  </a:lnTo>
                  <a:lnTo>
                    <a:pt x="393" y="215"/>
                  </a:lnTo>
                  <a:lnTo>
                    <a:pt x="406" y="215"/>
                  </a:lnTo>
                  <a:lnTo>
                    <a:pt x="406" y="191"/>
                  </a:lnTo>
                  <a:lnTo>
                    <a:pt x="405" y="191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8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399" y="174"/>
                  </a:lnTo>
                  <a:lnTo>
                    <a:pt x="399" y="173"/>
                  </a:lnTo>
                  <a:lnTo>
                    <a:pt x="398" y="173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6" y="172"/>
                  </a:lnTo>
                  <a:lnTo>
                    <a:pt x="396" y="172"/>
                  </a:lnTo>
                  <a:lnTo>
                    <a:pt x="395" y="172"/>
                  </a:lnTo>
                  <a:lnTo>
                    <a:pt x="395" y="172"/>
                  </a:lnTo>
                  <a:lnTo>
                    <a:pt x="394" y="171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0" y="171"/>
                  </a:lnTo>
                  <a:lnTo>
                    <a:pt x="389" y="171"/>
                  </a:lnTo>
                  <a:lnTo>
                    <a:pt x="389" y="171"/>
                  </a:lnTo>
                  <a:lnTo>
                    <a:pt x="388" y="171"/>
                  </a:lnTo>
                  <a:lnTo>
                    <a:pt x="388" y="171"/>
                  </a:lnTo>
                  <a:lnTo>
                    <a:pt x="387" y="171"/>
                  </a:lnTo>
                  <a:lnTo>
                    <a:pt x="387" y="171"/>
                  </a:lnTo>
                  <a:lnTo>
                    <a:pt x="386" y="172"/>
                  </a:lnTo>
                  <a:lnTo>
                    <a:pt x="385" y="172"/>
                  </a:lnTo>
                  <a:lnTo>
                    <a:pt x="385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3" y="173"/>
                  </a:lnTo>
                  <a:lnTo>
                    <a:pt x="382" y="173"/>
                  </a:lnTo>
                  <a:lnTo>
                    <a:pt x="382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5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80" y="176"/>
                  </a:lnTo>
                  <a:lnTo>
                    <a:pt x="380" y="176"/>
                  </a:lnTo>
                  <a:lnTo>
                    <a:pt x="380" y="159"/>
                  </a:lnTo>
                  <a:lnTo>
                    <a:pt x="367" y="159"/>
                  </a:lnTo>
                  <a:lnTo>
                    <a:pt x="367" y="215"/>
                  </a:lnTo>
                  <a:lnTo>
                    <a:pt x="367" y="215"/>
                  </a:lnTo>
                  <a:close/>
                  <a:moveTo>
                    <a:pt x="427" y="173"/>
                  </a:moveTo>
                  <a:lnTo>
                    <a:pt x="414" y="173"/>
                  </a:lnTo>
                  <a:lnTo>
                    <a:pt x="414" y="215"/>
                  </a:lnTo>
                  <a:lnTo>
                    <a:pt x="427" y="215"/>
                  </a:lnTo>
                  <a:lnTo>
                    <a:pt x="427" y="173"/>
                  </a:lnTo>
                  <a:lnTo>
                    <a:pt x="427" y="173"/>
                  </a:lnTo>
                  <a:close/>
                  <a:moveTo>
                    <a:pt x="427" y="159"/>
                  </a:moveTo>
                  <a:lnTo>
                    <a:pt x="414" y="159"/>
                  </a:lnTo>
                  <a:lnTo>
                    <a:pt x="414" y="168"/>
                  </a:lnTo>
                  <a:lnTo>
                    <a:pt x="427" y="168"/>
                  </a:lnTo>
                  <a:lnTo>
                    <a:pt x="427" y="159"/>
                  </a:lnTo>
                  <a:lnTo>
                    <a:pt x="427" y="159"/>
                  </a:lnTo>
                  <a:close/>
                  <a:moveTo>
                    <a:pt x="435" y="229"/>
                  </a:moveTo>
                  <a:lnTo>
                    <a:pt x="448" y="229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49" y="213"/>
                  </a:lnTo>
                  <a:lnTo>
                    <a:pt x="450" y="213"/>
                  </a:lnTo>
                  <a:lnTo>
                    <a:pt x="450" y="213"/>
                  </a:lnTo>
                  <a:lnTo>
                    <a:pt x="451" y="213"/>
                  </a:lnTo>
                  <a:lnTo>
                    <a:pt x="452" y="214"/>
                  </a:lnTo>
                  <a:lnTo>
                    <a:pt x="452" y="214"/>
                  </a:lnTo>
                  <a:lnTo>
                    <a:pt x="453" y="214"/>
                  </a:lnTo>
                  <a:lnTo>
                    <a:pt x="453" y="215"/>
                  </a:lnTo>
                  <a:lnTo>
                    <a:pt x="453" y="215"/>
                  </a:lnTo>
                  <a:lnTo>
                    <a:pt x="454" y="215"/>
                  </a:lnTo>
                  <a:lnTo>
                    <a:pt x="454" y="215"/>
                  </a:lnTo>
                  <a:lnTo>
                    <a:pt x="455" y="215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7" y="216"/>
                  </a:lnTo>
                  <a:lnTo>
                    <a:pt x="457" y="216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16"/>
                  </a:lnTo>
                  <a:lnTo>
                    <a:pt x="462" y="216"/>
                  </a:lnTo>
                  <a:lnTo>
                    <a:pt x="462" y="216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5" y="215"/>
                  </a:lnTo>
                  <a:lnTo>
                    <a:pt x="465" y="215"/>
                  </a:lnTo>
                  <a:lnTo>
                    <a:pt x="466" y="215"/>
                  </a:lnTo>
                  <a:lnTo>
                    <a:pt x="467" y="214"/>
                  </a:lnTo>
                  <a:lnTo>
                    <a:pt x="467" y="214"/>
                  </a:lnTo>
                  <a:lnTo>
                    <a:pt x="468" y="214"/>
                  </a:lnTo>
                  <a:lnTo>
                    <a:pt x="469" y="214"/>
                  </a:lnTo>
                  <a:lnTo>
                    <a:pt x="469" y="213"/>
                  </a:lnTo>
                  <a:lnTo>
                    <a:pt x="470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2" y="212"/>
                  </a:lnTo>
                  <a:lnTo>
                    <a:pt x="472" y="212"/>
                  </a:lnTo>
                  <a:lnTo>
                    <a:pt x="472" y="211"/>
                  </a:lnTo>
                  <a:lnTo>
                    <a:pt x="473" y="211"/>
                  </a:lnTo>
                  <a:lnTo>
                    <a:pt x="473" y="210"/>
                  </a:lnTo>
                  <a:lnTo>
                    <a:pt x="474" y="210"/>
                  </a:lnTo>
                  <a:lnTo>
                    <a:pt x="475" y="210"/>
                  </a:lnTo>
                  <a:lnTo>
                    <a:pt x="475" y="209"/>
                  </a:lnTo>
                  <a:lnTo>
                    <a:pt x="475" y="209"/>
                  </a:lnTo>
                  <a:lnTo>
                    <a:pt x="476" y="208"/>
                  </a:lnTo>
                  <a:lnTo>
                    <a:pt x="476" y="208"/>
                  </a:lnTo>
                  <a:lnTo>
                    <a:pt x="477" y="207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8" y="204"/>
                  </a:lnTo>
                  <a:lnTo>
                    <a:pt x="479" y="204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200"/>
                  </a:lnTo>
                  <a:lnTo>
                    <a:pt x="480" y="199"/>
                  </a:lnTo>
                  <a:lnTo>
                    <a:pt x="480" y="198"/>
                  </a:lnTo>
                  <a:lnTo>
                    <a:pt x="480" y="198"/>
                  </a:lnTo>
                  <a:lnTo>
                    <a:pt x="480" y="197"/>
                  </a:lnTo>
                  <a:lnTo>
                    <a:pt x="480" y="196"/>
                  </a:lnTo>
                  <a:lnTo>
                    <a:pt x="480" y="195"/>
                  </a:lnTo>
                  <a:lnTo>
                    <a:pt x="480" y="195"/>
                  </a:lnTo>
                  <a:lnTo>
                    <a:pt x="481" y="194"/>
                  </a:lnTo>
                  <a:lnTo>
                    <a:pt x="480" y="194"/>
                  </a:lnTo>
                  <a:lnTo>
                    <a:pt x="480" y="193"/>
                  </a:lnTo>
                  <a:lnTo>
                    <a:pt x="480" y="193"/>
                  </a:lnTo>
                  <a:lnTo>
                    <a:pt x="480" y="192"/>
                  </a:lnTo>
                  <a:lnTo>
                    <a:pt x="480" y="191"/>
                  </a:lnTo>
                  <a:lnTo>
                    <a:pt x="480" y="191"/>
                  </a:lnTo>
                  <a:lnTo>
                    <a:pt x="480" y="190"/>
                  </a:lnTo>
                  <a:lnTo>
                    <a:pt x="480" y="190"/>
                  </a:lnTo>
                  <a:lnTo>
                    <a:pt x="480" y="189"/>
                  </a:lnTo>
                  <a:lnTo>
                    <a:pt x="480" y="189"/>
                  </a:lnTo>
                  <a:lnTo>
                    <a:pt x="480" y="188"/>
                  </a:lnTo>
                  <a:lnTo>
                    <a:pt x="480" y="188"/>
                  </a:lnTo>
                  <a:lnTo>
                    <a:pt x="479" y="187"/>
                  </a:lnTo>
                  <a:lnTo>
                    <a:pt x="479" y="187"/>
                  </a:lnTo>
                  <a:lnTo>
                    <a:pt x="479" y="186"/>
                  </a:lnTo>
                  <a:lnTo>
                    <a:pt x="479" y="186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4"/>
                  </a:lnTo>
                  <a:lnTo>
                    <a:pt x="479" y="184"/>
                  </a:lnTo>
                  <a:lnTo>
                    <a:pt x="478" y="183"/>
                  </a:lnTo>
                  <a:lnTo>
                    <a:pt x="478" y="183"/>
                  </a:lnTo>
                  <a:lnTo>
                    <a:pt x="478" y="182"/>
                  </a:lnTo>
                  <a:lnTo>
                    <a:pt x="478" y="182"/>
                  </a:lnTo>
                  <a:lnTo>
                    <a:pt x="477" y="182"/>
                  </a:lnTo>
                  <a:lnTo>
                    <a:pt x="477" y="181"/>
                  </a:lnTo>
                  <a:lnTo>
                    <a:pt x="477" y="181"/>
                  </a:lnTo>
                  <a:lnTo>
                    <a:pt x="476" y="181"/>
                  </a:lnTo>
                  <a:lnTo>
                    <a:pt x="476" y="180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4" y="177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2" y="175"/>
                  </a:lnTo>
                  <a:lnTo>
                    <a:pt x="472" y="175"/>
                  </a:lnTo>
                  <a:lnTo>
                    <a:pt x="471" y="174"/>
                  </a:lnTo>
                  <a:lnTo>
                    <a:pt x="471" y="174"/>
                  </a:lnTo>
                  <a:lnTo>
                    <a:pt x="470" y="174"/>
                  </a:lnTo>
                  <a:lnTo>
                    <a:pt x="469" y="174"/>
                  </a:lnTo>
                  <a:lnTo>
                    <a:pt x="469" y="173"/>
                  </a:lnTo>
                  <a:lnTo>
                    <a:pt x="468" y="173"/>
                  </a:lnTo>
                  <a:lnTo>
                    <a:pt x="468" y="173"/>
                  </a:lnTo>
                  <a:lnTo>
                    <a:pt x="467" y="172"/>
                  </a:lnTo>
                  <a:lnTo>
                    <a:pt x="467" y="172"/>
                  </a:lnTo>
                  <a:lnTo>
                    <a:pt x="466" y="172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4" y="171"/>
                  </a:lnTo>
                  <a:lnTo>
                    <a:pt x="464" y="171"/>
                  </a:lnTo>
                  <a:lnTo>
                    <a:pt x="462" y="171"/>
                  </a:lnTo>
                  <a:lnTo>
                    <a:pt x="462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0" y="171"/>
                  </a:lnTo>
                  <a:lnTo>
                    <a:pt x="459" y="171"/>
                  </a:lnTo>
                  <a:lnTo>
                    <a:pt x="458" y="171"/>
                  </a:lnTo>
                  <a:lnTo>
                    <a:pt x="458" y="171"/>
                  </a:lnTo>
                  <a:lnTo>
                    <a:pt x="457" y="171"/>
                  </a:lnTo>
                  <a:lnTo>
                    <a:pt x="456" y="171"/>
                  </a:lnTo>
                  <a:lnTo>
                    <a:pt x="456" y="171"/>
                  </a:lnTo>
                  <a:lnTo>
                    <a:pt x="455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3" y="172"/>
                  </a:lnTo>
                  <a:lnTo>
                    <a:pt x="453" y="172"/>
                  </a:lnTo>
                  <a:lnTo>
                    <a:pt x="453" y="173"/>
                  </a:lnTo>
                  <a:lnTo>
                    <a:pt x="452" y="173"/>
                  </a:lnTo>
                  <a:lnTo>
                    <a:pt x="452" y="173"/>
                  </a:lnTo>
                  <a:lnTo>
                    <a:pt x="451" y="174"/>
                  </a:lnTo>
                  <a:lnTo>
                    <a:pt x="450" y="174"/>
                  </a:lnTo>
                  <a:lnTo>
                    <a:pt x="450" y="174"/>
                  </a:lnTo>
                  <a:lnTo>
                    <a:pt x="449" y="174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7"/>
                  </a:lnTo>
                  <a:lnTo>
                    <a:pt x="447" y="178"/>
                  </a:lnTo>
                  <a:lnTo>
                    <a:pt x="447" y="173"/>
                  </a:lnTo>
                  <a:lnTo>
                    <a:pt x="435" y="173"/>
                  </a:lnTo>
                  <a:lnTo>
                    <a:pt x="435" y="229"/>
                  </a:lnTo>
                  <a:lnTo>
                    <a:pt x="435" y="229"/>
                  </a:lnTo>
                  <a:close/>
                  <a:moveTo>
                    <a:pt x="458" y="183"/>
                  </a:moveTo>
                  <a:lnTo>
                    <a:pt x="458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0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2" y="184"/>
                  </a:lnTo>
                  <a:lnTo>
                    <a:pt x="462" y="184"/>
                  </a:lnTo>
                  <a:lnTo>
                    <a:pt x="463" y="185"/>
                  </a:lnTo>
                  <a:lnTo>
                    <a:pt x="463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7" y="188"/>
                  </a:lnTo>
                  <a:lnTo>
                    <a:pt x="467" y="188"/>
                  </a:lnTo>
                  <a:lnTo>
                    <a:pt x="467" y="189"/>
                  </a:lnTo>
                  <a:lnTo>
                    <a:pt x="467" y="189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2"/>
                  </a:lnTo>
                  <a:lnTo>
                    <a:pt x="468" y="193"/>
                  </a:lnTo>
                  <a:lnTo>
                    <a:pt x="468" y="193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68" y="196"/>
                  </a:lnTo>
                  <a:lnTo>
                    <a:pt x="468" y="197"/>
                  </a:lnTo>
                  <a:lnTo>
                    <a:pt x="467" y="197"/>
                  </a:lnTo>
                  <a:lnTo>
                    <a:pt x="467" y="197"/>
                  </a:lnTo>
                  <a:lnTo>
                    <a:pt x="467" y="198"/>
                  </a:lnTo>
                  <a:lnTo>
                    <a:pt x="467" y="198"/>
                  </a:lnTo>
                  <a:lnTo>
                    <a:pt x="467" y="199"/>
                  </a:lnTo>
                  <a:lnTo>
                    <a:pt x="467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5" y="200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3" y="202"/>
                  </a:lnTo>
                  <a:lnTo>
                    <a:pt x="463" y="203"/>
                  </a:lnTo>
                  <a:lnTo>
                    <a:pt x="462" y="203"/>
                  </a:lnTo>
                  <a:lnTo>
                    <a:pt x="462" y="203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59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56" y="204"/>
                  </a:lnTo>
                  <a:lnTo>
                    <a:pt x="456" y="204"/>
                  </a:lnTo>
                  <a:lnTo>
                    <a:pt x="455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3" y="204"/>
                  </a:lnTo>
                  <a:lnTo>
                    <a:pt x="453" y="203"/>
                  </a:lnTo>
                  <a:lnTo>
                    <a:pt x="452" y="203"/>
                  </a:lnTo>
                  <a:lnTo>
                    <a:pt x="452" y="203"/>
                  </a:lnTo>
                  <a:lnTo>
                    <a:pt x="452" y="202"/>
                  </a:lnTo>
                  <a:lnTo>
                    <a:pt x="451" y="202"/>
                  </a:lnTo>
                  <a:lnTo>
                    <a:pt x="451" y="202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8" y="198"/>
                  </a:lnTo>
                  <a:lnTo>
                    <a:pt x="448" y="198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7" y="196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8" y="191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9" y="189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5"/>
                  </a:lnTo>
                  <a:lnTo>
                    <a:pt x="450" y="185"/>
                  </a:lnTo>
                  <a:lnTo>
                    <a:pt x="451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3" y="184"/>
                  </a:lnTo>
                  <a:lnTo>
                    <a:pt x="453" y="184"/>
                  </a:lnTo>
                  <a:lnTo>
                    <a:pt x="453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5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7" y="183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8" y="183"/>
                  </a:lnTo>
                  <a:close/>
                  <a:moveTo>
                    <a:pt x="41" y="21"/>
                  </a:move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41" y="21"/>
                  </a:lnTo>
                  <a:lnTo>
                    <a:pt x="41" y="21"/>
                  </a:lnTo>
                  <a:close/>
                  <a:moveTo>
                    <a:pt x="48" y="75"/>
                  </a:moveTo>
                  <a:lnTo>
                    <a:pt x="60" y="75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9" y="61"/>
                  </a:lnTo>
                  <a:lnTo>
                    <a:pt x="79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9" y="53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48" y="19"/>
                  </a:lnTo>
                  <a:lnTo>
                    <a:pt x="48" y="75"/>
                  </a:lnTo>
                  <a:lnTo>
                    <a:pt x="48" y="75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2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119" y="17"/>
                  </a:moveTo>
                  <a:lnTo>
                    <a:pt x="119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2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20"/>
                  </a:lnTo>
                  <a:lnTo>
                    <a:pt x="107" y="20"/>
                  </a:lnTo>
                  <a:lnTo>
                    <a:pt x="107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5" y="57"/>
                  </a:lnTo>
                  <a:lnTo>
                    <a:pt x="106" y="57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9" y="62"/>
                  </a:lnTo>
                  <a:lnTo>
                    <a:pt x="120" y="61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4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7" y="60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1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6"/>
                  </a:lnTo>
                  <a:lnTo>
                    <a:pt x="142" y="35"/>
                  </a:lnTo>
                  <a:lnTo>
                    <a:pt x="141" y="35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4"/>
                  </a:lnTo>
                  <a:lnTo>
                    <a:pt x="136" y="23"/>
                  </a:lnTo>
                  <a:lnTo>
                    <a:pt x="135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2" y="21"/>
                  </a:lnTo>
                  <a:lnTo>
                    <a:pt x="132" y="20"/>
                  </a:lnTo>
                  <a:lnTo>
                    <a:pt x="131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9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4" y="17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1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9" y="17"/>
                  </a:lnTo>
                  <a:close/>
                  <a:moveTo>
                    <a:pt x="120" y="29"/>
                  </a:moveTo>
                  <a:lnTo>
                    <a:pt x="120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5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4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4" y="49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9"/>
                  </a:lnTo>
                  <a:close/>
                  <a:moveTo>
                    <a:pt x="148" y="61"/>
                  </a:moveTo>
                  <a:lnTo>
                    <a:pt x="161" y="61"/>
                  </a:lnTo>
                  <a:lnTo>
                    <a:pt x="161" y="4"/>
                  </a:lnTo>
                  <a:lnTo>
                    <a:pt x="148" y="4"/>
                  </a:lnTo>
                  <a:lnTo>
                    <a:pt x="148" y="61"/>
                  </a:lnTo>
                  <a:lnTo>
                    <a:pt x="148" y="61"/>
                  </a:lnTo>
                  <a:close/>
                  <a:moveTo>
                    <a:pt x="197" y="48"/>
                  </a:move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0" y="47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210" y="44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39"/>
                  </a:lnTo>
                  <a:lnTo>
                    <a:pt x="210" y="38"/>
                  </a:lnTo>
                  <a:lnTo>
                    <a:pt x="210" y="37"/>
                  </a:lnTo>
                  <a:lnTo>
                    <a:pt x="210" y="37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3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09" y="31"/>
                  </a:lnTo>
                  <a:lnTo>
                    <a:pt x="209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8"/>
                  </a:lnTo>
                  <a:lnTo>
                    <a:pt x="208" y="27"/>
                  </a:lnTo>
                  <a:lnTo>
                    <a:pt x="207" y="27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5"/>
                  </a:lnTo>
                  <a:lnTo>
                    <a:pt x="205" y="25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2" y="22"/>
                  </a:lnTo>
                  <a:lnTo>
                    <a:pt x="202" y="21"/>
                  </a:lnTo>
                  <a:lnTo>
                    <a:pt x="201" y="21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5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2" y="17"/>
                  </a:lnTo>
                  <a:lnTo>
                    <a:pt x="191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89" y="17"/>
                  </a:lnTo>
                  <a:lnTo>
                    <a:pt x="188" y="17"/>
                  </a:lnTo>
                  <a:lnTo>
                    <a:pt x="187" y="17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1" y="18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4" y="22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3" y="24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7"/>
                  </a:lnTo>
                  <a:lnTo>
                    <a:pt x="170" y="27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9" y="30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4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7"/>
                  </a:lnTo>
                  <a:lnTo>
                    <a:pt x="167" y="37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7"/>
                  </a:lnTo>
                  <a:lnTo>
                    <a:pt x="169" y="48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0" y="51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2" y="54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7" y="58"/>
                  </a:lnTo>
                  <a:lnTo>
                    <a:pt x="178" y="58"/>
                  </a:lnTo>
                  <a:lnTo>
                    <a:pt x="178" y="59"/>
                  </a:lnTo>
                  <a:lnTo>
                    <a:pt x="179" y="59"/>
                  </a:lnTo>
                  <a:lnTo>
                    <a:pt x="179" y="60"/>
                  </a:lnTo>
                  <a:lnTo>
                    <a:pt x="180" y="60"/>
                  </a:lnTo>
                  <a:lnTo>
                    <a:pt x="181" y="60"/>
                  </a:lnTo>
                  <a:lnTo>
                    <a:pt x="182" y="60"/>
                  </a:lnTo>
                  <a:lnTo>
                    <a:pt x="182" y="61"/>
                  </a:lnTo>
                  <a:lnTo>
                    <a:pt x="183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61"/>
                  </a:lnTo>
                  <a:lnTo>
                    <a:pt x="196" y="60"/>
                  </a:lnTo>
                  <a:lnTo>
                    <a:pt x="197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199" y="58"/>
                  </a:lnTo>
                  <a:lnTo>
                    <a:pt x="200" y="58"/>
                  </a:lnTo>
                  <a:lnTo>
                    <a:pt x="201" y="58"/>
                  </a:lnTo>
                  <a:lnTo>
                    <a:pt x="201" y="57"/>
                  </a:lnTo>
                  <a:lnTo>
                    <a:pt x="202" y="57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4" y="55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52"/>
                  </a:lnTo>
                  <a:lnTo>
                    <a:pt x="207" y="52"/>
                  </a:lnTo>
                  <a:lnTo>
                    <a:pt x="208" y="51"/>
                  </a:lnTo>
                  <a:lnTo>
                    <a:pt x="208" y="50"/>
                  </a:lnTo>
                  <a:lnTo>
                    <a:pt x="208" y="49"/>
                  </a:lnTo>
                  <a:lnTo>
                    <a:pt x="209" y="49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197" y="48"/>
                  </a:lnTo>
                  <a:lnTo>
                    <a:pt x="197" y="48"/>
                  </a:lnTo>
                  <a:close/>
                  <a:moveTo>
                    <a:pt x="179" y="35"/>
                  </a:moveTo>
                  <a:lnTo>
                    <a:pt x="179" y="34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1" y="31"/>
                  </a:lnTo>
                  <a:lnTo>
                    <a:pt x="181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8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5" y="29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6" y="30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79" y="35"/>
                  </a:lnTo>
                  <a:lnTo>
                    <a:pt x="179" y="35"/>
                  </a:lnTo>
                  <a:close/>
                  <a:moveTo>
                    <a:pt x="247" y="45"/>
                  </a:moveTo>
                  <a:lnTo>
                    <a:pt x="247" y="45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6" y="45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3" y="48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2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5" y="50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34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1" y="48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0" y="46"/>
                  </a:lnTo>
                  <a:lnTo>
                    <a:pt x="229" y="46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4"/>
                  </a:lnTo>
                  <a:lnTo>
                    <a:pt x="229" y="44"/>
                  </a:lnTo>
                  <a:lnTo>
                    <a:pt x="229" y="43"/>
                  </a:lnTo>
                  <a:lnTo>
                    <a:pt x="228" y="43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0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6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1" y="32"/>
                  </a:lnTo>
                  <a:lnTo>
                    <a:pt x="231" y="32"/>
                  </a:lnTo>
                  <a:lnTo>
                    <a:pt x="231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0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5"/>
                  </a:lnTo>
                  <a:lnTo>
                    <a:pt x="260" y="35"/>
                  </a:lnTo>
                  <a:lnTo>
                    <a:pt x="259" y="3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59" y="31"/>
                  </a:lnTo>
                  <a:lnTo>
                    <a:pt x="259" y="31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7" y="28"/>
                  </a:lnTo>
                  <a:lnTo>
                    <a:pt x="257" y="27"/>
                  </a:lnTo>
                  <a:lnTo>
                    <a:pt x="256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4" y="24"/>
                  </a:lnTo>
                  <a:lnTo>
                    <a:pt x="254" y="23"/>
                  </a:lnTo>
                  <a:lnTo>
                    <a:pt x="253" y="23"/>
                  </a:lnTo>
                  <a:lnTo>
                    <a:pt x="252" y="23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49" y="20"/>
                  </a:lnTo>
                  <a:lnTo>
                    <a:pt x="248" y="20"/>
                  </a:lnTo>
                  <a:lnTo>
                    <a:pt x="248" y="19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6" y="19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2" y="17"/>
                  </a:lnTo>
                  <a:lnTo>
                    <a:pt x="241" y="17"/>
                  </a:lnTo>
                  <a:lnTo>
                    <a:pt x="241" y="17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8" y="17"/>
                  </a:lnTo>
                  <a:lnTo>
                    <a:pt x="237" y="17"/>
                  </a:lnTo>
                  <a:lnTo>
                    <a:pt x="236" y="17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20"/>
                  </a:lnTo>
                  <a:lnTo>
                    <a:pt x="225" y="20"/>
                  </a:lnTo>
                  <a:lnTo>
                    <a:pt x="225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2" y="22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1" y="24"/>
                  </a:lnTo>
                  <a:lnTo>
                    <a:pt x="221" y="25"/>
                  </a:lnTo>
                  <a:lnTo>
                    <a:pt x="220" y="25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19" y="27"/>
                  </a:lnTo>
                  <a:lnTo>
                    <a:pt x="218" y="27"/>
                  </a:lnTo>
                  <a:lnTo>
                    <a:pt x="218" y="28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7" y="30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2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5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9"/>
                  </a:lnTo>
                  <a:lnTo>
                    <a:pt x="216" y="40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6" y="42"/>
                  </a:lnTo>
                  <a:lnTo>
                    <a:pt x="216" y="43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6"/>
                  </a:lnTo>
                  <a:lnTo>
                    <a:pt x="217" y="46"/>
                  </a:lnTo>
                  <a:lnTo>
                    <a:pt x="217" y="47"/>
                  </a:lnTo>
                  <a:lnTo>
                    <a:pt x="217" y="48"/>
                  </a:lnTo>
                  <a:lnTo>
                    <a:pt x="217" y="49"/>
                  </a:lnTo>
                  <a:lnTo>
                    <a:pt x="218" y="49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5" y="57"/>
                  </a:lnTo>
                  <a:lnTo>
                    <a:pt x="225" y="58"/>
                  </a:lnTo>
                  <a:lnTo>
                    <a:pt x="226" y="58"/>
                  </a:lnTo>
                  <a:lnTo>
                    <a:pt x="227" y="58"/>
                  </a:lnTo>
                  <a:lnTo>
                    <a:pt x="227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9" y="60"/>
                  </a:lnTo>
                  <a:lnTo>
                    <a:pt x="230" y="60"/>
                  </a:lnTo>
                  <a:lnTo>
                    <a:pt x="231" y="60"/>
                  </a:lnTo>
                  <a:lnTo>
                    <a:pt x="231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3" y="61"/>
                  </a:lnTo>
                  <a:lnTo>
                    <a:pt x="234" y="61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7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2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6" y="6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7" y="59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9" y="58"/>
                  </a:lnTo>
                  <a:lnTo>
                    <a:pt x="250" y="58"/>
                  </a:lnTo>
                  <a:lnTo>
                    <a:pt x="250" y="58"/>
                  </a:lnTo>
                  <a:lnTo>
                    <a:pt x="251" y="57"/>
                  </a:lnTo>
                  <a:lnTo>
                    <a:pt x="251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3" y="56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3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7" y="52"/>
                  </a:lnTo>
                  <a:lnTo>
                    <a:pt x="257" y="50"/>
                  </a:lnTo>
                  <a:lnTo>
                    <a:pt x="258" y="50"/>
                  </a:lnTo>
                  <a:lnTo>
                    <a:pt x="258" y="50"/>
                  </a:lnTo>
                  <a:lnTo>
                    <a:pt x="258" y="49"/>
                  </a:lnTo>
                  <a:lnTo>
                    <a:pt x="258" y="48"/>
                  </a:lnTo>
                  <a:lnTo>
                    <a:pt x="259" y="48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6"/>
                  </a:lnTo>
                  <a:lnTo>
                    <a:pt x="259" y="45"/>
                  </a:lnTo>
                  <a:lnTo>
                    <a:pt x="259" y="45"/>
                  </a:lnTo>
                  <a:lnTo>
                    <a:pt x="260" y="45"/>
                  </a:lnTo>
                  <a:lnTo>
                    <a:pt x="247" y="45"/>
                  </a:lnTo>
                  <a:lnTo>
                    <a:pt x="247" y="45"/>
                  </a:lnTo>
                  <a:close/>
                  <a:moveTo>
                    <a:pt x="239" y="5"/>
                  </a:moveTo>
                  <a:lnTo>
                    <a:pt x="235" y="0"/>
                  </a:lnTo>
                  <a:lnTo>
                    <a:pt x="223" y="0"/>
                  </a:lnTo>
                  <a:lnTo>
                    <a:pt x="234" y="12"/>
                  </a:lnTo>
                  <a:lnTo>
                    <a:pt x="243" y="12"/>
                  </a:lnTo>
                  <a:lnTo>
                    <a:pt x="254" y="0"/>
                  </a:lnTo>
                  <a:lnTo>
                    <a:pt x="242" y="0"/>
                  </a:lnTo>
                  <a:lnTo>
                    <a:pt x="239" y="5"/>
                  </a:lnTo>
                  <a:lnTo>
                    <a:pt x="239" y="5"/>
                  </a:lnTo>
                  <a:close/>
                  <a:moveTo>
                    <a:pt x="266" y="61"/>
                  </a:moveTo>
                  <a:lnTo>
                    <a:pt x="278" y="61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78" y="36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80" y="31"/>
                  </a:lnTo>
                  <a:lnTo>
                    <a:pt x="280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7" y="29"/>
                  </a:lnTo>
                  <a:lnTo>
                    <a:pt x="287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8"/>
                  </a:lnTo>
                  <a:lnTo>
                    <a:pt x="292" y="61"/>
                  </a:lnTo>
                  <a:lnTo>
                    <a:pt x="305" y="61"/>
                  </a:lnTo>
                  <a:lnTo>
                    <a:pt x="305" y="34"/>
                  </a:lnTo>
                  <a:lnTo>
                    <a:pt x="304" y="34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2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8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3" y="26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7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3" y="18"/>
                  </a:lnTo>
                  <a:lnTo>
                    <a:pt x="293" y="17"/>
                  </a:lnTo>
                  <a:lnTo>
                    <a:pt x="292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7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0" y="19"/>
                  </a:lnTo>
                  <a:lnTo>
                    <a:pt x="280" y="20"/>
                  </a:lnTo>
                  <a:lnTo>
                    <a:pt x="279" y="20"/>
                  </a:lnTo>
                  <a:lnTo>
                    <a:pt x="279" y="20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3"/>
                  </a:lnTo>
                  <a:lnTo>
                    <a:pt x="278" y="19"/>
                  </a:lnTo>
                  <a:lnTo>
                    <a:pt x="266" y="19"/>
                  </a:lnTo>
                  <a:lnTo>
                    <a:pt x="266" y="61"/>
                  </a:lnTo>
                  <a:lnTo>
                    <a:pt x="266" y="61"/>
                  </a:lnTo>
                  <a:close/>
                  <a:moveTo>
                    <a:pt x="334" y="17"/>
                  </a:moveTo>
                  <a:lnTo>
                    <a:pt x="333" y="17"/>
                  </a:lnTo>
                  <a:lnTo>
                    <a:pt x="332" y="17"/>
                  </a:lnTo>
                  <a:lnTo>
                    <a:pt x="332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17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6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2" y="19"/>
                  </a:lnTo>
                  <a:lnTo>
                    <a:pt x="322" y="20"/>
                  </a:lnTo>
                  <a:lnTo>
                    <a:pt x="321" y="20"/>
                  </a:lnTo>
                  <a:lnTo>
                    <a:pt x="321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5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8"/>
                  </a:lnTo>
                  <a:lnTo>
                    <a:pt x="313" y="28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2" y="31"/>
                  </a:lnTo>
                  <a:lnTo>
                    <a:pt x="312" y="32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4"/>
                  </a:lnTo>
                  <a:lnTo>
                    <a:pt x="311" y="34"/>
                  </a:lnTo>
                  <a:lnTo>
                    <a:pt x="311" y="34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40"/>
                  </a:lnTo>
                  <a:lnTo>
                    <a:pt x="311" y="41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6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5" y="52"/>
                  </a:lnTo>
                  <a:lnTo>
                    <a:pt x="315" y="53"/>
                  </a:lnTo>
                  <a:lnTo>
                    <a:pt x="315" y="54"/>
                  </a:lnTo>
                  <a:lnTo>
                    <a:pt x="316" y="54"/>
                  </a:lnTo>
                  <a:lnTo>
                    <a:pt x="316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2" y="59"/>
                  </a:lnTo>
                  <a:lnTo>
                    <a:pt x="323" y="59"/>
                  </a:lnTo>
                  <a:lnTo>
                    <a:pt x="323" y="60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6" y="61"/>
                  </a:lnTo>
                  <a:lnTo>
                    <a:pt x="327" y="61"/>
                  </a:lnTo>
                  <a:lnTo>
                    <a:pt x="328" y="61"/>
                  </a:lnTo>
                  <a:lnTo>
                    <a:pt x="328" y="61"/>
                  </a:lnTo>
                  <a:lnTo>
                    <a:pt x="329" y="61"/>
                  </a:lnTo>
                  <a:lnTo>
                    <a:pt x="330" y="61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34" y="62"/>
                  </a:lnTo>
                  <a:lnTo>
                    <a:pt x="334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6" y="61"/>
                  </a:lnTo>
                  <a:lnTo>
                    <a:pt x="337" y="61"/>
                  </a:lnTo>
                  <a:lnTo>
                    <a:pt x="338" y="61"/>
                  </a:lnTo>
                  <a:lnTo>
                    <a:pt x="339" y="61"/>
                  </a:lnTo>
                  <a:lnTo>
                    <a:pt x="339" y="61"/>
                  </a:lnTo>
                  <a:lnTo>
                    <a:pt x="340" y="61"/>
                  </a:lnTo>
                  <a:lnTo>
                    <a:pt x="340" y="60"/>
                  </a:lnTo>
                  <a:lnTo>
                    <a:pt x="341" y="60"/>
                  </a:lnTo>
                  <a:lnTo>
                    <a:pt x="342" y="60"/>
                  </a:lnTo>
                  <a:lnTo>
                    <a:pt x="343" y="60"/>
                  </a:lnTo>
                  <a:lnTo>
                    <a:pt x="343" y="59"/>
                  </a:lnTo>
                  <a:lnTo>
                    <a:pt x="344" y="59"/>
                  </a:lnTo>
                  <a:lnTo>
                    <a:pt x="344" y="58"/>
                  </a:lnTo>
                  <a:lnTo>
                    <a:pt x="345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8" y="56"/>
                  </a:lnTo>
                  <a:lnTo>
                    <a:pt x="349" y="56"/>
                  </a:lnTo>
                  <a:lnTo>
                    <a:pt x="350" y="56"/>
                  </a:lnTo>
                  <a:lnTo>
                    <a:pt x="350" y="55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1" y="54"/>
                  </a:lnTo>
                  <a:lnTo>
                    <a:pt x="351" y="53"/>
                  </a:lnTo>
                  <a:lnTo>
                    <a:pt x="351" y="53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3" y="51"/>
                  </a:lnTo>
                  <a:lnTo>
                    <a:pt x="353" y="51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6"/>
                  </a:lnTo>
                  <a:lnTo>
                    <a:pt x="355" y="46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4"/>
                  </a:lnTo>
                  <a:lnTo>
                    <a:pt x="355" y="44"/>
                  </a:lnTo>
                  <a:lnTo>
                    <a:pt x="355" y="43"/>
                  </a:lnTo>
                  <a:lnTo>
                    <a:pt x="355" y="43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1"/>
                  </a:lnTo>
                  <a:lnTo>
                    <a:pt x="355" y="41"/>
                  </a:lnTo>
                  <a:lnTo>
                    <a:pt x="355" y="40"/>
                  </a:lnTo>
                  <a:lnTo>
                    <a:pt x="355" y="39"/>
                  </a:lnTo>
                  <a:lnTo>
                    <a:pt x="356" y="3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6"/>
                  </a:lnTo>
                  <a:lnTo>
                    <a:pt x="355" y="35"/>
                  </a:lnTo>
                  <a:lnTo>
                    <a:pt x="355" y="35"/>
                  </a:lnTo>
                  <a:lnTo>
                    <a:pt x="355" y="34"/>
                  </a:lnTo>
                  <a:lnTo>
                    <a:pt x="355" y="34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3" y="29"/>
                  </a:lnTo>
                  <a:lnTo>
                    <a:pt x="353" y="29"/>
                  </a:lnTo>
                  <a:lnTo>
                    <a:pt x="353" y="28"/>
                  </a:lnTo>
                  <a:lnTo>
                    <a:pt x="353" y="27"/>
                  </a:lnTo>
                  <a:lnTo>
                    <a:pt x="352" y="27"/>
                  </a:lnTo>
                  <a:lnTo>
                    <a:pt x="352" y="26"/>
                  </a:lnTo>
                  <a:lnTo>
                    <a:pt x="351" y="26"/>
                  </a:lnTo>
                  <a:lnTo>
                    <a:pt x="351" y="25"/>
                  </a:lnTo>
                  <a:lnTo>
                    <a:pt x="351" y="25"/>
                  </a:lnTo>
                  <a:lnTo>
                    <a:pt x="350" y="24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2"/>
                  </a:lnTo>
                  <a:lnTo>
                    <a:pt x="348" y="22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6" y="21"/>
                  </a:lnTo>
                  <a:lnTo>
                    <a:pt x="345" y="20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43" y="19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40" y="18"/>
                  </a:lnTo>
                  <a:lnTo>
                    <a:pt x="339" y="18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5" y="17"/>
                  </a:lnTo>
                  <a:lnTo>
                    <a:pt x="334" y="17"/>
                  </a:lnTo>
                  <a:lnTo>
                    <a:pt x="334" y="17"/>
                  </a:lnTo>
                  <a:lnTo>
                    <a:pt x="334" y="17"/>
                  </a:lnTo>
                  <a:close/>
                  <a:moveTo>
                    <a:pt x="334" y="29"/>
                  </a:moveTo>
                  <a:lnTo>
                    <a:pt x="334" y="29"/>
                  </a:lnTo>
                  <a:lnTo>
                    <a:pt x="334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36" y="29"/>
                  </a:lnTo>
                  <a:lnTo>
                    <a:pt x="337" y="29"/>
                  </a:lnTo>
                  <a:lnTo>
                    <a:pt x="337" y="29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9" y="30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40" y="31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3" y="38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40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1" y="46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7" y="49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3" y="50"/>
                  </a:lnTo>
                  <a:lnTo>
                    <a:pt x="332" y="50"/>
                  </a:lnTo>
                  <a:lnTo>
                    <a:pt x="332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29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8"/>
                  </a:lnTo>
                  <a:lnTo>
                    <a:pt x="327" y="48"/>
                  </a:lnTo>
                  <a:lnTo>
                    <a:pt x="327" y="48"/>
                  </a:lnTo>
                  <a:lnTo>
                    <a:pt x="327" y="47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3"/>
                  </a:lnTo>
                  <a:lnTo>
                    <a:pt x="324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4" y="36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4"/>
                  </a:lnTo>
                  <a:lnTo>
                    <a:pt x="325" y="34"/>
                  </a:lnTo>
                  <a:lnTo>
                    <a:pt x="325" y="34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3" y="29"/>
                  </a:lnTo>
                  <a:lnTo>
                    <a:pt x="334" y="29"/>
                  </a:lnTo>
                  <a:lnTo>
                    <a:pt x="334" y="29"/>
                  </a:lnTo>
                  <a:close/>
                  <a:moveTo>
                    <a:pt x="393" y="30"/>
                  </a:moveTo>
                  <a:lnTo>
                    <a:pt x="392" y="30"/>
                  </a:lnTo>
                  <a:lnTo>
                    <a:pt x="392" y="30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8"/>
                  </a:lnTo>
                  <a:lnTo>
                    <a:pt x="392" y="28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1" y="26"/>
                  </a:lnTo>
                  <a:lnTo>
                    <a:pt x="391" y="26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89" y="22"/>
                  </a:lnTo>
                  <a:lnTo>
                    <a:pt x="389" y="22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4" y="19"/>
                  </a:lnTo>
                  <a:lnTo>
                    <a:pt x="384" y="19"/>
                  </a:lnTo>
                  <a:lnTo>
                    <a:pt x="384" y="18"/>
                  </a:lnTo>
                  <a:lnTo>
                    <a:pt x="383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81" y="18"/>
                  </a:lnTo>
                  <a:lnTo>
                    <a:pt x="381" y="17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77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7" y="19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4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4"/>
                  </a:lnTo>
                  <a:lnTo>
                    <a:pt x="362" y="24"/>
                  </a:lnTo>
                  <a:lnTo>
                    <a:pt x="362" y="25"/>
                  </a:lnTo>
                  <a:lnTo>
                    <a:pt x="361" y="25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7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60" y="28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60" y="34"/>
                  </a:lnTo>
                  <a:lnTo>
                    <a:pt x="361" y="34"/>
                  </a:lnTo>
                  <a:lnTo>
                    <a:pt x="361" y="34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61" y="37"/>
                  </a:lnTo>
                  <a:lnTo>
                    <a:pt x="362" y="37"/>
                  </a:lnTo>
                  <a:lnTo>
                    <a:pt x="362" y="37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4" y="39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7" y="41"/>
                  </a:lnTo>
                  <a:lnTo>
                    <a:pt x="368" y="41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5" y="44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5" y="52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1"/>
                  </a:lnTo>
                  <a:lnTo>
                    <a:pt x="360" y="51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3" y="56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5" y="58"/>
                  </a:lnTo>
                  <a:lnTo>
                    <a:pt x="365" y="58"/>
                  </a:lnTo>
                  <a:lnTo>
                    <a:pt x="366" y="58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7" y="60"/>
                  </a:lnTo>
                  <a:lnTo>
                    <a:pt x="368" y="60"/>
                  </a:lnTo>
                  <a:lnTo>
                    <a:pt x="368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6" y="61"/>
                  </a:lnTo>
                  <a:lnTo>
                    <a:pt x="377" y="62"/>
                  </a:lnTo>
                  <a:lnTo>
                    <a:pt x="377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9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1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385" y="60"/>
                  </a:lnTo>
                  <a:lnTo>
                    <a:pt x="385" y="60"/>
                  </a:lnTo>
                  <a:lnTo>
                    <a:pt x="386" y="60"/>
                  </a:lnTo>
                  <a:lnTo>
                    <a:pt x="386" y="59"/>
                  </a:lnTo>
                  <a:lnTo>
                    <a:pt x="387" y="59"/>
                  </a:lnTo>
                  <a:lnTo>
                    <a:pt x="387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9" y="58"/>
                  </a:lnTo>
                  <a:lnTo>
                    <a:pt x="389" y="57"/>
                  </a:lnTo>
                  <a:lnTo>
                    <a:pt x="389" y="57"/>
                  </a:lnTo>
                  <a:lnTo>
                    <a:pt x="390" y="57"/>
                  </a:lnTo>
                  <a:lnTo>
                    <a:pt x="390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1" y="54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92" y="53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52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94" y="48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5"/>
                  </a:lnTo>
                  <a:lnTo>
                    <a:pt x="393" y="45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3"/>
                  </a:lnTo>
                  <a:lnTo>
                    <a:pt x="393" y="43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1" y="41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4" y="36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3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7" y="34"/>
                  </a:lnTo>
                  <a:lnTo>
                    <a:pt x="377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4" y="32"/>
                  </a:lnTo>
                  <a:lnTo>
                    <a:pt x="374" y="32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5" y="27"/>
                  </a:lnTo>
                  <a:lnTo>
                    <a:pt x="375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93" y="30"/>
                  </a:lnTo>
                  <a:lnTo>
                    <a:pt x="393" y="30"/>
                  </a:lnTo>
                  <a:close/>
                  <a:moveTo>
                    <a:pt x="415" y="4"/>
                  </a:moveTo>
                  <a:lnTo>
                    <a:pt x="402" y="4"/>
                  </a:lnTo>
                  <a:lnTo>
                    <a:pt x="402" y="19"/>
                  </a:lnTo>
                  <a:lnTo>
                    <a:pt x="396" y="19"/>
                  </a:lnTo>
                  <a:lnTo>
                    <a:pt x="396" y="28"/>
                  </a:lnTo>
                  <a:lnTo>
                    <a:pt x="402" y="28"/>
                  </a:lnTo>
                  <a:lnTo>
                    <a:pt x="402" y="61"/>
                  </a:lnTo>
                  <a:lnTo>
                    <a:pt x="415" y="61"/>
                  </a:lnTo>
                  <a:lnTo>
                    <a:pt x="415" y="28"/>
                  </a:lnTo>
                  <a:lnTo>
                    <a:pt x="420" y="28"/>
                  </a:lnTo>
                  <a:lnTo>
                    <a:pt x="420" y="19"/>
                  </a:lnTo>
                  <a:lnTo>
                    <a:pt x="415" y="19"/>
                  </a:lnTo>
                  <a:lnTo>
                    <a:pt x="415" y="4"/>
                  </a:lnTo>
                  <a:lnTo>
                    <a:pt x="415" y="4"/>
                  </a:lnTo>
                  <a:close/>
                  <a:moveTo>
                    <a:pt x="4" y="151"/>
                  </a:moveTo>
                  <a:lnTo>
                    <a:pt x="16" y="15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1" y="136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3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7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40" y="135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8" y="126"/>
                  </a:lnTo>
                  <a:lnTo>
                    <a:pt x="48" y="125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9" y="123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9"/>
                  </a:lnTo>
                  <a:lnTo>
                    <a:pt x="49" y="118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0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4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0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4" y="95"/>
                  </a:lnTo>
                  <a:lnTo>
                    <a:pt x="4" y="151"/>
                  </a:lnTo>
                  <a:lnTo>
                    <a:pt x="4" y="151"/>
                  </a:lnTo>
                  <a:close/>
                  <a:moveTo>
                    <a:pt x="27" y="105"/>
                  </a:moveTo>
                  <a:lnTo>
                    <a:pt x="27" y="105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0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4" y="122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1" y="125"/>
                  </a:lnTo>
                  <a:lnTo>
                    <a:pt x="21" y="125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5"/>
                  </a:lnTo>
                  <a:close/>
                  <a:moveTo>
                    <a:pt x="56" y="137"/>
                  </a:moveTo>
                  <a:lnTo>
                    <a:pt x="69" y="13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79" y="106"/>
                  </a:lnTo>
                  <a:lnTo>
                    <a:pt x="79" y="94"/>
                  </a:lnTo>
                  <a:lnTo>
                    <a:pt x="79" y="94"/>
                  </a:lnTo>
                  <a:lnTo>
                    <a:pt x="78" y="93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5"/>
                  </a:lnTo>
                  <a:lnTo>
                    <a:pt x="56" y="95"/>
                  </a:lnTo>
                  <a:lnTo>
                    <a:pt x="56" y="137"/>
                  </a:lnTo>
                  <a:lnTo>
                    <a:pt x="56" y="137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6" y="94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9" y="98"/>
                  </a:lnTo>
                  <a:lnTo>
                    <a:pt x="89" y="99"/>
                  </a:lnTo>
                  <a:lnTo>
                    <a:pt x="88" y="99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3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82" y="110"/>
                  </a:lnTo>
                  <a:lnTo>
                    <a:pt x="82" y="111"/>
                  </a:lnTo>
                  <a:lnTo>
                    <a:pt x="82" y="111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3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9"/>
                  </a:lnTo>
                  <a:lnTo>
                    <a:pt x="81" y="120"/>
                  </a:lnTo>
                  <a:lnTo>
                    <a:pt x="82" y="12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3" y="137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7"/>
                  </a:lnTo>
                  <a:lnTo>
                    <a:pt x="106" y="137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7"/>
                  </a:lnTo>
                  <a:lnTo>
                    <a:pt x="113" y="137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5" y="136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9" y="133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16"/>
                  </a:lnTo>
                  <a:lnTo>
                    <a:pt x="127" y="116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1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6"/>
                  </a:lnTo>
                  <a:lnTo>
                    <a:pt x="124" y="106"/>
                  </a:lnTo>
                  <a:lnTo>
                    <a:pt x="124" y="105"/>
                  </a:lnTo>
                  <a:lnTo>
                    <a:pt x="123" y="105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1" y="101"/>
                  </a:lnTo>
                  <a:lnTo>
                    <a:pt x="121" y="100"/>
                  </a:lnTo>
                  <a:lnTo>
                    <a:pt x="120" y="99"/>
                  </a:lnTo>
                  <a:lnTo>
                    <a:pt x="119" y="99"/>
                  </a:lnTo>
                  <a:lnTo>
                    <a:pt x="119" y="98"/>
                  </a:lnTo>
                  <a:lnTo>
                    <a:pt x="118" y="98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6" y="96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6" y="94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104" y="105"/>
                  </a:moveTo>
                  <a:lnTo>
                    <a:pt x="104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1" y="108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4" y="112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4" y="119"/>
                  </a:lnTo>
                  <a:lnTo>
                    <a:pt x="113" y="119"/>
                  </a:lnTo>
                  <a:lnTo>
                    <a:pt x="113" y="119"/>
                  </a:lnTo>
                  <a:lnTo>
                    <a:pt x="113" y="120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1" y="122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8" y="125"/>
                  </a:lnTo>
                  <a:lnTo>
                    <a:pt x="107" y="125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5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6" y="123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close/>
                  <a:moveTo>
                    <a:pt x="155" y="137"/>
                  </a:moveTo>
                  <a:lnTo>
                    <a:pt x="167" y="13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2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0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8" y="108"/>
                  </a:lnTo>
                  <a:lnTo>
                    <a:pt x="168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3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7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79" y="108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80" y="113"/>
                  </a:lnTo>
                  <a:lnTo>
                    <a:pt x="180" y="114"/>
                  </a:lnTo>
                  <a:lnTo>
                    <a:pt x="180" y="137"/>
                  </a:lnTo>
                  <a:lnTo>
                    <a:pt x="193" y="137"/>
                  </a:lnTo>
                  <a:lnTo>
                    <a:pt x="193" y="114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2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6" y="110"/>
                  </a:lnTo>
                  <a:lnTo>
                    <a:pt x="205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37"/>
                  </a:lnTo>
                  <a:lnTo>
                    <a:pt x="219" y="137"/>
                  </a:lnTo>
                  <a:lnTo>
                    <a:pt x="219" y="114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7" y="103"/>
                  </a:lnTo>
                  <a:lnTo>
                    <a:pt x="217" y="103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5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7"/>
                  </a:lnTo>
                  <a:lnTo>
                    <a:pt x="213" y="97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0" y="95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4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6" y="95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3" y="96"/>
                  </a:lnTo>
                  <a:lnTo>
                    <a:pt x="193" y="97"/>
                  </a:lnTo>
                  <a:lnTo>
                    <a:pt x="193" y="98"/>
                  </a:lnTo>
                  <a:lnTo>
                    <a:pt x="192" y="98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3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94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5"/>
                  </a:lnTo>
                  <a:lnTo>
                    <a:pt x="155" y="95"/>
                  </a:lnTo>
                  <a:lnTo>
                    <a:pt x="155" y="137"/>
                  </a:lnTo>
                  <a:lnTo>
                    <a:pt x="155" y="137"/>
                  </a:lnTo>
                  <a:close/>
                  <a:moveTo>
                    <a:pt x="271" y="95"/>
                  </a:moveTo>
                  <a:lnTo>
                    <a:pt x="259" y="95"/>
                  </a:lnTo>
                  <a:lnTo>
                    <a:pt x="259" y="99"/>
                  </a:lnTo>
                  <a:lnTo>
                    <a:pt x="259" y="99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7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4"/>
                  </a:lnTo>
                  <a:lnTo>
                    <a:pt x="253" y="94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49" y="94"/>
                  </a:lnTo>
                  <a:lnTo>
                    <a:pt x="248" y="94"/>
                  </a:lnTo>
                  <a:lnTo>
                    <a:pt x="247" y="94"/>
                  </a:lnTo>
                  <a:lnTo>
                    <a:pt x="247" y="94"/>
                  </a:lnTo>
                  <a:lnTo>
                    <a:pt x="246" y="94"/>
                  </a:lnTo>
                  <a:lnTo>
                    <a:pt x="245" y="94"/>
                  </a:lnTo>
                  <a:lnTo>
                    <a:pt x="244" y="9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242" y="94"/>
                  </a:lnTo>
                  <a:lnTo>
                    <a:pt x="241" y="94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6" y="95"/>
                  </a:lnTo>
                  <a:lnTo>
                    <a:pt x="236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4" y="96"/>
                  </a:lnTo>
                  <a:lnTo>
                    <a:pt x="233" y="97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1" y="99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30" y="101"/>
                  </a:lnTo>
                  <a:lnTo>
                    <a:pt x="229" y="101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28" y="103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5" y="114"/>
                  </a:lnTo>
                  <a:lnTo>
                    <a:pt x="225" y="115"/>
                  </a:lnTo>
                  <a:lnTo>
                    <a:pt x="225" y="116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2"/>
                  </a:lnTo>
                  <a:lnTo>
                    <a:pt x="225" y="123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6"/>
                  </a:lnTo>
                  <a:lnTo>
                    <a:pt x="227" y="127"/>
                  </a:lnTo>
                  <a:lnTo>
                    <a:pt x="228" y="127"/>
                  </a:lnTo>
                  <a:lnTo>
                    <a:pt x="228" y="128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0" y="130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3" y="133"/>
                  </a:lnTo>
                  <a:lnTo>
                    <a:pt x="233" y="134"/>
                  </a:lnTo>
                  <a:lnTo>
                    <a:pt x="234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6" y="136"/>
                  </a:lnTo>
                  <a:lnTo>
                    <a:pt x="236" y="136"/>
                  </a:lnTo>
                  <a:lnTo>
                    <a:pt x="237" y="136"/>
                  </a:lnTo>
                  <a:lnTo>
                    <a:pt x="238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1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8" y="137"/>
                  </a:lnTo>
                  <a:lnTo>
                    <a:pt x="248" y="137"/>
                  </a:lnTo>
                  <a:lnTo>
                    <a:pt x="249" y="137"/>
                  </a:lnTo>
                  <a:lnTo>
                    <a:pt x="250" y="137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2" y="137"/>
                  </a:lnTo>
                  <a:lnTo>
                    <a:pt x="252" y="137"/>
                  </a:lnTo>
                  <a:lnTo>
                    <a:pt x="253" y="137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7" y="135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3"/>
                  </a:lnTo>
                  <a:lnTo>
                    <a:pt x="259" y="133"/>
                  </a:lnTo>
                  <a:lnTo>
                    <a:pt x="259" y="132"/>
                  </a:lnTo>
                  <a:lnTo>
                    <a:pt x="259" y="132"/>
                  </a:lnTo>
                  <a:lnTo>
                    <a:pt x="259" y="137"/>
                  </a:lnTo>
                  <a:lnTo>
                    <a:pt x="271" y="137"/>
                  </a:lnTo>
                  <a:lnTo>
                    <a:pt x="271" y="95"/>
                  </a:lnTo>
                  <a:lnTo>
                    <a:pt x="271" y="95"/>
                  </a:lnTo>
                  <a:close/>
                  <a:moveTo>
                    <a:pt x="248" y="105"/>
                  </a:moveTo>
                  <a:lnTo>
                    <a:pt x="248" y="105"/>
                  </a:lnTo>
                  <a:lnTo>
                    <a:pt x="249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1" y="105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3" y="106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8"/>
                  </a:lnTo>
                  <a:lnTo>
                    <a:pt x="256" y="108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7" y="110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6"/>
                  </a:lnTo>
                  <a:lnTo>
                    <a:pt x="258" y="116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20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7" y="121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3"/>
                  </a:lnTo>
                  <a:lnTo>
                    <a:pt x="255" y="123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4" y="124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53" y="125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9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5" y="126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39" y="122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0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8" y="117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8"/>
                  </a:lnTo>
                  <a:lnTo>
                    <a:pt x="241" y="108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8" y="105"/>
                  </a:lnTo>
                  <a:lnTo>
                    <a:pt x="248" y="105"/>
                  </a:lnTo>
                  <a:lnTo>
                    <a:pt x="248" y="105"/>
                  </a:lnTo>
                  <a:close/>
                  <a:moveTo>
                    <a:pt x="279" y="137"/>
                  </a:moveTo>
                  <a:lnTo>
                    <a:pt x="292" y="137"/>
                  </a:lnTo>
                  <a:lnTo>
                    <a:pt x="292" y="114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2"/>
                  </a:lnTo>
                  <a:lnTo>
                    <a:pt x="292" y="112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3" y="111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09"/>
                  </a:lnTo>
                  <a:lnTo>
                    <a:pt x="292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5" y="107"/>
                  </a:lnTo>
                  <a:lnTo>
                    <a:pt x="295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7" y="106"/>
                  </a:lnTo>
                  <a:lnTo>
                    <a:pt x="297" y="106"/>
                  </a:lnTo>
                  <a:lnTo>
                    <a:pt x="297" y="105"/>
                  </a:lnTo>
                  <a:lnTo>
                    <a:pt x="297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9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6" y="111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6" y="137"/>
                  </a:lnTo>
                  <a:lnTo>
                    <a:pt x="319" y="137"/>
                  </a:lnTo>
                  <a:lnTo>
                    <a:pt x="319" y="111"/>
                  </a:lnTo>
                  <a:lnTo>
                    <a:pt x="318" y="110"/>
                  </a:lnTo>
                  <a:lnTo>
                    <a:pt x="318" y="110"/>
                  </a:lnTo>
                  <a:lnTo>
                    <a:pt x="318" y="109"/>
                  </a:lnTo>
                  <a:lnTo>
                    <a:pt x="318" y="109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6"/>
                  </a:lnTo>
                  <a:lnTo>
                    <a:pt x="318" y="106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6" y="101"/>
                  </a:lnTo>
                  <a:lnTo>
                    <a:pt x="316" y="101"/>
                  </a:lnTo>
                  <a:lnTo>
                    <a:pt x="316" y="100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4" y="97"/>
                  </a:lnTo>
                  <a:lnTo>
                    <a:pt x="313" y="97"/>
                  </a:lnTo>
                  <a:lnTo>
                    <a:pt x="313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0" y="95"/>
                  </a:lnTo>
                  <a:lnTo>
                    <a:pt x="309" y="95"/>
                  </a:lnTo>
                  <a:lnTo>
                    <a:pt x="309" y="95"/>
                  </a:lnTo>
                  <a:lnTo>
                    <a:pt x="309" y="94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94"/>
                  </a:lnTo>
                  <a:lnTo>
                    <a:pt x="305" y="94"/>
                  </a:lnTo>
                  <a:lnTo>
                    <a:pt x="305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3" y="94"/>
                  </a:lnTo>
                  <a:lnTo>
                    <a:pt x="303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9" y="94"/>
                  </a:lnTo>
                  <a:lnTo>
                    <a:pt x="299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2" y="99"/>
                  </a:lnTo>
                  <a:lnTo>
                    <a:pt x="292" y="99"/>
                  </a:lnTo>
                  <a:lnTo>
                    <a:pt x="292" y="95"/>
                  </a:lnTo>
                  <a:lnTo>
                    <a:pt x="279" y="95"/>
                  </a:lnTo>
                  <a:lnTo>
                    <a:pt x="279" y="137"/>
                  </a:lnTo>
                  <a:lnTo>
                    <a:pt x="279" y="137"/>
                  </a:lnTo>
                  <a:close/>
                  <a:moveTo>
                    <a:pt x="370" y="95"/>
                  </a:moveTo>
                  <a:lnTo>
                    <a:pt x="358" y="95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7"/>
                  </a:lnTo>
                  <a:lnTo>
                    <a:pt x="356" y="96"/>
                  </a:lnTo>
                  <a:lnTo>
                    <a:pt x="355" y="96"/>
                  </a:lnTo>
                  <a:lnTo>
                    <a:pt x="355" y="96"/>
                  </a:lnTo>
                  <a:lnTo>
                    <a:pt x="355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3" y="94"/>
                  </a:lnTo>
                  <a:lnTo>
                    <a:pt x="352" y="94"/>
                  </a:lnTo>
                  <a:lnTo>
                    <a:pt x="351" y="94"/>
                  </a:lnTo>
                  <a:lnTo>
                    <a:pt x="351" y="94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9" y="94"/>
                  </a:lnTo>
                  <a:lnTo>
                    <a:pt x="348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6" y="94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43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6" y="95"/>
                  </a:lnTo>
                  <a:lnTo>
                    <a:pt x="335" y="95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2" y="97"/>
                  </a:lnTo>
                  <a:lnTo>
                    <a:pt x="332" y="98"/>
                  </a:lnTo>
                  <a:lnTo>
                    <a:pt x="331" y="98"/>
                  </a:lnTo>
                  <a:lnTo>
                    <a:pt x="331" y="99"/>
                  </a:lnTo>
                  <a:lnTo>
                    <a:pt x="330" y="99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9" y="101"/>
                  </a:lnTo>
                  <a:lnTo>
                    <a:pt x="328" y="101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27" y="104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25" y="106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5" y="108"/>
                  </a:lnTo>
                  <a:lnTo>
                    <a:pt x="324" y="109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24" y="114"/>
                  </a:lnTo>
                  <a:lnTo>
                    <a:pt x="324" y="115"/>
                  </a:lnTo>
                  <a:lnTo>
                    <a:pt x="324" y="116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4" y="118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4" y="123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6" y="126"/>
                  </a:lnTo>
                  <a:lnTo>
                    <a:pt x="326" y="127"/>
                  </a:lnTo>
                  <a:lnTo>
                    <a:pt x="327" y="127"/>
                  </a:lnTo>
                  <a:lnTo>
                    <a:pt x="327" y="128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8" y="130"/>
                  </a:lnTo>
                  <a:lnTo>
                    <a:pt x="328" y="130"/>
                  </a:lnTo>
                  <a:lnTo>
                    <a:pt x="329" y="130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1" y="133"/>
                  </a:lnTo>
                  <a:lnTo>
                    <a:pt x="331" y="133"/>
                  </a:lnTo>
                  <a:lnTo>
                    <a:pt x="332" y="133"/>
                  </a:lnTo>
                  <a:lnTo>
                    <a:pt x="332" y="134"/>
                  </a:lnTo>
                  <a:lnTo>
                    <a:pt x="333" y="134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5" y="136"/>
                  </a:lnTo>
                  <a:lnTo>
                    <a:pt x="335" y="136"/>
                  </a:lnTo>
                  <a:lnTo>
                    <a:pt x="336" y="136"/>
                  </a:lnTo>
                  <a:lnTo>
                    <a:pt x="336" y="137"/>
                  </a:lnTo>
                  <a:lnTo>
                    <a:pt x="337" y="137"/>
                  </a:lnTo>
                  <a:lnTo>
                    <a:pt x="338" y="137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7"/>
                  </a:lnTo>
                  <a:lnTo>
                    <a:pt x="340" y="137"/>
                  </a:lnTo>
                  <a:lnTo>
                    <a:pt x="341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4" y="137"/>
                  </a:lnTo>
                  <a:lnTo>
                    <a:pt x="345" y="138"/>
                  </a:lnTo>
                  <a:lnTo>
                    <a:pt x="346" y="137"/>
                  </a:lnTo>
                  <a:lnTo>
                    <a:pt x="346" y="137"/>
                  </a:lnTo>
                  <a:lnTo>
                    <a:pt x="347" y="137"/>
                  </a:lnTo>
                  <a:lnTo>
                    <a:pt x="348" y="137"/>
                  </a:lnTo>
                  <a:lnTo>
                    <a:pt x="349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1" y="137"/>
                  </a:lnTo>
                  <a:lnTo>
                    <a:pt x="351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4" y="136"/>
                  </a:lnTo>
                  <a:lnTo>
                    <a:pt x="354" y="136"/>
                  </a:lnTo>
                  <a:lnTo>
                    <a:pt x="355" y="136"/>
                  </a:lnTo>
                  <a:lnTo>
                    <a:pt x="355" y="135"/>
                  </a:lnTo>
                  <a:lnTo>
                    <a:pt x="356" y="135"/>
                  </a:lnTo>
                  <a:lnTo>
                    <a:pt x="356" y="134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7" y="133"/>
                  </a:lnTo>
                  <a:lnTo>
                    <a:pt x="357" y="133"/>
                  </a:lnTo>
                  <a:lnTo>
                    <a:pt x="358" y="132"/>
                  </a:lnTo>
                  <a:lnTo>
                    <a:pt x="358" y="132"/>
                  </a:lnTo>
                  <a:lnTo>
                    <a:pt x="358" y="137"/>
                  </a:lnTo>
                  <a:lnTo>
                    <a:pt x="370" y="137"/>
                  </a:lnTo>
                  <a:lnTo>
                    <a:pt x="370" y="95"/>
                  </a:lnTo>
                  <a:lnTo>
                    <a:pt x="370" y="95"/>
                  </a:lnTo>
                  <a:close/>
                  <a:moveTo>
                    <a:pt x="347" y="105"/>
                  </a:moveTo>
                  <a:lnTo>
                    <a:pt x="347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50" y="105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6" y="110"/>
                  </a:lnTo>
                  <a:lnTo>
                    <a:pt x="356" y="110"/>
                  </a:lnTo>
                  <a:lnTo>
                    <a:pt x="356" y="111"/>
                  </a:lnTo>
                  <a:lnTo>
                    <a:pt x="357" y="111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7" y="113"/>
                  </a:lnTo>
                  <a:lnTo>
                    <a:pt x="357" y="113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7" y="116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6" y="120"/>
                  </a:lnTo>
                  <a:lnTo>
                    <a:pt x="356" y="121"/>
                  </a:lnTo>
                  <a:lnTo>
                    <a:pt x="356" y="121"/>
                  </a:lnTo>
                  <a:lnTo>
                    <a:pt x="355" y="121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3"/>
                  </a:lnTo>
                  <a:lnTo>
                    <a:pt x="354" y="123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3" y="124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0" y="125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9" y="126"/>
                  </a:lnTo>
                  <a:lnTo>
                    <a:pt x="349" y="126"/>
                  </a:lnTo>
                  <a:lnTo>
                    <a:pt x="348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45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3" y="126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1" y="125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39" y="124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2"/>
                  </a:lnTo>
                  <a:lnTo>
                    <a:pt x="338" y="122"/>
                  </a:lnTo>
                  <a:lnTo>
                    <a:pt x="338" y="122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0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1" y="107"/>
                  </a:lnTo>
                  <a:lnTo>
                    <a:pt x="342" y="107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4" y="105"/>
                  </a:lnTo>
                  <a:lnTo>
                    <a:pt x="344" y="105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46" y="105"/>
                  </a:lnTo>
                  <a:lnTo>
                    <a:pt x="346" y="105"/>
                  </a:lnTo>
                  <a:lnTo>
                    <a:pt x="347" y="105"/>
                  </a:lnTo>
                  <a:lnTo>
                    <a:pt x="347" y="105"/>
                  </a:lnTo>
                  <a:close/>
                  <a:moveTo>
                    <a:pt x="422" y="95"/>
                  </a:moveTo>
                  <a:lnTo>
                    <a:pt x="411" y="95"/>
                  </a:lnTo>
                  <a:lnTo>
                    <a:pt x="411" y="99"/>
                  </a:lnTo>
                  <a:lnTo>
                    <a:pt x="410" y="98"/>
                  </a:lnTo>
                  <a:lnTo>
                    <a:pt x="410" y="98"/>
                  </a:lnTo>
                  <a:lnTo>
                    <a:pt x="409" y="97"/>
                  </a:lnTo>
                  <a:lnTo>
                    <a:pt x="408" y="97"/>
                  </a:lnTo>
                  <a:lnTo>
                    <a:pt x="408" y="96"/>
                  </a:lnTo>
                  <a:lnTo>
                    <a:pt x="408" y="96"/>
                  </a:lnTo>
                  <a:lnTo>
                    <a:pt x="407" y="96"/>
                  </a:lnTo>
                  <a:lnTo>
                    <a:pt x="407" y="95"/>
                  </a:lnTo>
                  <a:lnTo>
                    <a:pt x="406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2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398" y="94"/>
                  </a:lnTo>
                  <a:lnTo>
                    <a:pt x="397" y="94"/>
                  </a:lnTo>
                  <a:lnTo>
                    <a:pt x="396" y="94"/>
                  </a:lnTo>
                  <a:lnTo>
                    <a:pt x="396" y="94"/>
                  </a:lnTo>
                  <a:lnTo>
                    <a:pt x="395" y="94"/>
                  </a:lnTo>
                  <a:lnTo>
                    <a:pt x="394" y="94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392" y="94"/>
                  </a:lnTo>
                  <a:lnTo>
                    <a:pt x="391" y="94"/>
                  </a:lnTo>
                  <a:lnTo>
                    <a:pt x="391" y="95"/>
                  </a:lnTo>
                  <a:lnTo>
                    <a:pt x="390" y="95"/>
                  </a:lnTo>
                  <a:lnTo>
                    <a:pt x="389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7" y="96"/>
                  </a:lnTo>
                  <a:lnTo>
                    <a:pt x="386" y="96"/>
                  </a:lnTo>
                  <a:lnTo>
                    <a:pt x="386" y="97"/>
                  </a:lnTo>
                  <a:lnTo>
                    <a:pt x="385" y="97"/>
                  </a:lnTo>
                  <a:lnTo>
                    <a:pt x="385" y="98"/>
                  </a:lnTo>
                  <a:lnTo>
                    <a:pt x="384" y="98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1" y="101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102"/>
                  </a:lnTo>
                  <a:lnTo>
                    <a:pt x="380" y="103"/>
                  </a:lnTo>
                  <a:lnTo>
                    <a:pt x="380" y="103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78" y="105"/>
                  </a:lnTo>
                  <a:lnTo>
                    <a:pt x="378" y="106"/>
                  </a:lnTo>
                  <a:lnTo>
                    <a:pt x="378" y="107"/>
                  </a:lnTo>
                  <a:lnTo>
                    <a:pt x="378" y="107"/>
                  </a:lnTo>
                  <a:lnTo>
                    <a:pt x="378" y="108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7" y="110"/>
                  </a:lnTo>
                  <a:lnTo>
                    <a:pt x="377" y="111"/>
                  </a:lnTo>
                  <a:lnTo>
                    <a:pt x="377" y="112"/>
                  </a:lnTo>
                  <a:lnTo>
                    <a:pt x="377" y="113"/>
                  </a:lnTo>
                  <a:lnTo>
                    <a:pt x="377" y="114"/>
                  </a:lnTo>
                  <a:lnTo>
                    <a:pt x="377" y="114"/>
                  </a:lnTo>
                  <a:lnTo>
                    <a:pt x="377" y="115"/>
                  </a:lnTo>
                  <a:lnTo>
                    <a:pt x="377" y="116"/>
                  </a:lnTo>
                  <a:lnTo>
                    <a:pt x="377" y="117"/>
                  </a:lnTo>
                  <a:lnTo>
                    <a:pt x="377" y="117"/>
                  </a:lnTo>
                  <a:lnTo>
                    <a:pt x="377" y="118"/>
                  </a:lnTo>
                  <a:lnTo>
                    <a:pt x="377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7" y="121"/>
                  </a:lnTo>
                  <a:lnTo>
                    <a:pt x="377" y="122"/>
                  </a:lnTo>
                  <a:lnTo>
                    <a:pt x="377" y="122"/>
                  </a:lnTo>
                  <a:lnTo>
                    <a:pt x="378" y="123"/>
                  </a:lnTo>
                  <a:lnTo>
                    <a:pt x="378" y="124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6"/>
                  </a:lnTo>
                  <a:lnTo>
                    <a:pt x="379" y="126"/>
                  </a:lnTo>
                  <a:lnTo>
                    <a:pt x="379" y="127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0"/>
                  </a:lnTo>
                  <a:lnTo>
                    <a:pt x="381" y="130"/>
                  </a:lnTo>
                  <a:lnTo>
                    <a:pt x="382" y="131"/>
                  </a:lnTo>
                  <a:lnTo>
                    <a:pt x="382" y="132"/>
                  </a:lnTo>
                  <a:lnTo>
                    <a:pt x="382" y="132"/>
                  </a:lnTo>
                  <a:lnTo>
                    <a:pt x="383" y="133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7" y="136"/>
                  </a:lnTo>
                  <a:lnTo>
                    <a:pt x="388" y="136"/>
                  </a:lnTo>
                  <a:lnTo>
                    <a:pt x="388" y="136"/>
                  </a:lnTo>
                  <a:lnTo>
                    <a:pt x="389" y="137"/>
                  </a:lnTo>
                  <a:lnTo>
                    <a:pt x="389" y="137"/>
                  </a:lnTo>
                  <a:lnTo>
                    <a:pt x="390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2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4" y="137"/>
                  </a:lnTo>
                  <a:lnTo>
                    <a:pt x="395" y="137"/>
                  </a:lnTo>
                  <a:lnTo>
                    <a:pt x="395" y="137"/>
                  </a:lnTo>
                  <a:lnTo>
                    <a:pt x="396" y="137"/>
                  </a:lnTo>
                  <a:lnTo>
                    <a:pt x="397" y="138"/>
                  </a:lnTo>
                  <a:lnTo>
                    <a:pt x="397" y="137"/>
                  </a:lnTo>
                  <a:lnTo>
                    <a:pt x="397" y="137"/>
                  </a:lnTo>
                  <a:lnTo>
                    <a:pt x="398" y="137"/>
                  </a:lnTo>
                  <a:lnTo>
                    <a:pt x="398" y="137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1" y="137"/>
                  </a:lnTo>
                  <a:lnTo>
                    <a:pt x="401" y="137"/>
                  </a:lnTo>
                  <a:lnTo>
                    <a:pt x="402" y="137"/>
                  </a:lnTo>
                  <a:lnTo>
                    <a:pt x="402" y="137"/>
                  </a:lnTo>
                  <a:lnTo>
                    <a:pt x="403" y="137"/>
                  </a:lnTo>
                  <a:lnTo>
                    <a:pt x="403" y="137"/>
                  </a:lnTo>
                  <a:lnTo>
                    <a:pt x="403" y="136"/>
                  </a:lnTo>
                  <a:lnTo>
                    <a:pt x="404" y="136"/>
                  </a:lnTo>
                  <a:lnTo>
                    <a:pt x="404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6" y="136"/>
                  </a:lnTo>
                  <a:lnTo>
                    <a:pt x="407" y="136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4"/>
                  </a:lnTo>
                  <a:lnTo>
                    <a:pt x="407" y="134"/>
                  </a:lnTo>
                  <a:lnTo>
                    <a:pt x="408" y="134"/>
                  </a:lnTo>
                  <a:lnTo>
                    <a:pt x="408" y="134"/>
                  </a:lnTo>
                  <a:lnTo>
                    <a:pt x="408" y="133"/>
                  </a:lnTo>
                  <a:lnTo>
                    <a:pt x="408" y="133"/>
                  </a:lnTo>
                  <a:lnTo>
                    <a:pt x="409" y="133"/>
                  </a:lnTo>
                  <a:lnTo>
                    <a:pt x="409" y="132"/>
                  </a:lnTo>
                  <a:lnTo>
                    <a:pt x="409" y="132"/>
                  </a:lnTo>
                  <a:lnTo>
                    <a:pt x="410" y="132"/>
                  </a:lnTo>
                  <a:lnTo>
                    <a:pt x="410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9"/>
                  </a:lnTo>
                  <a:lnTo>
                    <a:pt x="408" y="139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4" y="143"/>
                  </a:lnTo>
                  <a:lnTo>
                    <a:pt x="404" y="143"/>
                  </a:lnTo>
                  <a:lnTo>
                    <a:pt x="404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4"/>
                  </a:lnTo>
                  <a:lnTo>
                    <a:pt x="401" y="144"/>
                  </a:lnTo>
                  <a:lnTo>
                    <a:pt x="401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4"/>
                  </a:lnTo>
                  <a:lnTo>
                    <a:pt x="398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4" y="143"/>
                  </a:lnTo>
                  <a:lnTo>
                    <a:pt x="394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2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5"/>
                  </a:lnTo>
                  <a:lnTo>
                    <a:pt x="379" y="145"/>
                  </a:lnTo>
                  <a:lnTo>
                    <a:pt x="379" y="146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8"/>
                  </a:lnTo>
                  <a:lnTo>
                    <a:pt x="381" y="148"/>
                  </a:lnTo>
                  <a:lnTo>
                    <a:pt x="381" y="148"/>
                  </a:lnTo>
                  <a:lnTo>
                    <a:pt x="381" y="149"/>
                  </a:lnTo>
                  <a:lnTo>
                    <a:pt x="382" y="149"/>
                  </a:lnTo>
                  <a:lnTo>
                    <a:pt x="382" y="149"/>
                  </a:lnTo>
                  <a:lnTo>
                    <a:pt x="382" y="150"/>
                  </a:lnTo>
                  <a:lnTo>
                    <a:pt x="383" y="150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86" y="152"/>
                  </a:lnTo>
                  <a:lnTo>
                    <a:pt x="387" y="152"/>
                  </a:lnTo>
                  <a:lnTo>
                    <a:pt x="387" y="153"/>
                  </a:lnTo>
                  <a:lnTo>
                    <a:pt x="388" y="153"/>
                  </a:lnTo>
                  <a:lnTo>
                    <a:pt x="388" y="153"/>
                  </a:lnTo>
                  <a:lnTo>
                    <a:pt x="389" y="153"/>
                  </a:lnTo>
                  <a:lnTo>
                    <a:pt x="389" y="154"/>
                  </a:lnTo>
                  <a:lnTo>
                    <a:pt x="390" y="154"/>
                  </a:lnTo>
                  <a:lnTo>
                    <a:pt x="391" y="155"/>
                  </a:lnTo>
                  <a:lnTo>
                    <a:pt x="391" y="155"/>
                  </a:lnTo>
                  <a:lnTo>
                    <a:pt x="392" y="155"/>
                  </a:lnTo>
                  <a:lnTo>
                    <a:pt x="392" y="155"/>
                  </a:lnTo>
                  <a:lnTo>
                    <a:pt x="393" y="155"/>
                  </a:lnTo>
                  <a:lnTo>
                    <a:pt x="393" y="155"/>
                  </a:lnTo>
                  <a:lnTo>
                    <a:pt x="394" y="155"/>
                  </a:lnTo>
                  <a:lnTo>
                    <a:pt x="395" y="155"/>
                  </a:lnTo>
                  <a:lnTo>
                    <a:pt x="396" y="155"/>
                  </a:lnTo>
                  <a:lnTo>
                    <a:pt x="396" y="155"/>
                  </a:lnTo>
                  <a:lnTo>
                    <a:pt x="397" y="155"/>
                  </a:lnTo>
                  <a:lnTo>
                    <a:pt x="397" y="155"/>
                  </a:lnTo>
                  <a:lnTo>
                    <a:pt x="399" y="155"/>
                  </a:lnTo>
                  <a:lnTo>
                    <a:pt x="399" y="155"/>
                  </a:lnTo>
                  <a:lnTo>
                    <a:pt x="400" y="155"/>
                  </a:lnTo>
                  <a:lnTo>
                    <a:pt x="400" y="155"/>
                  </a:lnTo>
                  <a:lnTo>
                    <a:pt x="401" y="155"/>
                  </a:lnTo>
                  <a:lnTo>
                    <a:pt x="402" y="155"/>
                  </a:lnTo>
                  <a:lnTo>
                    <a:pt x="403" y="155"/>
                  </a:lnTo>
                  <a:lnTo>
                    <a:pt x="403" y="155"/>
                  </a:lnTo>
                  <a:lnTo>
                    <a:pt x="404" y="155"/>
                  </a:lnTo>
                  <a:lnTo>
                    <a:pt x="405" y="155"/>
                  </a:lnTo>
                  <a:lnTo>
                    <a:pt x="405" y="154"/>
                  </a:lnTo>
                  <a:lnTo>
                    <a:pt x="406" y="154"/>
                  </a:lnTo>
                  <a:lnTo>
                    <a:pt x="407" y="154"/>
                  </a:lnTo>
                  <a:lnTo>
                    <a:pt x="408" y="153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10" y="153"/>
                  </a:lnTo>
                  <a:lnTo>
                    <a:pt x="410" y="153"/>
                  </a:lnTo>
                  <a:lnTo>
                    <a:pt x="411" y="152"/>
                  </a:lnTo>
                  <a:lnTo>
                    <a:pt x="411" y="152"/>
                  </a:lnTo>
                  <a:lnTo>
                    <a:pt x="412" y="152"/>
                  </a:lnTo>
                  <a:lnTo>
                    <a:pt x="412" y="152"/>
                  </a:lnTo>
                  <a:lnTo>
                    <a:pt x="413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5" y="150"/>
                  </a:lnTo>
                  <a:lnTo>
                    <a:pt x="415" y="149"/>
                  </a:lnTo>
                  <a:lnTo>
                    <a:pt x="416" y="149"/>
                  </a:lnTo>
                  <a:lnTo>
                    <a:pt x="416" y="149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18" y="148"/>
                  </a:lnTo>
                  <a:lnTo>
                    <a:pt x="418" y="147"/>
                  </a:lnTo>
                  <a:lnTo>
                    <a:pt x="418" y="147"/>
                  </a:lnTo>
                  <a:lnTo>
                    <a:pt x="419" y="146"/>
                  </a:lnTo>
                  <a:lnTo>
                    <a:pt x="419" y="146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1" y="144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2" y="141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5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95"/>
                  </a:lnTo>
                  <a:lnTo>
                    <a:pt x="422" y="95"/>
                  </a:lnTo>
                  <a:close/>
                  <a:moveTo>
                    <a:pt x="400" y="105"/>
                  </a:moveTo>
                  <a:lnTo>
                    <a:pt x="400" y="105"/>
                  </a:lnTo>
                  <a:lnTo>
                    <a:pt x="400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2" y="105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6" y="108"/>
                  </a:lnTo>
                  <a:lnTo>
                    <a:pt x="407" y="108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1"/>
                  </a:lnTo>
                  <a:lnTo>
                    <a:pt x="408" y="111"/>
                  </a:lnTo>
                  <a:lnTo>
                    <a:pt x="408" y="112"/>
                  </a:lnTo>
                  <a:lnTo>
                    <a:pt x="409" y="112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9" y="114"/>
                  </a:lnTo>
                  <a:lnTo>
                    <a:pt x="409" y="114"/>
                  </a:lnTo>
                  <a:lnTo>
                    <a:pt x="409" y="115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09" y="116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409" y="119"/>
                  </a:lnTo>
                  <a:lnTo>
                    <a:pt x="409" y="119"/>
                  </a:lnTo>
                  <a:lnTo>
                    <a:pt x="408" y="119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6" y="124"/>
                  </a:lnTo>
                  <a:lnTo>
                    <a:pt x="406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403" y="125"/>
                  </a:lnTo>
                  <a:lnTo>
                    <a:pt x="403" y="125"/>
                  </a:lnTo>
                  <a:lnTo>
                    <a:pt x="403" y="126"/>
                  </a:lnTo>
                  <a:lnTo>
                    <a:pt x="402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8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6" y="126"/>
                  </a:lnTo>
                  <a:lnTo>
                    <a:pt x="396" y="126"/>
                  </a:lnTo>
                  <a:lnTo>
                    <a:pt x="396" y="125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3" y="125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92" y="124"/>
                  </a:lnTo>
                  <a:lnTo>
                    <a:pt x="392" y="124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0" y="121"/>
                  </a:lnTo>
                  <a:lnTo>
                    <a:pt x="390" y="120"/>
                  </a:lnTo>
                  <a:lnTo>
                    <a:pt x="390" y="119"/>
                  </a:lnTo>
                  <a:lnTo>
                    <a:pt x="390" y="119"/>
                  </a:lnTo>
                  <a:lnTo>
                    <a:pt x="389" y="119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9" y="117"/>
                  </a:lnTo>
                  <a:lnTo>
                    <a:pt x="389" y="117"/>
                  </a:lnTo>
                  <a:lnTo>
                    <a:pt x="389" y="116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4"/>
                  </a:lnTo>
                  <a:lnTo>
                    <a:pt x="389" y="114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2"/>
                  </a:lnTo>
                  <a:lnTo>
                    <a:pt x="390" y="112"/>
                  </a:lnTo>
                  <a:lnTo>
                    <a:pt x="390" y="111"/>
                  </a:lnTo>
                  <a:lnTo>
                    <a:pt x="390" y="111"/>
                  </a:lnTo>
                  <a:lnTo>
                    <a:pt x="390" y="110"/>
                  </a:lnTo>
                  <a:lnTo>
                    <a:pt x="391" y="110"/>
                  </a:lnTo>
                  <a:lnTo>
                    <a:pt x="391" y="110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2" y="108"/>
                  </a:lnTo>
                  <a:lnTo>
                    <a:pt x="392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4" y="107"/>
                  </a:lnTo>
                  <a:lnTo>
                    <a:pt x="395" y="107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8" y="105"/>
                  </a:lnTo>
                  <a:lnTo>
                    <a:pt x="399" y="105"/>
                  </a:lnTo>
                  <a:lnTo>
                    <a:pt x="399" y="105"/>
                  </a:lnTo>
                  <a:lnTo>
                    <a:pt x="400" y="105"/>
                  </a:lnTo>
                  <a:lnTo>
                    <a:pt x="400" y="105"/>
                  </a:lnTo>
                  <a:close/>
                  <a:moveTo>
                    <a:pt x="460" y="124"/>
                  </a:move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7" y="125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4" y="127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3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2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7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4" y="125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3" y="124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74" y="120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5"/>
                  </a:lnTo>
                  <a:lnTo>
                    <a:pt x="473" y="115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3" y="112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473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8"/>
                  </a:lnTo>
                  <a:lnTo>
                    <a:pt x="473" y="107"/>
                  </a:lnTo>
                  <a:lnTo>
                    <a:pt x="472" y="106"/>
                  </a:lnTo>
                  <a:lnTo>
                    <a:pt x="472" y="106"/>
                  </a:lnTo>
                  <a:lnTo>
                    <a:pt x="472" y="105"/>
                  </a:lnTo>
                  <a:lnTo>
                    <a:pt x="471" y="105"/>
                  </a:lnTo>
                  <a:lnTo>
                    <a:pt x="471" y="104"/>
                  </a:lnTo>
                  <a:lnTo>
                    <a:pt x="471" y="103"/>
                  </a:lnTo>
                  <a:lnTo>
                    <a:pt x="470" y="103"/>
                  </a:lnTo>
                  <a:lnTo>
                    <a:pt x="469" y="102"/>
                  </a:lnTo>
                  <a:lnTo>
                    <a:pt x="469" y="102"/>
                  </a:lnTo>
                  <a:lnTo>
                    <a:pt x="468" y="101"/>
                  </a:lnTo>
                  <a:lnTo>
                    <a:pt x="468" y="101"/>
                  </a:lnTo>
                  <a:lnTo>
                    <a:pt x="468" y="100"/>
                  </a:lnTo>
                  <a:lnTo>
                    <a:pt x="467" y="99"/>
                  </a:lnTo>
                  <a:lnTo>
                    <a:pt x="467" y="99"/>
                  </a:lnTo>
                  <a:lnTo>
                    <a:pt x="466" y="98"/>
                  </a:lnTo>
                  <a:lnTo>
                    <a:pt x="465" y="98"/>
                  </a:lnTo>
                  <a:lnTo>
                    <a:pt x="465" y="97"/>
                  </a:lnTo>
                  <a:lnTo>
                    <a:pt x="464" y="97"/>
                  </a:lnTo>
                  <a:lnTo>
                    <a:pt x="464" y="96"/>
                  </a:lnTo>
                  <a:lnTo>
                    <a:pt x="463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1" y="95"/>
                  </a:lnTo>
                  <a:lnTo>
                    <a:pt x="461" y="95"/>
                  </a:lnTo>
                  <a:lnTo>
                    <a:pt x="460" y="95"/>
                  </a:lnTo>
                  <a:lnTo>
                    <a:pt x="459" y="95"/>
                  </a:lnTo>
                  <a:lnTo>
                    <a:pt x="458" y="94"/>
                  </a:lnTo>
                  <a:lnTo>
                    <a:pt x="458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6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2" y="94"/>
                  </a:lnTo>
                  <a:lnTo>
                    <a:pt x="451" y="94"/>
                  </a:lnTo>
                  <a:lnTo>
                    <a:pt x="450" y="94"/>
                  </a:lnTo>
                  <a:lnTo>
                    <a:pt x="450" y="94"/>
                  </a:lnTo>
                  <a:lnTo>
                    <a:pt x="449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47" y="94"/>
                  </a:lnTo>
                  <a:lnTo>
                    <a:pt x="446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4" y="95"/>
                  </a:lnTo>
                  <a:lnTo>
                    <a:pt x="443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1" y="96"/>
                  </a:lnTo>
                  <a:lnTo>
                    <a:pt x="440" y="96"/>
                  </a:lnTo>
                  <a:lnTo>
                    <a:pt x="440" y="97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8" y="98"/>
                  </a:lnTo>
                  <a:lnTo>
                    <a:pt x="437" y="99"/>
                  </a:lnTo>
                  <a:lnTo>
                    <a:pt x="437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35" y="101"/>
                  </a:lnTo>
                  <a:lnTo>
                    <a:pt x="435" y="102"/>
                  </a:lnTo>
                  <a:lnTo>
                    <a:pt x="435" y="102"/>
                  </a:lnTo>
                  <a:lnTo>
                    <a:pt x="434" y="103"/>
                  </a:lnTo>
                  <a:lnTo>
                    <a:pt x="434" y="103"/>
                  </a:lnTo>
                  <a:lnTo>
                    <a:pt x="433" y="104"/>
                  </a:lnTo>
                  <a:lnTo>
                    <a:pt x="433" y="105"/>
                  </a:lnTo>
                  <a:lnTo>
                    <a:pt x="433" y="105"/>
                  </a:lnTo>
                  <a:lnTo>
                    <a:pt x="433" y="106"/>
                  </a:lnTo>
                  <a:lnTo>
                    <a:pt x="432" y="106"/>
                  </a:lnTo>
                  <a:lnTo>
                    <a:pt x="432" y="107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1" y="109"/>
                  </a:lnTo>
                  <a:lnTo>
                    <a:pt x="431" y="110"/>
                  </a:lnTo>
                  <a:lnTo>
                    <a:pt x="431" y="110"/>
                  </a:lnTo>
                  <a:lnTo>
                    <a:pt x="430" y="111"/>
                  </a:lnTo>
                  <a:lnTo>
                    <a:pt x="430" y="112"/>
                  </a:lnTo>
                  <a:lnTo>
                    <a:pt x="430" y="113"/>
                  </a:lnTo>
                  <a:lnTo>
                    <a:pt x="430" y="113"/>
                  </a:lnTo>
                  <a:lnTo>
                    <a:pt x="430" y="114"/>
                  </a:lnTo>
                  <a:lnTo>
                    <a:pt x="430" y="115"/>
                  </a:lnTo>
                  <a:lnTo>
                    <a:pt x="430" y="116"/>
                  </a:lnTo>
                  <a:lnTo>
                    <a:pt x="430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0" y="119"/>
                  </a:lnTo>
                  <a:lnTo>
                    <a:pt x="430" y="120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3"/>
                  </a:lnTo>
                  <a:lnTo>
                    <a:pt x="431" y="124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3" y="126"/>
                  </a:lnTo>
                  <a:lnTo>
                    <a:pt x="433" y="126"/>
                  </a:lnTo>
                  <a:lnTo>
                    <a:pt x="433" y="127"/>
                  </a:lnTo>
                  <a:lnTo>
                    <a:pt x="433" y="128"/>
                  </a:lnTo>
                  <a:lnTo>
                    <a:pt x="434" y="128"/>
                  </a:lnTo>
                  <a:lnTo>
                    <a:pt x="434" y="129"/>
                  </a:lnTo>
                  <a:lnTo>
                    <a:pt x="435" y="129"/>
                  </a:lnTo>
                  <a:lnTo>
                    <a:pt x="435" y="130"/>
                  </a:lnTo>
                  <a:lnTo>
                    <a:pt x="435" y="130"/>
                  </a:lnTo>
                  <a:lnTo>
                    <a:pt x="436" y="131"/>
                  </a:lnTo>
                  <a:lnTo>
                    <a:pt x="437" y="132"/>
                  </a:lnTo>
                  <a:lnTo>
                    <a:pt x="437" y="132"/>
                  </a:lnTo>
                  <a:lnTo>
                    <a:pt x="438" y="132"/>
                  </a:lnTo>
                  <a:lnTo>
                    <a:pt x="438" y="133"/>
                  </a:lnTo>
                  <a:lnTo>
                    <a:pt x="439" y="133"/>
                  </a:lnTo>
                  <a:lnTo>
                    <a:pt x="439" y="134"/>
                  </a:lnTo>
                  <a:lnTo>
                    <a:pt x="440" y="134"/>
                  </a:lnTo>
                  <a:lnTo>
                    <a:pt x="441" y="134"/>
                  </a:lnTo>
                  <a:lnTo>
                    <a:pt x="441" y="135"/>
                  </a:lnTo>
                  <a:lnTo>
                    <a:pt x="442" y="136"/>
                  </a:lnTo>
                  <a:lnTo>
                    <a:pt x="442" y="136"/>
                  </a:lnTo>
                  <a:lnTo>
                    <a:pt x="443" y="136"/>
                  </a:lnTo>
                  <a:lnTo>
                    <a:pt x="444" y="137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46" y="137"/>
                  </a:lnTo>
                  <a:lnTo>
                    <a:pt x="446" y="137"/>
                  </a:lnTo>
                  <a:lnTo>
                    <a:pt x="447" y="137"/>
                  </a:lnTo>
                  <a:lnTo>
                    <a:pt x="448" y="137"/>
                  </a:lnTo>
                  <a:lnTo>
                    <a:pt x="448" y="137"/>
                  </a:lnTo>
                  <a:lnTo>
                    <a:pt x="449" y="137"/>
                  </a:lnTo>
                  <a:lnTo>
                    <a:pt x="450" y="137"/>
                  </a:lnTo>
                  <a:lnTo>
                    <a:pt x="450" y="137"/>
                  </a:lnTo>
                  <a:lnTo>
                    <a:pt x="451" y="137"/>
                  </a:lnTo>
                  <a:lnTo>
                    <a:pt x="452" y="138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4" y="137"/>
                  </a:lnTo>
                  <a:lnTo>
                    <a:pt x="455" y="137"/>
                  </a:lnTo>
                  <a:lnTo>
                    <a:pt x="456" y="137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8" y="137"/>
                  </a:lnTo>
                  <a:lnTo>
                    <a:pt x="458" y="137"/>
                  </a:lnTo>
                  <a:lnTo>
                    <a:pt x="459" y="137"/>
                  </a:lnTo>
                  <a:lnTo>
                    <a:pt x="460" y="137"/>
                  </a:lnTo>
                  <a:lnTo>
                    <a:pt x="461" y="137"/>
                  </a:lnTo>
                  <a:lnTo>
                    <a:pt x="461" y="136"/>
                  </a:lnTo>
                  <a:lnTo>
                    <a:pt x="462" y="136"/>
                  </a:lnTo>
                  <a:lnTo>
                    <a:pt x="462" y="136"/>
                  </a:lnTo>
                  <a:lnTo>
                    <a:pt x="463" y="135"/>
                  </a:lnTo>
                  <a:lnTo>
                    <a:pt x="464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5" y="133"/>
                  </a:lnTo>
                  <a:lnTo>
                    <a:pt x="466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0"/>
                  </a:lnTo>
                  <a:lnTo>
                    <a:pt x="468" y="130"/>
                  </a:lnTo>
                  <a:lnTo>
                    <a:pt x="469" y="129"/>
                  </a:lnTo>
                  <a:lnTo>
                    <a:pt x="469" y="129"/>
                  </a:lnTo>
                  <a:lnTo>
                    <a:pt x="470" y="128"/>
                  </a:lnTo>
                  <a:lnTo>
                    <a:pt x="471" y="128"/>
                  </a:lnTo>
                  <a:lnTo>
                    <a:pt x="471" y="127"/>
                  </a:lnTo>
                  <a:lnTo>
                    <a:pt x="471" y="126"/>
                  </a:lnTo>
                  <a:lnTo>
                    <a:pt x="472" y="126"/>
                  </a:lnTo>
                  <a:lnTo>
                    <a:pt x="472" y="125"/>
                  </a:lnTo>
                  <a:lnTo>
                    <a:pt x="472" y="124"/>
                  </a:lnTo>
                  <a:lnTo>
                    <a:pt x="473" y="124"/>
                  </a:lnTo>
                  <a:lnTo>
                    <a:pt x="460" y="124"/>
                  </a:lnTo>
                  <a:lnTo>
                    <a:pt x="460" y="124"/>
                  </a:lnTo>
                  <a:close/>
                  <a:moveTo>
                    <a:pt x="443" y="111"/>
                  </a:moveTo>
                  <a:lnTo>
                    <a:pt x="443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3" y="109"/>
                  </a:lnTo>
                  <a:lnTo>
                    <a:pt x="443" y="109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7" y="105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451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55" y="104"/>
                  </a:lnTo>
                  <a:lnTo>
                    <a:pt x="455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9" y="106"/>
                  </a:lnTo>
                  <a:lnTo>
                    <a:pt x="459" y="107"/>
                  </a:lnTo>
                  <a:lnTo>
                    <a:pt x="459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1"/>
                  </a:lnTo>
                  <a:lnTo>
                    <a:pt x="462" y="111"/>
                  </a:lnTo>
                  <a:lnTo>
                    <a:pt x="443" y="111"/>
                  </a:lnTo>
                  <a:lnTo>
                    <a:pt x="443" y="1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65212" y="401638"/>
            <a:ext cx="891619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900" b="1" i="0" dirty="0" smtClean="0">
                <a:solidFill>
                  <a:srgbClr val="F7941D"/>
                </a:solidFill>
              </a:rPr>
              <a:t>Organizace výukových setkání studia MBA</a:t>
            </a:r>
            <a:endParaRPr lang="cs-CZ" altLang="cs-CZ" sz="2900" b="1" i="0" dirty="0">
              <a:solidFill>
                <a:srgbClr val="F7941D"/>
              </a:solidFill>
            </a:endParaRP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9656763" y="6116638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31CF1865-075B-453B-904D-307369007144}" type="slidenum">
              <a:rPr lang="cs-CZ" altLang="cs-CZ" sz="1200" i="0"/>
              <a:pPr algn="r">
                <a:spcBef>
                  <a:spcPct val="50000"/>
                </a:spcBef>
              </a:pPr>
              <a:t>8</a:t>
            </a:fld>
            <a:endParaRPr lang="cs-CZ" altLang="cs-CZ" sz="1200" i="0"/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576263" y="1019175"/>
            <a:ext cx="9607550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cs-CZ" i="0" dirty="0"/>
          </a:p>
          <a:p>
            <a:pPr algn="ctr">
              <a:spcBef>
                <a:spcPct val="50000"/>
              </a:spcBef>
            </a:pPr>
            <a:endParaRPr lang="cs-CZ" altLang="cs-CZ" sz="2800" i="0" dirty="0" smtClean="0"/>
          </a:p>
          <a:p>
            <a:pPr algn="ctr">
              <a:spcBef>
                <a:spcPct val="50000"/>
              </a:spcBef>
            </a:pPr>
            <a:endParaRPr lang="cs-CZ" altLang="cs-CZ" sz="2800" i="0" dirty="0"/>
          </a:p>
          <a:p>
            <a:pPr algn="ctr">
              <a:spcBef>
                <a:spcPct val="50000"/>
              </a:spcBef>
            </a:pPr>
            <a:r>
              <a:rPr lang="cs-CZ" altLang="cs-CZ" sz="3200" i="0" dirty="0" smtClean="0"/>
              <a:t>DNES – v 18,00 hodin jste srdečně zváni </a:t>
            </a:r>
          </a:p>
          <a:p>
            <a:pPr algn="ctr">
              <a:spcBef>
                <a:spcPct val="50000"/>
              </a:spcBef>
            </a:pPr>
            <a:r>
              <a:rPr lang="cs-CZ" altLang="cs-CZ" sz="3200" i="0" dirty="0" smtClean="0"/>
              <a:t>na seznamovací večeři.</a:t>
            </a:r>
          </a:p>
          <a:p>
            <a:pPr algn="just">
              <a:spcBef>
                <a:spcPct val="50000"/>
              </a:spcBef>
            </a:pPr>
            <a:endParaRPr lang="cs-CZ" altLang="cs-CZ" sz="2800" i="0" dirty="0" smtClean="0"/>
          </a:p>
          <a:p>
            <a:pPr algn="ctr">
              <a:spcBef>
                <a:spcPct val="50000"/>
              </a:spcBef>
            </a:pPr>
            <a:endParaRPr lang="cs-CZ" altLang="cs-CZ" i="0" dirty="0" smtClean="0">
              <a:hlinkClick r:id="rId2"/>
            </a:endParaRPr>
          </a:p>
          <a:p>
            <a:pPr algn="ctr">
              <a:spcBef>
                <a:spcPct val="50000"/>
              </a:spcBef>
            </a:pPr>
            <a:endParaRPr lang="cs-CZ" altLang="cs-CZ" i="0" dirty="0" smtClean="0">
              <a:hlinkClick r:id="rId2"/>
            </a:endParaRPr>
          </a:p>
          <a:p>
            <a:pPr algn="ctr">
              <a:spcBef>
                <a:spcPct val="50000"/>
              </a:spcBef>
            </a:pPr>
            <a:endParaRPr lang="cs-CZ" altLang="cs-CZ" i="0" dirty="0">
              <a:hlinkClick r:id="rId2"/>
            </a:endParaRPr>
          </a:p>
          <a:p>
            <a:pPr algn="ctr">
              <a:spcBef>
                <a:spcPct val="50000"/>
              </a:spcBef>
            </a:pPr>
            <a:endParaRPr lang="cs-CZ" altLang="cs-CZ" i="0" dirty="0"/>
          </a:p>
          <a:p>
            <a:pPr algn="ctr">
              <a:spcBef>
                <a:spcPct val="50000"/>
              </a:spcBef>
            </a:pPr>
            <a:endParaRPr lang="cs-CZ" altLang="cs-CZ" i="0" dirty="0" smtClean="0"/>
          </a:p>
          <a:p>
            <a:pPr algn="ctr">
              <a:spcBef>
                <a:spcPct val="50000"/>
              </a:spcBef>
            </a:pPr>
            <a:endParaRPr lang="cs-CZ" altLang="cs-CZ" i="0" dirty="0" smtClean="0"/>
          </a:p>
          <a:p>
            <a:pPr algn="ctr">
              <a:spcBef>
                <a:spcPct val="50000"/>
              </a:spcBef>
            </a:pPr>
            <a:endParaRPr lang="cs-CZ" altLang="cs-CZ" i="0" dirty="0" smtClean="0"/>
          </a:p>
          <a:p>
            <a:pPr>
              <a:spcBef>
                <a:spcPct val="50000"/>
              </a:spcBef>
            </a:pPr>
            <a:endParaRPr lang="cs-CZ" altLang="cs-CZ" i="0" dirty="0"/>
          </a:p>
          <a:p>
            <a:pPr>
              <a:spcBef>
                <a:spcPct val="50000"/>
              </a:spcBef>
            </a:pPr>
            <a:endParaRPr lang="cs-CZ" altLang="cs-CZ" i="0" dirty="0"/>
          </a:p>
        </p:txBody>
      </p:sp>
    </p:spTree>
    <p:extLst>
      <p:ext uri="{BB962C8B-B14F-4D97-AF65-F5344CB8AC3E}">
        <p14:creationId xmlns:p14="http://schemas.microsoft.com/office/powerpoint/2010/main" val="14192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8"/>
          <p:cNvGrpSpPr>
            <a:grpSpLocks noChangeAspect="1"/>
          </p:cNvGrpSpPr>
          <p:nvPr/>
        </p:nvGrpSpPr>
        <p:grpSpPr bwMode="auto">
          <a:xfrm>
            <a:off x="0" y="0"/>
            <a:ext cx="10693400" cy="7558088"/>
            <a:chOff x="0" y="0"/>
            <a:chExt cx="6736" cy="4761"/>
          </a:xfrm>
        </p:grpSpPr>
        <p:sp>
          <p:nvSpPr>
            <p:cNvPr id="41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736" cy="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" y="2"/>
              <a:ext cx="6729" cy="4757"/>
            </a:xfrm>
            <a:custGeom>
              <a:avLst/>
              <a:gdLst>
                <a:gd name="T0" fmla="*/ 0 w 6729"/>
                <a:gd name="T1" fmla="*/ 0 h 4757"/>
                <a:gd name="T2" fmla="*/ 0 w 6729"/>
                <a:gd name="T3" fmla="*/ 4757 h 4757"/>
                <a:gd name="T4" fmla="*/ 6729 w 6729"/>
                <a:gd name="T5" fmla="*/ 4757 h 4757"/>
                <a:gd name="T6" fmla="*/ 6729 w 6729"/>
                <a:gd name="T7" fmla="*/ 0 h 4757"/>
                <a:gd name="T8" fmla="*/ 0 w 6729"/>
                <a:gd name="T9" fmla="*/ 0 h 4757"/>
                <a:gd name="T10" fmla="*/ 0 w 6729"/>
                <a:gd name="T11" fmla="*/ 0 h 4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9" h="4757">
                  <a:moveTo>
                    <a:pt x="0" y="0"/>
                  </a:moveTo>
                  <a:lnTo>
                    <a:pt x="0" y="4757"/>
                  </a:lnTo>
                  <a:lnTo>
                    <a:pt x="6729" y="4757"/>
                  </a:lnTo>
                  <a:lnTo>
                    <a:pt x="67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95" y="416"/>
              <a:ext cx="371" cy="4050"/>
            </a:xfrm>
            <a:custGeom>
              <a:avLst/>
              <a:gdLst>
                <a:gd name="T0" fmla="*/ 0 w 371"/>
                <a:gd name="T1" fmla="*/ 4050 h 4050"/>
                <a:gd name="T2" fmla="*/ 3 w 371"/>
                <a:gd name="T3" fmla="*/ 4050 h 4050"/>
                <a:gd name="T4" fmla="*/ 3 w 371"/>
                <a:gd name="T5" fmla="*/ 4 h 4050"/>
                <a:gd name="T6" fmla="*/ 371 w 371"/>
                <a:gd name="T7" fmla="*/ 4 h 4050"/>
                <a:gd name="T8" fmla="*/ 371 w 371"/>
                <a:gd name="T9" fmla="*/ 0 h 4050"/>
                <a:gd name="T10" fmla="*/ 0 w 371"/>
                <a:gd name="T11" fmla="*/ 0 h 4050"/>
                <a:gd name="T12" fmla="*/ 0 w 371"/>
                <a:gd name="T13" fmla="*/ 4050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4050">
                  <a:moveTo>
                    <a:pt x="0" y="4050"/>
                  </a:moveTo>
                  <a:lnTo>
                    <a:pt x="3" y="4050"/>
                  </a:lnTo>
                  <a:lnTo>
                    <a:pt x="3" y="4"/>
                  </a:lnTo>
                  <a:lnTo>
                    <a:pt x="371" y="4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4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161" y="4076"/>
              <a:ext cx="1345" cy="206"/>
            </a:xfrm>
            <a:custGeom>
              <a:avLst/>
              <a:gdLst>
                <a:gd name="T0" fmla="*/ 0 w 1345"/>
                <a:gd name="T1" fmla="*/ 206 h 206"/>
                <a:gd name="T2" fmla="*/ 3 w 1345"/>
                <a:gd name="T3" fmla="*/ 206 h 206"/>
                <a:gd name="T4" fmla="*/ 3 w 1345"/>
                <a:gd name="T5" fmla="*/ 2 h 206"/>
                <a:gd name="T6" fmla="*/ 1345 w 1345"/>
                <a:gd name="T7" fmla="*/ 3 h 206"/>
                <a:gd name="T8" fmla="*/ 1345 w 1345"/>
                <a:gd name="T9" fmla="*/ 0 h 206"/>
                <a:gd name="T10" fmla="*/ 0 w 1345"/>
                <a:gd name="T11" fmla="*/ 0 h 206"/>
                <a:gd name="T12" fmla="*/ 0 w 1345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06">
                  <a:moveTo>
                    <a:pt x="0" y="206"/>
                  </a:moveTo>
                  <a:lnTo>
                    <a:pt x="3" y="206"/>
                  </a:lnTo>
                  <a:lnTo>
                    <a:pt x="3" y="2"/>
                  </a:lnTo>
                  <a:lnTo>
                    <a:pt x="1345" y="3"/>
                  </a:lnTo>
                  <a:lnTo>
                    <a:pt x="1345" y="0"/>
                  </a:lnTo>
                  <a:lnTo>
                    <a:pt x="0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29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6 w 132"/>
                <a:gd name="T17" fmla="*/ 10 h 133"/>
                <a:gd name="T18" fmla="*/ 121 w 132"/>
                <a:gd name="T19" fmla="*/ 5 h 133"/>
                <a:gd name="T20" fmla="*/ 115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3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4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3 w 132"/>
                <a:gd name="T45" fmla="*/ 16 h 133"/>
                <a:gd name="T46" fmla="*/ 1 w 132"/>
                <a:gd name="T47" fmla="*/ 23 h 133"/>
                <a:gd name="T48" fmla="*/ 1 w 132"/>
                <a:gd name="T49" fmla="*/ 33 h 133"/>
                <a:gd name="T50" fmla="*/ 0 w 132"/>
                <a:gd name="T51" fmla="*/ 46 h 133"/>
                <a:gd name="T52" fmla="*/ 1 w 132"/>
                <a:gd name="T53" fmla="*/ 59 h 133"/>
                <a:gd name="T54" fmla="*/ 1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1 w 132"/>
                <a:gd name="T61" fmla="*/ 109 h 133"/>
                <a:gd name="T62" fmla="*/ 3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4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3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5 w 132"/>
                <a:gd name="T87" fmla="*/ 130 h 133"/>
                <a:gd name="T88" fmla="*/ 121 w 132"/>
                <a:gd name="T89" fmla="*/ 127 h 133"/>
                <a:gd name="T90" fmla="*/ 126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5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29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6 w 132"/>
                <a:gd name="T17" fmla="*/ 11 h 134"/>
                <a:gd name="T18" fmla="*/ 121 w 132"/>
                <a:gd name="T19" fmla="*/ 6 h 134"/>
                <a:gd name="T20" fmla="*/ 115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3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4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3 w 132"/>
                <a:gd name="T45" fmla="*/ 17 h 134"/>
                <a:gd name="T46" fmla="*/ 1 w 132"/>
                <a:gd name="T47" fmla="*/ 23 h 134"/>
                <a:gd name="T48" fmla="*/ 1 w 132"/>
                <a:gd name="T49" fmla="*/ 34 h 134"/>
                <a:gd name="T50" fmla="*/ 0 w 132"/>
                <a:gd name="T51" fmla="*/ 47 h 134"/>
                <a:gd name="T52" fmla="*/ 1 w 132"/>
                <a:gd name="T53" fmla="*/ 60 h 134"/>
                <a:gd name="T54" fmla="*/ 1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1 w 132"/>
                <a:gd name="T61" fmla="*/ 111 h 134"/>
                <a:gd name="T62" fmla="*/ 3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4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3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5 w 132"/>
                <a:gd name="T87" fmla="*/ 132 h 134"/>
                <a:gd name="T88" fmla="*/ 121 w 132"/>
                <a:gd name="T89" fmla="*/ 128 h 134"/>
                <a:gd name="T90" fmla="*/ 126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6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5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6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1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11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296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9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754" y="4400"/>
              <a:ext cx="132" cy="133"/>
            </a:xfrm>
            <a:custGeom>
              <a:avLst/>
              <a:gdLst>
                <a:gd name="T0" fmla="*/ 132 w 132"/>
                <a:gd name="T1" fmla="*/ 99 h 133"/>
                <a:gd name="T2" fmla="*/ 132 w 132"/>
                <a:gd name="T3" fmla="*/ 86 h 133"/>
                <a:gd name="T4" fmla="*/ 132 w 132"/>
                <a:gd name="T5" fmla="*/ 73 h 133"/>
                <a:gd name="T6" fmla="*/ 132 w 132"/>
                <a:gd name="T7" fmla="*/ 59 h 133"/>
                <a:gd name="T8" fmla="*/ 132 w 132"/>
                <a:gd name="T9" fmla="*/ 46 h 133"/>
                <a:gd name="T10" fmla="*/ 132 w 132"/>
                <a:gd name="T11" fmla="*/ 33 h 133"/>
                <a:gd name="T12" fmla="*/ 132 w 132"/>
                <a:gd name="T13" fmla="*/ 23 h 133"/>
                <a:gd name="T14" fmla="*/ 130 w 132"/>
                <a:gd name="T15" fmla="*/ 16 h 133"/>
                <a:gd name="T16" fmla="*/ 127 w 132"/>
                <a:gd name="T17" fmla="*/ 10 h 133"/>
                <a:gd name="T18" fmla="*/ 121 w 132"/>
                <a:gd name="T19" fmla="*/ 5 h 133"/>
                <a:gd name="T20" fmla="*/ 116 w 132"/>
                <a:gd name="T21" fmla="*/ 2 h 133"/>
                <a:gd name="T22" fmla="*/ 109 w 132"/>
                <a:gd name="T23" fmla="*/ 0 h 133"/>
                <a:gd name="T24" fmla="*/ 99 w 132"/>
                <a:gd name="T25" fmla="*/ 0 h 133"/>
                <a:gd name="T26" fmla="*/ 86 w 132"/>
                <a:gd name="T27" fmla="*/ 0 h 133"/>
                <a:gd name="T28" fmla="*/ 72 w 132"/>
                <a:gd name="T29" fmla="*/ 0 h 133"/>
                <a:gd name="T30" fmla="*/ 60 w 132"/>
                <a:gd name="T31" fmla="*/ 0 h 133"/>
                <a:gd name="T32" fmla="*/ 47 w 132"/>
                <a:gd name="T33" fmla="*/ 0 h 133"/>
                <a:gd name="T34" fmla="*/ 33 w 132"/>
                <a:gd name="T35" fmla="*/ 0 h 133"/>
                <a:gd name="T36" fmla="*/ 23 w 132"/>
                <a:gd name="T37" fmla="*/ 0 h 133"/>
                <a:gd name="T38" fmla="*/ 17 w 132"/>
                <a:gd name="T39" fmla="*/ 2 h 133"/>
                <a:gd name="T40" fmla="*/ 11 w 132"/>
                <a:gd name="T41" fmla="*/ 5 h 133"/>
                <a:gd name="T42" fmla="*/ 6 w 132"/>
                <a:gd name="T43" fmla="*/ 10 h 133"/>
                <a:gd name="T44" fmla="*/ 2 w 132"/>
                <a:gd name="T45" fmla="*/ 16 h 133"/>
                <a:gd name="T46" fmla="*/ 0 w 132"/>
                <a:gd name="T47" fmla="*/ 23 h 133"/>
                <a:gd name="T48" fmla="*/ 0 w 132"/>
                <a:gd name="T49" fmla="*/ 33 h 133"/>
                <a:gd name="T50" fmla="*/ 0 w 132"/>
                <a:gd name="T51" fmla="*/ 46 h 133"/>
                <a:gd name="T52" fmla="*/ 0 w 132"/>
                <a:gd name="T53" fmla="*/ 59 h 133"/>
                <a:gd name="T54" fmla="*/ 0 w 132"/>
                <a:gd name="T55" fmla="*/ 73 h 133"/>
                <a:gd name="T56" fmla="*/ 0 w 132"/>
                <a:gd name="T57" fmla="*/ 86 h 133"/>
                <a:gd name="T58" fmla="*/ 0 w 132"/>
                <a:gd name="T59" fmla="*/ 99 h 133"/>
                <a:gd name="T60" fmla="*/ 0 w 132"/>
                <a:gd name="T61" fmla="*/ 109 h 133"/>
                <a:gd name="T62" fmla="*/ 2 w 132"/>
                <a:gd name="T63" fmla="*/ 116 h 133"/>
                <a:gd name="T64" fmla="*/ 6 w 132"/>
                <a:gd name="T65" fmla="*/ 122 h 133"/>
                <a:gd name="T66" fmla="*/ 11 w 132"/>
                <a:gd name="T67" fmla="*/ 127 h 133"/>
                <a:gd name="T68" fmla="*/ 17 w 132"/>
                <a:gd name="T69" fmla="*/ 130 h 133"/>
                <a:gd name="T70" fmla="*/ 23 w 132"/>
                <a:gd name="T71" fmla="*/ 132 h 133"/>
                <a:gd name="T72" fmla="*/ 33 w 132"/>
                <a:gd name="T73" fmla="*/ 132 h 133"/>
                <a:gd name="T74" fmla="*/ 47 w 132"/>
                <a:gd name="T75" fmla="*/ 133 h 133"/>
                <a:gd name="T76" fmla="*/ 60 w 132"/>
                <a:gd name="T77" fmla="*/ 132 h 133"/>
                <a:gd name="T78" fmla="*/ 72 w 132"/>
                <a:gd name="T79" fmla="*/ 132 h 133"/>
                <a:gd name="T80" fmla="*/ 86 w 132"/>
                <a:gd name="T81" fmla="*/ 133 h 133"/>
                <a:gd name="T82" fmla="*/ 99 w 132"/>
                <a:gd name="T83" fmla="*/ 133 h 133"/>
                <a:gd name="T84" fmla="*/ 109 w 132"/>
                <a:gd name="T85" fmla="*/ 132 h 133"/>
                <a:gd name="T86" fmla="*/ 116 w 132"/>
                <a:gd name="T87" fmla="*/ 130 h 133"/>
                <a:gd name="T88" fmla="*/ 121 w 132"/>
                <a:gd name="T89" fmla="*/ 127 h 133"/>
                <a:gd name="T90" fmla="*/ 127 w 132"/>
                <a:gd name="T91" fmla="*/ 122 h 133"/>
                <a:gd name="T92" fmla="*/ 130 w 132"/>
                <a:gd name="T93" fmla="*/ 116 h 133"/>
                <a:gd name="T94" fmla="*/ 132 w 132"/>
                <a:gd name="T95" fmla="*/ 109 h 133"/>
                <a:gd name="T96" fmla="*/ 132 w 132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3">
                  <a:moveTo>
                    <a:pt x="132" y="106"/>
                  </a:moveTo>
                  <a:lnTo>
                    <a:pt x="132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2" y="66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2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8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1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1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8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754" y="4215"/>
              <a:ext cx="132" cy="134"/>
            </a:xfrm>
            <a:custGeom>
              <a:avLst/>
              <a:gdLst>
                <a:gd name="T0" fmla="*/ 132 w 132"/>
                <a:gd name="T1" fmla="*/ 101 h 134"/>
                <a:gd name="T2" fmla="*/ 132 w 132"/>
                <a:gd name="T3" fmla="*/ 87 h 134"/>
                <a:gd name="T4" fmla="*/ 132 w 132"/>
                <a:gd name="T5" fmla="*/ 73 h 134"/>
                <a:gd name="T6" fmla="*/ 132 w 132"/>
                <a:gd name="T7" fmla="*/ 60 h 134"/>
                <a:gd name="T8" fmla="*/ 132 w 132"/>
                <a:gd name="T9" fmla="*/ 47 h 134"/>
                <a:gd name="T10" fmla="*/ 132 w 132"/>
                <a:gd name="T11" fmla="*/ 34 h 134"/>
                <a:gd name="T12" fmla="*/ 132 w 132"/>
                <a:gd name="T13" fmla="*/ 23 h 134"/>
                <a:gd name="T14" fmla="*/ 130 w 132"/>
                <a:gd name="T15" fmla="*/ 17 h 134"/>
                <a:gd name="T16" fmla="*/ 127 w 132"/>
                <a:gd name="T17" fmla="*/ 11 h 134"/>
                <a:gd name="T18" fmla="*/ 121 w 132"/>
                <a:gd name="T19" fmla="*/ 6 h 134"/>
                <a:gd name="T20" fmla="*/ 116 w 132"/>
                <a:gd name="T21" fmla="*/ 3 h 134"/>
                <a:gd name="T22" fmla="*/ 109 w 132"/>
                <a:gd name="T23" fmla="*/ 1 h 134"/>
                <a:gd name="T24" fmla="*/ 99 w 132"/>
                <a:gd name="T25" fmla="*/ 0 h 134"/>
                <a:gd name="T26" fmla="*/ 86 w 132"/>
                <a:gd name="T27" fmla="*/ 1 h 134"/>
                <a:gd name="T28" fmla="*/ 72 w 132"/>
                <a:gd name="T29" fmla="*/ 0 h 134"/>
                <a:gd name="T30" fmla="*/ 60 w 132"/>
                <a:gd name="T31" fmla="*/ 0 h 134"/>
                <a:gd name="T32" fmla="*/ 47 w 132"/>
                <a:gd name="T33" fmla="*/ 1 h 134"/>
                <a:gd name="T34" fmla="*/ 33 w 132"/>
                <a:gd name="T35" fmla="*/ 1 h 134"/>
                <a:gd name="T36" fmla="*/ 23 w 132"/>
                <a:gd name="T37" fmla="*/ 1 h 134"/>
                <a:gd name="T38" fmla="*/ 17 w 132"/>
                <a:gd name="T39" fmla="*/ 3 h 134"/>
                <a:gd name="T40" fmla="*/ 11 w 132"/>
                <a:gd name="T41" fmla="*/ 6 h 134"/>
                <a:gd name="T42" fmla="*/ 6 w 132"/>
                <a:gd name="T43" fmla="*/ 11 h 134"/>
                <a:gd name="T44" fmla="*/ 2 w 132"/>
                <a:gd name="T45" fmla="*/ 17 h 134"/>
                <a:gd name="T46" fmla="*/ 0 w 132"/>
                <a:gd name="T47" fmla="*/ 23 h 134"/>
                <a:gd name="T48" fmla="*/ 0 w 132"/>
                <a:gd name="T49" fmla="*/ 34 h 134"/>
                <a:gd name="T50" fmla="*/ 0 w 132"/>
                <a:gd name="T51" fmla="*/ 47 h 134"/>
                <a:gd name="T52" fmla="*/ 0 w 132"/>
                <a:gd name="T53" fmla="*/ 60 h 134"/>
                <a:gd name="T54" fmla="*/ 0 w 132"/>
                <a:gd name="T55" fmla="*/ 73 h 134"/>
                <a:gd name="T56" fmla="*/ 0 w 132"/>
                <a:gd name="T57" fmla="*/ 87 h 134"/>
                <a:gd name="T58" fmla="*/ 0 w 132"/>
                <a:gd name="T59" fmla="*/ 101 h 134"/>
                <a:gd name="T60" fmla="*/ 0 w 132"/>
                <a:gd name="T61" fmla="*/ 111 h 134"/>
                <a:gd name="T62" fmla="*/ 2 w 132"/>
                <a:gd name="T63" fmla="*/ 117 h 134"/>
                <a:gd name="T64" fmla="*/ 6 w 132"/>
                <a:gd name="T65" fmla="*/ 123 h 134"/>
                <a:gd name="T66" fmla="*/ 11 w 132"/>
                <a:gd name="T67" fmla="*/ 128 h 134"/>
                <a:gd name="T68" fmla="*/ 17 w 132"/>
                <a:gd name="T69" fmla="*/ 132 h 134"/>
                <a:gd name="T70" fmla="*/ 23 w 132"/>
                <a:gd name="T71" fmla="*/ 133 h 134"/>
                <a:gd name="T72" fmla="*/ 33 w 132"/>
                <a:gd name="T73" fmla="*/ 133 h 134"/>
                <a:gd name="T74" fmla="*/ 47 w 132"/>
                <a:gd name="T75" fmla="*/ 134 h 134"/>
                <a:gd name="T76" fmla="*/ 60 w 132"/>
                <a:gd name="T77" fmla="*/ 133 h 134"/>
                <a:gd name="T78" fmla="*/ 72 w 132"/>
                <a:gd name="T79" fmla="*/ 133 h 134"/>
                <a:gd name="T80" fmla="*/ 86 w 132"/>
                <a:gd name="T81" fmla="*/ 134 h 134"/>
                <a:gd name="T82" fmla="*/ 99 w 132"/>
                <a:gd name="T83" fmla="*/ 134 h 134"/>
                <a:gd name="T84" fmla="*/ 109 w 132"/>
                <a:gd name="T85" fmla="*/ 133 h 134"/>
                <a:gd name="T86" fmla="*/ 116 w 132"/>
                <a:gd name="T87" fmla="*/ 132 h 134"/>
                <a:gd name="T88" fmla="*/ 121 w 132"/>
                <a:gd name="T89" fmla="*/ 128 h 134"/>
                <a:gd name="T90" fmla="*/ 127 w 132"/>
                <a:gd name="T91" fmla="*/ 123 h 134"/>
                <a:gd name="T92" fmla="*/ 130 w 132"/>
                <a:gd name="T93" fmla="*/ 117 h 134"/>
                <a:gd name="T94" fmla="*/ 132 w 132"/>
                <a:gd name="T95" fmla="*/ 111 h 134"/>
                <a:gd name="T96" fmla="*/ 132 w 132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34">
                  <a:moveTo>
                    <a:pt x="132" y="107"/>
                  </a:moveTo>
                  <a:lnTo>
                    <a:pt x="132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2" y="67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2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8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57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1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1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601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9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8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39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39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21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21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03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79" y="134"/>
                  </a:lnTo>
                  <a:lnTo>
                    <a:pt x="86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1853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09 w 133"/>
                <a:gd name="T23" fmla="*/ 0 h 133"/>
                <a:gd name="T24" fmla="*/ 99 w 133"/>
                <a:gd name="T25" fmla="*/ 0 h 133"/>
                <a:gd name="T26" fmla="*/ 85 w 133"/>
                <a:gd name="T27" fmla="*/ 0 h 133"/>
                <a:gd name="T28" fmla="*/ 72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2 w 133"/>
                <a:gd name="T79" fmla="*/ 132 h 133"/>
                <a:gd name="T80" fmla="*/ 85 w 133"/>
                <a:gd name="T81" fmla="*/ 133 h 133"/>
                <a:gd name="T82" fmla="*/ 99 w 133"/>
                <a:gd name="T83" fmla="*/ 133 h 133"/>
                <a:gd name="T84" fmla="*/ 109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2" y="132"/>
                  </a:lnTo>
                  <a:lnTo>
                    <a:pt x="79" y="133"/>
                  </a:lnTo>
                  <a:lnTo>
                    <a:pt x="85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5" y="133"/>
                  </a:lnTo>
                  <a:lnTo>
                    <a:pt x="109" y="132"/>
                  </a:lnTo>
                  <a:lnTo>
                    <a:pt x="112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880" y="4243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3 w 78"/>
                <a:gd name="T37" fmla="*/ 1 h 78"/>
                <a:gd name="T38" fmla="*/ 9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1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700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7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7 w 78"/>
                <a:gd name="T9" fmla="*/ 28 h 78"/>
                <a:gd name="T10" fmla="*/ 77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1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1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7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7" y="63"/>
                  </a:moveTo>
                  <a:lnTo>
                    <a:pt x="78" y="59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7" y="39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1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167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149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49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1312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2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2 w 133"/>
                <a:gd name="T9" fmla="*/ 46 h 133"/>
                <a:gd name="T10" fmla="*/ 132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2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2" y="106"/>
                  </a:moveTo>
                  <a:lnTo>
                    <a:pt x="133" y="99"/>
                  </a:lnTo>
                  <a:lnTo>
                    <a:pt x="132" y="93"/>
                  </a:lnTo>
                  <a:lnTo>
                    <a:pt x="132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2" y="66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2" y="46"/>
                  </a:lnTo>
                  <a:lnTo>
                    <a:pt x="133" y="39"/>
                  </a:lnTo>
                  <a:lnTo>
                    <a:pt x="132" y="3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6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1312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2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2 w 133"/>
                <a:gd name="T9" fmla="*/ 47 h 134"/>
                <a:gd name="T10" fmla="*/ 132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2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2" y="107"/>
                  </a:moveTo>
                  <a:lnTo>
                    <a:pt x="133" y="101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2" y="67"/>
                  </a:lnTo>
                  <a:lnTo>
                    <a:pt x="133" y="60"/>
                  </a:lnTo>
                  <a:lnTo>
                    <a:pt x="132" y="54"/>
                  </a:lnTo>
                  <a:lnTo>
                    <a:pt x="132" y="47"/>
                  </a:lnTo>
                  <a:lnTo>
                    <a:pt x="133" y="41"/>
                  </a:lnTo>
                  <a:lnTo>
                    <a:pt x="132" y="34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6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13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131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4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3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95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7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7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97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6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6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71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798" y="4243"/>
              <a:ext cx="79" cy="78"/>
            </a:xfrm>
            <a:custGeom>
              <a:avLst/>
              <a:gdLst>
                <a:gd name="T0" fmla="*/ 79 w 79"/>
                <a:gd name="T1" fmla="*/ 59 h 78"/>
                <a:gd name="T2" fmla="*/ 78 w 79"/>
                <a:gd name="T3" fmla="*/ 51 h 78"/>
                <a:gd name="T4" fmla="*/ 79 w 79"/>
                <a:gd name="T5" fmla="*/ 43 h 78"/>
                <a:gd name="T6" fmla="*/ 79 w 79"/>
                <a:gd name="T7" fmla="*/ 35 h 78"/>
                <a:gd name="T8" fmla="*/ 78 w 79"/>
                <a:gd name="T9" fmla="*/ 28 h 78"/>
                <a:gd name="T10" fmla="*/ 78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3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1 w 79"/>
                <a:gd name="T49" fmla="*/ 20 h 78"/>
                <a:gd name="T50" fmla="*/ 0 w 79"/>
                <a:gd name="T51" fmla="*/ 28 h 78"/>
                <a:gd name="T52" fmla="*/ 1 w 79"/>
                <a:gd name="T53" fmla="*/ 35 h 78"/>
                <a:gd name="T54" fmla="*/ 1 w 79"/>
                <a:gd name="T55" fmla="*/ 43 h 78"/>
                <a:gd name="T56" fmla="*/ 0 w 79"/>
                <a:gd name="T57" fmla="*/ 51 h 78"/>
                <a:gd name="T58" fmla="*/ 0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3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8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8" y="63"/>
                  </a:moveTo>
                  <a:lnTo>
                    <a:pt x="79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78" y="39"/>
                  </a:lnTo>
                  <a:lnTo>
                    <a:pt x="79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9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590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3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1 w 133"/>
                <a:gd name="T31" fmla="*/ 0 h 133"/>
                <a:gd name="T32" fmla="*/ 48 w 133"/>
                <a:gd name="T33" fmla="*/ 0 h 133"/>
                <a:gd name="T34" fmla="*/ 34 w 133"/>
                <a:gd name="T35" fmla="*/ 0 h 133"/>
                <a:gd name="T36" fmla="*/ 24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1 w 133"/>
                <a:gd name="T49" fmla="*/ 33 h 133"/>
                <a:gd name="T50" fmla="*/ 0 w 133"/>
                <a:gd name="T51" fmla="*/ 46 h 133"/>
                <a:gd name="T52" fmla="*/ 1 w 133"/>
                <a:gd name="T53" fmla="*/ 59 h 133"/>
                <a:gd name="T54" fmla="*/ 1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4 w 133"/>
                <a:gd name="T71" fmla="*/ 132 h 133"/>
                <a:gd name="T72" fmla="*/ 34 w 133"/>
                <a:gd name="T73" fmla="*/ 132 h 133"/>
                <a:gd name="T74" fmla="*/ 48 w 133"/>
                <a:gd name="T75" fmla="*/ 133 h 133"/>
                <a:gd name="T76" fmla="*/ 61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3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3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" y="53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8" y="133"/>
                  </a:lnTo>
                  <a:lnTo>
                    <a:pt x="54" y="132"/>
                  </a:lnTo>
                  <a:lnTo>
                    <a:pt x="61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3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9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3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3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3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38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1 w 78"/>
                <a:gd name="T49" fmla="*/ 20 h 78"/>
                <a:gd name="T50" fmla="*/ 0 w 78"/>
                <a:gd name="T51" fmla="*/ 28 h 78"/>
                <a:gd name="T52" fmla="*/ 1 w 78"/>
                <a:gd name="T53" fmla="*/ 35 h 78"/>
                <a:gd name="T54" fmla="*/ 1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10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1 w 133"/>
                <a:gd name="T49" fmla="*/ 34 h 134"/>
                <a:gd name="T50" fmla="*/ 0 w 133"/>
                <a:gd name="T51" fmla="*/ 47 h 134"/>
                <a:gd name="T52" fmla="*/ 1 w 133"/>
                <a:gd name="T53" fmla="*/ 60 h 134"/>
                <a:gd name="T54" fmla="*/ 1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4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230" y="4400"/>
              <a:ext cx="133" cy="133"/>
            </a:xfrm>
            <a:custGeom>
              <a:avLst/>
              <a:gdLst>
                <a:gd name="T0" fmla="*/ 133 w 133"/>
                <a:gd name="T1" fmla="*/ 107 h 133"/>
                <a:gd name="T2" fmla="*/ 133 w 133"/>
                <a:gd name="T3" fmla="*/ 110 h 133"/>
                <a:gd name="T4" fmla="*/ 132 w 133"/>
                <a:gd name="T5" fmla="*/ 114 h 133"/>
                <a:gd name="T6" fmla="*/ 131 w 133"/>
                <a:gd name="T7" fmla="*/ 116 h 133"/>
                <a:gd name="T8" fmla="*/ 129 w 133"/>
                <a:gd name="T9" fmla="*/ 120 h 133"/>
                <a:gd name="T10" fmla="*/ 127 w 133"/>
                <a:gd name="T11" fmla="*/ 122 h 133"/>
                <a:gd name="T12" fmla="*/ 125 w 133"/>
                <a:gd name="T13" fmla="*/ 125 h 133"/>
                <a:gd name="T14" fmla="*/ 123 w 133"/>
                <a:gd name="T15" fmla="*/ 127 h 133"/>
                <a:gd name="T16" fmla="*/ 120 w 133"/>
                <a:gd name="T17" fmla="*/ 129 h 133"/>
                <a:gd name="T18" fmla="*/ 117 w 133"/>
                <a:gd name="T19" fmla="*/ 131 h 133"/>
                <a:gd name="T20" fmla="*/ 114 w 133"/>
                <a:gd name="T21" fmla="*/ 132 h 133"/>
                <a:gd name="T22" fmla="*/ 110 w 133"/>
                <a:gd name="T23" fmla="*/ 133 h 133"/>
                <a:gd name="T24" fmla="*/ 106 w 133"/>
                <a:gd name="T25" fmla="*/ 133 h 133"/>
                <a:gd name="T26" fmla="*/ 27 w 133"/>
                <a:gd name="T27" fmla="*/ 133 h 133"/>
                <a:gd name="T28" fmla="*/ 23 w 133"/>
                <a:gd name="T29" fmla="*/ 133 h 133"/>
                <a:gd name="T30" fmla="*/ 20 w 133"/>
                <a:gd name="T31" fmla="*/ 132 h 133"/>
                <a:gd name="T32" fmla="*/ 17 w 133"/>
                <a:gd name="T33" fmla="*/ 131 h 133"/>
                <a:gd name="T34" fmla="*/ 13 w 133"/>
                <a:gd name="T35" fmla="*/ 129 h 133"/>
                <a:gd name="T36" fmla="*/ 11 w 133"/>
                <a:gd name="T37" fmla="*/ 127 h 133"/>
                <a:gd name="T38" fmla="*/ 8 w 133"/>
                <a:gd name="T39" fmla="*/ 125 h 133"/>
                <a:gd name="T40" fmla="*/ 6 w 133"/>
                <a:gd name="T41" fmla="*/ 122 h 133"/>
                <a:gd name="T42" fmla="*/ 4 w 133"/>
                <a:gd name="T43" fmla="*/ 120 h 133"/>
                <a:gd name="T44" fmla="*/ 3 w 133"/>
                <a:gd name="T45" fmla="*/ 116 h 133"/>
                <a:gd name="T46" fmla="*/ 1 w 133"/>
                <a:gd name="T47" fmla="*/ 114 h 133"/>
                <a:gd name="T48" fmla="*/ 1 w 133"/>
                <a:gd name="T49" fmla="*/ 110 h 133"/>
                <a:gd name="T50" fmla="*/ 0 w 133"/>
                <a:gd name="T51" fmla="*/ 107 h 133"/>
                <a:gd name="T52" fmla="*/ 0 w 133"/>
                <a:gd name="T53" fmla="*/ 27 h 133"/>
                <a:gd name="T54" fmla="*/ 1 w 133"/>
                <a:gd name="T55" fmla="*/ 23 h 133"/>
                <a:gd name="T56" fmla="*/ 1 w 133"/>
                <a:gd name="T57" fmla="*/ 19 h 133"/>
                <a:gd name="T58" fmla="*/ 3 w 133"/>
                <a:gd name="T59" fmla="*/ 16 h 133"/>
                <a:gd name="T60" fmla="*/ 4 w 133"/>
                <a:gd name="T61" fmla="*/ 13 h 133"/>
                <a:gd name="T62" fmla="*/ 6 w 133"/>
                <a:gd name="T63" fmla="*/ 10 h 133"/>
                <a:gd name="T64" fmla="*/ 8 w 133"/>
                <a:gd name="T65" fmla="*/ 8 h 133"/>
                <a:gd name="T66" fmla="*/ 11 w 133"/>
                <a:gd name="T67" fmla="*/ 5 h 133"/>
                <a:gd name="T68" fmla="*/ 13 w 133"/>
                <a:gd name="T69" fmla="*/ 4 h 133"/>
                <a:gd name="T70" fmla="*/ 17 w 133"/>
                <a:gd name="T71" fmla="*/ 2 h 133"/>
                <a:gd name="T72" fmla="*/ 20 w 133"/>
                <a:gd name="T73" fmla="*/ 1 h 133"/>
                <a:gd name="T74" fmla="*/ 23 w 133"/>
                <a:gd name="T75" fmla="*/ 0 h 133"/>
                <a:gd name="T76" fmla="*/ 27 w 133"/>
                <a:gd name="T77" fmla="*/ 0 h 133"/>
                <a:gd name="T78" fmla="*/ 106 w 133"/>
                <a:gd name="T79" fmla="*/ 0 h 133"/>
                <a:gd name="T80" fmla="*/ 110 w 133"/>
                <a:gd name="T81" fmla="*/ 0 h 133"/>
                <a:gd name="T82" fmla="*/ 114 w 133"/>
                <a:gd name="T83" fmla="*/ 1 h 133"/>
                <a:gd name="T84" fmla="*/ 117 w 133"/>
                <a:gd name="T85" fmla="*/ 2 h 133"/>
                <a:gd name="T86" fmla="*/ 120 w 133"/>
                <a:gd name="T87" fmla="*/ 4 h 133"/>
                <a:gd name="T88" fmla="*/ 123 w 133"/>
                <a:gd name="T89" fmla="*/ 5 h 133"/>
                <a:gd name="T90" fmla="*/ 125 w 133"/>
                <a:gd name="T91" fmla="*/ 8 h 133"/>
                <a:gd name="T92" fmla="*/ 127 w 133"/>
                <a:gd name="T93" fmla="*/ 10 h 133"/>
                <a:gd name="T94" fmla="*/ 129 w 133"/>
                <a:gd name="T95" fmla="*/ 13 h 133"/>
                <a:gd name="T96" fmla="*/ 131 w 133"/>
                <a:gd name="T97" fmla="*/ 16 h 133"/>
                <a:gd name="T98" fmla="*/ 132 w 133"/>
                <a:gd name="T99" fmla="*/ 19 h 133"/>
                <a:gd name="T100" fmla="*/ 133 w 133"/>
                <a:gd name="T101" fmla="*/ 23 h 133"/>
                <a:gd name="T102" fmla="*/ 133 w 133"/>
                <a:gd name="T103" fmla="*/ 27 h 133"/>
                <a:gd name="T104" fmla="*/ 133 w 133"/>
                <a:gd name="T105" fmla="*/ 107 h 133"/>
                <a:gd name="T106" fmla="*/ 133 w 133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133">
                  <a:moveTo>
                    <a:pt x="133" y="107"/>
                  </a:moveTo>
                  <a:lnTo>
                    <a:pt x="133" y="110"/>
                  </a:lnTo>
                  <a:lnTo>
                    <a:pt x="132" y="114"/>
                  </a:lnTo>
                  <a:lnTo>
                    <a:pt x="131" y="116"/>
                  </a:lnTo>
                  <a:lnTo>
                    <a:pt x="129" y="120"/>
                  </a:lnTo>
                  <a:lnTo>
                    <a:pt x="127" y="122"/>
                  </a:lnTo>
                  <a:lnTo>
                    <a:pt x="125" y="125"/>
                  </a:lnTo>
                  <a:lnTo>
                    <a:pt x="123" y="127"/>
                  </a:lnTo>
                  <a:lnTo>
                    <a:pt x="120" y="129"/>
                  </a:lnTo>
                  <a:lnTo>
                    <a:pt x="117" y="131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06" y="133"/>
                  </a:lnTo>
                  <a:lnTo>
                    <a:pt x="27" y="133"/>
                  </a:lnTo>
                  <a:lnTo>
                    <a:pt x="23" y="133"/>
                  </a:lnTo>
                  <a:lnTo>
                    <a:pt x="20" y="132"/>
                  </a:lnTo>
                  <a:lnTo>
                    <a:pt x="17" y="131"/>
                  </a:lnTo>
                  <a:lnTo>
                    <a:pt x="13" y="129"/>
                  </a:lnTo>
                  <a:lnTo>
                    <a:pt x="11" y="127"/>
                  </a:lnTo>
                  <a:lnTo>
                    <a:pt x="8" y="125"/>
                  </a:lnTo>
                  <a:lnTo>
                    <a:pt x="6" y="122"/>
                  </a:lnTo>
                  <a:lnTo>
                    <a:pt x="4" y="120"/>
                  </a:lnTo>
                  <a:lnTo>
                    <a:pt x="3" y="116"/>
                  </a:lnTo>
                  <a:lnTo>
                    <a:pt x="1" y="114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25" y="8"/>
                  </a:lnTo>
                  <a:lnTo>
                    <a:pt x="127" y="10"/>
                  </a:lnTo>
                  <a:lnTo>
                    <a:pt x="129" y="13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3" y="23"/>
                  </a:lnTo>
                  <a:lnTo>
                    <a:pt x="133" y="27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096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39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79" y="133"/>
                  </a:lnTo>
                  <a:lnTo>
                    <a:pt x="86" y="133"/>
                  </a:lnTo>
                  <a:lnTo>
                    <a:pt x="92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123" y="4243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5 w 78"/>
                <a:gd name="T17" fmla="*/ 6 h 78"/>
                <a:gd name="T18" fmla="*/ 72 w 78"/>
                <a:gd name="T19" fmla="*/ 3 h 78"/>
                <a:gd name="T20" fmla="*/ 68 w 78"/>
                <a:gd name="T21" fmla="*/ 2 h 78"/>
                <a:gd name="T22" fmla="*/ 64 w 78"/>
                <a:gd name="T23" fmla="*/ 1 h 78"/>
                <a:gd name="T24" fmla="*/ 58 w 78"/>
                <a:gd name="T25" fmla="*/ 0 h 78"/>
                <a:gd name="T26" fmla="*/ 50 w 78"/>
                <a:gd name="T27" fmla="*/ 1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1 h 78"/>
                <a:gd name="T34" fmla="*/ 19 w 78"/>
                <a:gd name="T35" fmla="*/ 1 h 78"/>
                <a:gd name="T36" fmla="*/ 14 w 78"/>
                <a:gd name="T37" fmla="*/ 1 h 78"/>
                <a:gd name="T38" fmla="*/ 10 w 78"/>
                <a:gd name="T39" fmla="*/ 2 h 78"/>
                <a:gd name="T40" fmla="*/ 6 w 78"/>
                <a:gd name="T41" fmla="*/ 3 h 78"/>
                <a:gd name="T42" fmla="*/ 3 w 78"/>
                <a:gd name="T43" fmla="*/ 6 h 78"/>
                <a:gd name="T44" fmla="*/ 2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4 h 78"/>
                <a:gd name="T62" fmla="*/ 2 w 78"/>
                <a:gd name="T63" fmla="*/ 68 h 78"/>
                <a:gd name="T64" fmla="*/ 3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6 w 78"/>
                <a:gd name="T93" fmla="*/ 68 h 78"/>
                <a:gd name="T94" fmla="*/ 77 w 78"/>
                <a:gd name="T95" fmla="*/ 64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4943" y="4427"/>
              <a:ext cx="78" cy="78"/>
            </a:xfrm>
            <a:custGeom>
              <a:avLst/>
              <a:gdLst>
                <a:gd name="T0" fmla="*/ 77 w 78"/>
                <a:gd name="T1" fmla="*/ 59 h 78"/>
                <a:gd name="T2" fmla="*/ 78 w 78"/>
                <a:gd name="T3" fmla="*/ 51 h 78"/>
                <a:gd name="T4" fmla="*/ 77 w 78"/>
                <a:gd name="T5" fmla="*/ 43 h 78"/>
                <a:gd name="T6" fmla="*/ 77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7 w 78"/>
                <a:gd name="T13" fmla="*/ 14 h 78"/>
                <a:gd name="T14" fmla="*/ 76 w 78"/>
                <a:gd name="T15" fmla="*/ 10 h 78"/>
                <a:gd name="T16" fmla="*/ 74 w 78"/>
                <a:gd name="T17" fmla="*/ 7 h 78"/>
                <a:gd name="T18" fmla="*/ 72 w 78"/>
                <a:gd name="T19" fmla="*/ 3 h 78"/>
                <a:gd name="T20" fmla="*/ 68 w 78"/>
                <a:gd name="T21" fmla="*/ 1 h 78"/>
                <a:gd name="T22" fmla="*/ 64 w 78"/>
                <a:gd name="T23" fmla="*/ 0 h 78"/>
                <a:gd name="T24" fmla="*/ 58 w 78"/>
                <a:gd name="T25" fmla="*/ 0 h 78"/>
                <a:gd name="T26" fmla="*/ 50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7 w 78"/>
                <a:gd name="T33" fmla="*/ 0 h 78"/>
                <a:gd name="T34" fmla="*/ 19 w 78"/>
                <a:gd name="T35" fmla="*/ 0 h 78"/>
                <a:gd name="T36" fmla="*/ 13 w 78"/>
                <a:gd name="T37" fmla="*/ 0 h 78"/>
                <a:gd name="T38" fmla="*/ 9 w 78"/>
                <a:gd name="T39" fmla="*/ 1 h 78"/>
                <a:gd name="T40" fmla="*/ 6 w 78"/>
                <a:gd name="T41" fmla="*/ 3 h 78"/>
                <a:gd name="T42" fmla="*/ 3 w 78"/>
                <a:gd name="T43" fmla="*/ 7 h 78"/>
                <a:gd name="T44" fmla="*/ 1 w 78"/>
                <a:gd name="T45" fmla="*/ 10 h 78"/>
                <a:gd name="T46" fmla="*/ 0 w 78"/>
                <a:gd name="T47" fmla="*/ 14 h 78"/>
                <a:gd name="T48" fmla="*/ 0 w 78"/>
                <a:gd name="T49" fmla="*/ 20 h 78"/>
                <a:gd name="T50" fmla="*/ 0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0 w 78"/>
                <a:gd name="T57" fmla="*/ 51 h 78"/>
                <a:gd name="T58" fmla="*/ 0 w 78"/>
                <a:gd name="T59" fmla="*/ 59 h 78"/>
                <a:gd name="T60" fmla="*/ 0 w 78"/>
                <a:gd name="T61" fmla="*/ 65 h 78"/>
                <a:gd name="T62" fmla="*/ 1 w 78"/>
                <a:gd name="T63" fmla="*/ 69 h 78"/>
                <a:gd name="T64" fmla="*/ 3 w 78"/>
                <a:gd name="T65" fmla="*/ 72 h 78"/>
                <a:gd name="T66" fmla="*/ 6 w 78"/>
                <a:gd name="T67" fmla="*/ 75 h 78"/>
                <a:gd name="T68" fmla="*/ 9 w 78"/>
                <a:gd name="T69" fmla="*/ 77 h 78"/>
                <a:gd name="T70" fmla="*/ 13 w 78"/>
                <a:gd name="T71" fmla="*/ 78 h 78"/>
                <a:gd name="T72" fmla="*/ 19 w 78"/>
                <a:gd name="T73" fmla="*/ 78 h 78"/>
                <a:gd name="T74" fmla="*/ 27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0 w 78"/>
                <a:gd name="T81" fmla="*/ 78 h 78"/>
                <a:gd name="T82" fmla="*/ 58 w 78"/>
                <a:gd name="T83" fmla="*/ 78 h 78"/>
                <a:gd name="T84" fmla="*/ 64 w 78"/>
                <a:gd name="T85" fmla="*/ 78 h 78"/>
                <a:gd name="T86" fmla="*/ 68 w 78"/>
                <a:gd name="T87" fmla="*/ 77 h 78"/>
                <a:gd name="T88" fmla="*/ 72 w 78"/>
                <a:gd name="T89" fmla="*/ 75 h 78"/>
                <a:gd name="T90" fmla="*/ 74 w 78"/>
                <a:gd name="T91" fmla="*/ 72 h 78"/>
                <a:gd name="T92" fmla="*/ 76 w 78"/>
                <a:gd name="T93" fmla="*/ 69 h 78"/>
                <a:gd name="T94" fmla="*/ 77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7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8" y="39"/>
                  </a:lnTo>
                  <a:lnTo>
                    <a:pt x="77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3" y="74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916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09 w 133"/>
                <a:gd name="T23" fmla="*/ 1 h 134"/>
                <a:gd name="T24" fmla="*/ 99 w 133"/>
                <a:gd name="T25" fmla="*/ 0 h 134"/>
                <a:gd name="T26" fmla="*/ 85 w 133"/>
                <a:gd name="T27" fmla="*/ 1 h 134"/>
                <a:gd name="T28" fmla="*/ 72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2 w 133"/>
                <a:gd name="T79" fmla="*/ 133 h 134"/>
                <a:gd name="T80" fmla="*/ 85 w 133"/>
                <a:gd name="T81" fmla="*/ 134 h 134"/>
                <a:gd name="T82" fmla="*/ 99 w 133"/>
                <a:gd name="T83" fmla="*/ 134 h 134"/>
                <a:gd name="T84" fmla="*/ 109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2" y="2"/>
                  </a:lnTo>
                  <a:lnTo>
                    <a:pt x="109" y="1"/>
                  </a:lnTo>
                  <a:lnTo>
                    <a:pt x="105" y="1"/>
                  </a:lnTo>
                  <a:lnTo>
                    <a:pt x="99" y="0"/>
                  </a:lnTo>
                  <a:lnTo>
                    <a:pt x="92" y="1"/>
                  </a:lnTo>
                  <a:lnTo>
                    <a:pt x="85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39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2" y="133"/>
                  </a:lnTo>
                  <a:lnTo>
                    <a:pt x="79" y="134"/>
                  </a:lnTo>
                  <a:lnTo>
                    <a:pt x="85" y="134"/>
                  </a:lnTo>
                  <a:lnTo>
                    <a:pt x="92" y="133"/>
                  </a:lnTo>
                  <a:lnTo>
                    <a:pt x="99" y="134"/>
                  </a:lnTo>
                  <a:lnTo>
                    <a:pt x="105" y="134"/>
                  </a:lnTo>
                  <a:lnTo>
                    <a:pt x="109" y="133"/>
                  </a:lnTo>
                  <a:lnTo>
                    <a:pt x="112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73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473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55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419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4375" y="4400"/>
              <a:ext cx="133" cy="133"/>
            </a:xfrm>
            <a:custGeom>
              <a:avLst/>
              <a:gdLst>
                <a:gd name="T0" fmla="*/ 132 w 133"/>
                <a:gd name="T1" fmla="*/ 99 h 133"/>
                <a:gd name="T2" fmla="*/ 133 w 133"/>
                <a:gd name="T3" fmla="*/ 86 h 133"/>
                <a:gd name="T4" fmla="*/ 132 w 133"/>
                <a:gd name="T5" fmla="*/ 73 h 133"/>
                <a:gd name="T6" fmla="*/ 132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2 w 133"/>
                <a:gd name="T13" fmla="*/ 23 h 133"/>
                <a:gd name="T14" fmla="*/ 130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59 w 133"/>
                <a:gd name="T31" fmla="*/ 0 h 133"/>
                <a:gd name="T32" fmla="*/ 46 w 133"/>
                <a:gd name="T33" fmla="*/ 0 h 133"/>
                <a:gd name="T34" fmla="*/ 33 w 133"/>
                <a:gd name="T35" fmla="*/ 0 h 133"/>
                <a:gd name="T36" fmla="*/ 23 w 133"/>
                <a:gd name="T37" fmla="*/ 0 h 133"/>
                <a:gd name="T38" fmla="*/ 16 w 133"/>
                <a:gd name="T39" fmla="*/ 2 h 133"/>
                <a:gd name="T40" fmla="*/ 11 w 133"/>
                <a:gd name="T41" fmla="*/ 5 h 133"/>
                <a:gd name="T42" fmla="*/ 5 w 133"/>
                <a:gd name="T43" fmla="*/ 10 h 133"/>
                <a:gd name="T44" fmla="*/ 2 w 133"/>
                <a:gd name="T45" fmla="*/ 16 h 133"/>
                <a:gd name="T46" fmla="*/ 0 w 133"/>
                <a:gd name="T47" fmla="*/ 23 h 133"/>
                <a:gd name="T48" fmla="*/ 0 w 133"/>
                <a:gd name="T49" fmla="*/ 33 h 133"/>
                <a:gd name="T50" fmla="*/ 0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0 w 133"/>
                <a:gd name="T57" fmla="*/ 86 h 133"/>
                <a:gd name="T58" fmla="*/ 0 w 133"/>
                <a:gd name="T59" fmla="*/ 99 h 133"/>
                <a:gd name="T60" fmla="*/ 0 w 133"/>
                <a:gd name="T61" fmla="*/ 109 h 133"/>
                <a:gd name="T62" fmla="*/ 2 w 133"/>
                <a:gd name="T63" fmla="*/ 116 h 133"/>
                <a:gd name="T64" fmla="*/ 5 w 133"/>
                <a:gd name="T65" fmla="*/ 122 h 133"/>
                <a:gd name="T66" fmla="*/ 11 w 133"/>
                <a:gd name="T67" fmla="*/ 127 h 133"/>
                <a:gd name="T68" fmla="*/ 16 w 133"/>
                <a:gd name="T69" fmla="*/ 130 h 133"/>
                <a:gd name="T70" fmla="*/ 23 w 133"/>
                <a:gd name="T71" fmla="*/ 132 h 133"/>
                <a:gd name="T72" fmla="*/ 33 w 133"/>
                <a:gd name="T73" fmla="*/ 132 h 133"/>
                <a:gd name="T74" fmla="*/ 46 w 133"/>
                <a:gd name="T75" fmla="*/ 133 h 133"/>
                <a:gd name="T76" fmla="*/ 59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0 w 133"/>
                <a:gd name="T93" fmla="*/ 116 h 133"/>
                <a:gd name="T94" fmla="*/ 132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2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2" y="79"/>
                  </a:lnTo>
                  <a:lnTo>
                    <a:pt x="132" y="73"/>
                  </a:lnTo>
                  <a:lnTo>
                    <a:pt x="133" y="66"/>
                  </a:lnTo>
                  <a:lnTo>
                    <a:pt x="132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2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19"/>
                  </a:lnTo>
                  <a:lnTo>
                    <a:pt x="130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5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6" y="130"/>
                  </a:lnTo>
                  <a:lnTo>
                    <a:pt x="19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3" y="132"/>
                  </a:lnTo>
                  <a:lnTo>
                    <a:pt x="40" y="133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59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4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0" y="116"/>
                  </a:lnTo>
                  <a:lnTo>
                    <a:pt x="131" y="113"/>
                  </a:lnTo>
                  <a:lnTo>
                    <a:pt x="132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4375" y="4215"/>
              <a:ext cx="133" cy="134"/>
            </a:xfrm>
            <a:custGeom>
              <a:avLst/>
              <a:gdLst>
                <a:gd name="T0" fmla="*/ 132 w 133"/>
                <a:gd name="T1" fmla="*/ 101 h 134"/>
                <a:gd name="T2" fmla="*/ 133 w 133"/>
                <a:gd name="T3" fmla="*/ 87 h 134"/>
                <a:gd name="T4" fmla="*/ 132 w 133"/>
                <a:gd name="T5" fmla="*/ 73 h 134"/>
                <a:gd name="T6" fmla="*/ 132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2 w 133"/>
                <a:gd name="T13" fmla="*/ 23 h 134"/>
                <a:gd name="T14" fmla="*/ 130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59 w 133"/>
                <a:gd name="T31" fmla="*/ 0 h 134"/>
                <a:gd name="T32" fmla="*/ 46 w 133"/>
                <a:gd name="T33" fmla="*/ 1 h 134"/>
                <a:gd name="T34" fmla="*/ 33 w 133"/>
                <a:gd name="T35" fmla="*/ 1 h 134"/>
                <a:gd name="T36" fmla="*/ 23 w 133"/>
                <a:gd name="T37" fmla="*/ 1 h 134"/>
                <a:gd name="T38" fmla="*/ 16 w 133"/>
                <a:gd name="T39" fmla="*/ 3 h 134"/>
                <a:gd name="T40" fmla="*/ 11 w 133"/>
                <a:gd name="T41" fmla="*/ 6 h 134"/>
                <a:gd name="T42" fmla="*/ 5 w 133"/>
                <a:gd name="T43" fmla="*/ 11 h 134"/>
                <a:gd name="T44" fmla="*/ 2 w 133"/>
                <a:gd name="T45" fmla="*/ 17 h 134"/>
                <a:gd name="T46" fmla="*/ 0 w 133"/>
                <a:gd name="T47" fmla="*/ 23 h 134"/>
                <a:gd name="T48" fmla="*/ 0 w 133"/>
                <a:gd name="T49" fmla="*/ 34 h 134"/>
                <a:gd name="T50" fmla="*/ 0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0 w 133"/>
                <a:gd name="T57" fmla="*/ 87 h 134"/>
                <a:gd name="T58" fmla="*/ 0 w 133"/>
                <a:gd name="T59" fmla="*/ 101 h 134"/>
                <a:gd name="T60" fmla="*/ 0 w 133"/>
                <a:gd name="T61" fmla="*/ 111 h 134"/>
                <a:gd name="T62" fmla="*/ 2 w 133"/>
                <a:gd name="T63" fmla="*/ 117 h 134"/>
                <a:gd name="T64" fmla="*/ 5 w 133"/>
                <a:gd name="T65" fmla="*/ 123 h 134"/>
                <a:gd name="T66" fmla="*/ 11 w 133"/>
                <a:gd name="T67" fmla="*/ 128 h 134"/>
                <a:gd name="T68" fmla="*/ 16 w 133"/>
                <a:gd name="T69" fmla="*/ 132 h 134"/>
                <a:gd name="T70" fmla="*/ 23 w 133"/>
                <a:gd name="T71" fmla="*/ 133 h 134"/>
                <a:gd name="T72" fmla="*/ 33 w 133"/>
                <a:gd name="T73" fmla="*/ 133 h 134"/>
                <a:gd name="T74" fmla="*/ 46 w 133"/>
                <a:gd name="T75" fmla="*/ 134 h 134"/>
                <a:gd name="T76" fmla="*/ 59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0 w 133"/>
                <a:gd name="T93" fmla="*/ 117 h 134"/>
                <a:gd name="T94" fmla="*/ 132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2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2" y="80"/>
                  </a:lnTo>
                  <a:lnTo>
                    <a:pt x="132" y="73"/>
                  </a:lnTo>
                  <a:lnTo>
                    <a:pt x="133" y="67"/>
                  </a:lnTo>
                  <a:lnTo>
                    <a:pt x="132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2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2" y="23"/>
                  </a:lnTo>
                  <a:lnTo>
                    <a:pt x="131" y="20"/>
                  </a:lnTo>
                  <a:lnTo>
                    <a:pt x="130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5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6" y="132"/>
                  </a:lnTo>
                  <a:lnTo>
                    <a:pt x="19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3" y="133"/>
                  </a:lnTo>
                  <a:lnTo>
                    <a:pt x="40" y="134"/>
                  </a:lnTo>
                  <a:lnTo>
                    <a:pt x="46" y="134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2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419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4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4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2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9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8" y="133"/>
                  </a:lnTo>
                  <a:lnTo>
                    <a:pt x="34" y="132"/>
                  </a:lnTo>
                  <a:lnTo>
                    <a:pt x="41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4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4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4582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401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8 w 133"/>
                <a:gd name="T17" fmla="*/ 10 h 133"/>
                <a:gd name="T18" fmla="*/ 122 w 133"/>
                <a:gd name="T19" fmla="*/ 5 h 133"/>
                <a:gd name="T20" fmla="*/ 117 w 133"/>
                <a:gd name="T21" fmla="*/ 2 h 133"/>
                <a:gd name="T22" fmla="*/ 110 w 133"/>
                <a:gd name="T23" fmla="*/ 0 h 133"/>
                <a:gd name="T24" fmla="*/ 100 w 133"/>
                <a:gd name="T25" fmla="*/ 0 h 133"/>
                <a:gd name="T26" fmla="*/ 87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3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3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7 w 133"/>
                <a:gd name="T81" fmla="*/ 133 h 133"/>
                <a:gd name="T82" fmla="*/ 100 w 133"/>
                <a:gd name="T83" fmla="*/ 133 h 133"/>
                <a:gd name="T84" fmla="*/ 110 w 133"/>
                <a:gd name="T85" fmla="*/ 132 h 133"/>
                <a:gd name="T86" fmla="*/ 117 w 133"/>
                <a:gd name="T87" fmla="*/ 130 h 133"/>
                <a:gd name="T88" fmla="*/ 122 w 133"/>
                <a:gd name="T89" fmla="*/ 127 h 133"/>
                <a:gd name="T90" fmla="*/ 128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8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3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3" y="132"/>
                  </a:lnTo>
                  <a:lnTo>
                    <a:pt x="100" y="133"/>
                  </a:lnTo>
                  <a:lnTo>
                    <a:pt x="107" y="133"/>
                  </a:lnTo>
                  <a:lnTo>
                    <a:pt x="110" y="132"/>
                  </a:lnTo>
                  <a:lnTo>
                    <a:pt x="114" y="131"/>
                  </a:lnTo>
                  <a:lnTo>
                    <a:pt x="117" y="130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4041" y="4243"/>
              <a:ext cx="79" cy="78"/>
            </a:xfrm>
            <a:custGeom>
              <a:avLst/>
              <a:gdLst>
                <a:gd name="T0" fmla="*/ 78 w 79"/>
                <a:gd name="T1" fmla="*/ 59 h 78"/>
                <a:gd name="T2" fmla="*/ 79 w 79"/>
                <a:gd name="T3" fmla="*/ 51 h 78"/>
                <a:gd name="T4" fmla="*/ 78 w 79"/>
                <a:gd name="T5" fmla="*/ 43 h 78"/>
                <a:gd name="T6" fmla="*/ 78 w 79"/>
                <a:gd name="T7" fmla="*/ 35 h 78"/>
                <a:gd name="T8" fmla="*/ 79 w 79"/>
                <a:gd name="T9" fmla="*/ 28 h 78"/>
                <a:gd name="T10" fmla="*/ 79 w 79"/>
                <a:gd name="T11" fmla="*/ 20 h 78"/>
                <a:gd name="T12" fmla="*/ 78 w 79"/>
                <a:gd name="T13" fmla="*/ 14 h 78"/>
                <a:gd name="T14" fmla="*/ 77 w 79"/>
                <a:gd name="T15" fmla="*/ 10 h 78"/>
                <a:gd name="T16" fmla="*/ 75 w 79"/>
                <a:gd name="T17" fmla="*/ 6 h 78"/>
                <a:gd name="T18" fmla="*/ 72 w 79"/>
                <a:gd name="T19" fmla="*/ 3 h 78"/>
                <a:gd name="T20" fmla="*/ 69 w 79"/>
                <a:gd name="T21" fmla="*/ 2 h 78"/>
                <a:gd name="T22" fmla="*/ 65 w 79"/>
                <a:gd name="T23" fmla="*/ 1 h 78"/>
                <a:gd name="T24" fmla="*/ 59 w 79"/>
                <a:gd name="T25" fmla="*/ 0 h 78"/>
                <a:gd name="T26" fmla="*/ 51 w 79"/>
                <a:gd name="T27" fmla="*/ 1 h 78"/>
                <a:gd name="T28" fmla="*/ 44 w 79"/>
                <a:gd name="T29" fmla="*/ 0 h 78"/>
                <a:gd name="T30" fmla="*/ 35 w 79"/>
                <a:gd name="T31" fmla="*/ 0 h 78"/>
                <a:gd name="T32" fmla="*/ 28 w 79"/>
                <a:gd name="T33" fmla="*/ 1 h 78"/>
                <a:gd name="T34" fmla="*/ 20 w 79"/>
                <a:gd name="T35" fmla="*/ 1 h 78"/>
                <a:gd name="T36" fmla="*/ 14 w 79"/>
                <a:gd name="T37" fmla="*/ 1 h 78"/>
                <a:gd name="T38" fmla="*/ 10 w 79"/>
                <a:gd name="T39" fmla="*/ 2 h 78"/>
                <a:gd name="T40" fmla="*/ 7 w 79"/>
                <a:gd name="T41" fmla="*/ 3 h 78"/>
                <a:gd name="T42" fmla="*/ 4 w 79"/>
                <a:gd name="T43" fmla="*/ 6 h 78"/>
                <a:gd name="T44" fmla="*/ 2 w 79"/>
                <a:gd name="T45" fmla="*/ 10 h 78"/>
                <a:gd name="T46" fmla="*/ 1 w 79"/>
                <a:gd name="T47" fmla="*/ 14 h 78"/>
                <a:gd name="T48" fmla="*/ 0 w 79"/>
                <a:gd name="T49" fmla="*/ 20 h 78"/>
                <a:gd name="T50" fmla="*/ 1 w 79"/>
                <a:gd name="T51" fmla="*/ 28 h 78"/>
                <a:gd name="T52" fmla="*/ 0 w 79"/>
                <a:gd name="T53" fmla="*/ 35 h 78"/>
                <a:gd name="T54" fmla="*/ 0 w 79"/>
                <a:gd name="T55" fmla="*/ 43 h 78"/>
                <a:gd name="T56" fmla="*/ 1 w 79"/>
                <a:gd name="T57" fmla="*/ 51 h 78"/>
                <a:gd name="T58" fmla="*/ 1 w 79"/>
                <a:gd name="T59" fmla="*/ 59 h 78"/>
                <a:gd name="T60" fmla="*/ 1 w 79"/>
                <a:gd name="T61" fmla="*/ 64 h 78"/>
                <a:gd name="T62" fmla="*/ 2 w 79"/>
                <a:gd name="T63" fmla="*/ 68 h 78"/>
                <a:gd name="T64" fmla="*/ 4 w 79"/>
                <a:gd name="T65" fmla="*/ 72 h 78"/>
                <a:gd name="T66" fmla="*/ 7 w 79"/>
                <a:gd name="T67" fmla="*/ 75 h 78"/>
                <a:gd name="T68" fmla="*/ 10 w 79"/>
                <a:gd name="T69" fmla="*/ 77 h 78"/>
                <a:gd name="T70" fmla="*/ 14 w 79"/>
                <a:gd name="T71" fmla="*/ 78 h 78"/>
                <a:gd name="T72" fmla="*/ 20 w 79"/>
                <a:gd name="T73" fmla="*/ 78 h 78"/>
                <a:gd name="T74" fmla="*/ 28 w 79"/>
                <a:gd name="T75" fmla="*/ 78 h 78"/>
                <a:gd name="T76" fmla="*/ 35 w 79"/>
                <a:gd name="T77" fmla="*/ 78 h 78"/>
                <a:gd name="T78" fmla="*/ 44 w 79"/>
                <a:gd name="T79" fmla="*/ 78 h 78"/>
                <a:gd name="T80" fmla="*/ 51 w 79"/>
                <a:gd name="T81" fmla="*/ 78 h 78"/>
                <a:gd name="T82" fmla="*/ 59 w 79"/>
                <a:gd name="T83" fmla="*/ 78 h 78"/>
                <a:gd name="T84" fmla="*/ 65 w 79"/>
                <a:gd name="T85" fmla="*/ 78 h 78"/>
                <a:gd name="T86" fmla="*/ 69 w 79"/>
                <a:gd name="T87" fmla="*/ 77 h 78"/>
                <a:gd name="T88" fmla="*/ 72 w 79"/>
                <a:gd name="T89" fmla="*/ 75 h 78"/>
                <a:gd name="T90" fmla="*/ 75 w 79"/>
                <a:gd name="T91" fmla="*/ 72 h 78"/>
                <a:gd name="T92" fmla="*/ 77 w 79"/>
                <a:gd name="T93" fmla="*/ 68 h 78"/>
                <a:gd name="T94" fmla="*/ 78 w 79"/>
                <a:gd name="T95" fmla="*/ 64 h 78"/>
                <a:gd name="T96" fmla="*/ 79 w 79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78">
                  <a:moveTo>
                    <a:pt x="79" y="63"/>
                  </a:moveTo>
                  <a:lnTo>
                    <a:pt x="78" y="59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78" y="35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78" y="24"/>
                  </a:lnTo>
                  <a:lnTo>
                    <a:pt x="79" y="20"/>
                  </a:lnTo>
                  <a:lnTo>
                    <a:pt x="79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40" y="78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8" y="67"/>
                  </a:lnTo>
                  <a:lnTo>
                    <a:pt x="78" y="64"/>
                  </a:lnTo>
                  <a:lnTo>
                    <a:pt x="79" y="63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834" y="4400"/>
              <a:ext cx="133" cy="133"/>
            </a:xfrm>
            <a:custGeom>
              <a:avLst/>
              <a:gdLst>
                <a:gd name="T0" fmla="*/ 133 w 133"/>
                <a:gd name="T1" fmla="*/ 99 h 133"/>
                <a:gd name="T2" fmla="*/ 133 w 133"/>
                <a:gd name="T3" fmla="*/ 86 h 133"/>
                <a:gd name="T4" fmla="*/ 133 w 133"/>
                <a:gd name="T5" fmla="*/ 73 h 133"/>
                <a:gd name="T6" fmla="*/ 133 w 133"/>
                <a:gd name="T7" fmla="*/ 59 h 133"/>
                <a:gd name="T8" fmla="*/ 133 w 133"/>
                <a:gd name="T9" fmla="*/ 46 h 133"/>
                <a:gd name="T10" fmla="*/ 133 w 133"/>
                <a:gd name="T11" fmla="*/ 33 h 133"/>
                <a:gd name="T12" fmla="*/ 133 w 133"/>
                <a:gd name="T13" fmla="*/ 23 h 133"/>
                <a:gd name="T14" fmla="*/ 131 w 133"/>
                <a:gd name="T15" fmla="*/ 16 h 133"/>
                <a:gd name="T16" fmla="*/ 127 w 133"/>
                <a:gd name="T17" fmla="*/ 10 h 133"/>
                <a:gd name="T18" fmla="*/ 122 w 133"/>
                <a:gd name="T19" fmla="*/ 5 h 133"/>
                <a:gd name="T20" fmla="*/ 116 w 133"/>
                <a:gd name="T21" fmla="*/ 2 h 133"/>
                <a:gd name="T22" fmla="*/ 110 w 133"/>
                <a:gd name="T23" fmla="*/ 0 h 133"/>
                <a:gd name="T24" fmla="*/ 99 w 133"/>
                <a:gd name="T25" fmla="*/ 0 h 133"/>
                <a:gd name="T26" fmla="*/ 86 w 133"/>
                <a:gd name="T27" fmla="*/ 0 h 133"/>
                <a:gd name="T28" fmla="*/ 73 w 133"/>
                <a:gd name="T29" fmla="*/ 0 h 133"/>
                <a:gd name="T30" fmla="*/ 60 w 133"/>
                <a:gd name="T31" fmla="*/ 0 h 133"/>
                <a:gd name="T32" fmla="*/ 47 w 133"/>
                <a:gd name="T33" fmla="*/ 0 h 133"/>
                <a:gd name="T34" fmla="*/ 34 w 133"/>
                <a:gd name="T35" fmla="*/ 0 h 133"/>
                <a:gd name="T36" fmla="*/ 23 w 133"/>
                <a:gd name="T37" fmla="*/ 0 h 133"/>
                <a:gd name="T38" fmla="*/ 17 w 133"/>
                <a:gd name="T39" fmla="*/ 2 h 133"/>
                <a:gd name="T40" fmla="*/ 11 w 133"/>
                <a:gd name="T41" fmla="*/ 5 h 133"/>
                <a:gd name="T42" fmla="*/ 6 w 133"/>
                <a:gd name="T43" fmla="*/ 10 h 133"/>
                <a:gd name="T44" fmla="*/ 2 w 133"/>
                <a:gd name="T45" fmla="*/ 16 h 133"/>
                <a:gd name="T46" fmla="*/ 1 w 133"/>
                <a:gd name="T47" fmla="*/ 23 h 133"/>
                <a:gd name="T48" fmla="*/ 0 w 133"/>
                <a:gd name="T49" fmla="*/ 33 h 133"/>
                <a:gd name="T50" fmla="*/ 1 w 133"/>
                <a:gd name="T51" fmla="*/ 46 h 133"/>
                <a:gd name="T52" fmla="*/ 0 w 133"/>
                <a:gd name="T53" fmla="*/ 59 h 133"/>
                <a:gd name="T54" fmla="*/ 0 w 133"/>
                <a:gd name="T55" fmla="*/ 73 h 133"/>
                <a:gd name="T56" fmla="*/ 1 w 133"/>
                <a:gd name="T57" fmla="*/ 86 h 133"/>
                <a:gd name="T58" fmla="*/ 1 w 133"/>
                <a:gd name="T59" fmla="*/ 99 h 133"/>
                <a:gd name="T60" fmla="*/ 1 w 133"/>
                <a:gd name="T61" fmla="*/ 109 h 133"/>
                <a:gd name="T62" fmla="*/ 2 w 133"/>
                <a:gd name="T63" fmla="*/ 116 h 133"/>
                <a:gd name="T64" fmla="*/ 6 w 133"/>
                <a:gd name="T65" fmla="*/ 122 h 133"/>
                <a:gd name="T66" fmla="*/ 11 w 133"/>
                <a:gd name="T67" fmla="*/ 127 h 133"/>
                <a:gd name="T68" fmla="*/ 17 w 133"/>
                <a:gd name="T69" fmla="*/ 130 h 133"/>
                <a:gd name="T70" fmla="*/ 23 w 133"/>
                <a:gd name="T71" fmla="*/ 132 h 133"/>
                <a:gd name="T72" fmla="*/ 34 w 133"/>
                <a:gd name="T73" fmla="*/ 132 h 133"/>
                <a:gd name="T74" fmla="*/ 47 w 133"/>
                <a:gd name="T75" fmla="*/ 133 h 133"/>
                <a:gd name="T76" fmla="*/ 60 w 133"/>
                <a:gd name="T77" fmla="*/ 132 h 133"/>
                <a:gd name="T78" fmla="*/ 73 w 133"/>
                <a:gd name="T79" fmla="*/ 132 h 133"/>
                <a:gd name="T80" fmla="*/ 86 w 133"/>
                <a:gd name="T81" fmla="*/ 133 h 133"/>
                <a:gd name="T82" fmla="*/ 99 w 133"/>
                <a:gd name="T83" fmla="*/ 133 h 133"/>
                <a:gd name="T84" fmla="*/ 110 w 133"/>
                <a:gd name="T85" fmla="*/ 132 h 133"/>
                <a:gd name="T86" fmla="*/ 116 w 133"/>
                <a:gd name="T87" fmla="*/ 130 h 133"/>
                <a:gd name="T88" fmla="*/ 122 w 133"/>
                <a:gd name="T89" fmla="*/ 127 h 133"/>
                <a:gd name="T90" fmla="*/ 127 w 133"/>
                <a:gd name="T91" fmla="*/ 122 h 133"/>
                <a:gd name="T92" fmla="*/ 131 w 133"/>
                <a:gd name="T93" fmla="*/ 116 h 133"/>
                <a:gd name="T94" fmla="*/ 133 w 133"/>
                <a:gd name="T95" fmla="*/ 109 h 133"/>
                <a:gd name="T96" fmla="*/ 133 w 133"/>
                <a:gd name="T9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3">
                  <a:moveTo>
                    <a:pt x="133" y="106"/>
                  </a:moveTo>
                  <a:lnTo>
                    <a:pt x="133" y="99"/>
                  </a:lnTo>
                  <a:lnTo>
                    <a:pt x="133" y="93"/>
                  </a:lnTo>
                  <a:lnTo>
                    <a:pt x="133" y="86"/>
                  </a:lnTo>
                  <a:lnTo>
                    <a:pt x="133" y="79"/>
                  </a:lnTo>
                  <a:lnTo>
                    <a:pt x="133" y="73"/>
                  </a:lnTo>
                  <a:lnTo>
                    <a:pt x="133" y="66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3" y="46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19"/>
                  </a:lnTo>
                  <a:lnTo>
                    <a:pt x="131" y="16"/>
                  </a:lnTo>
                  <a:lnTo>
                    <a:pt x="129" y="13"/>
                  </a:lnTo>
                  <a:lnTo>
                    <a:pt x="127" y="10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99"/>
                  </a:lnTo>
                  <a:lnTo>
                    <a:pt x="1" y="106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6"/>
                  </a:lnTo>
                  <a:lnTo>
                    <a:pt x="4" y="119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11" y="127"/>
                  </a:lnTo>
                  <a:lnTo>
                    <a:pt x="13" y="128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7" y="133"/>
                  </a:lnTo>
                  <a:lnTo>
                    <a:pt x="34" y="132"/>
                  </a:lnTo>
                  <a:lnTo>
                    <a:pt x="40" y="133"/>
                  </a:lnTo>
                  <a:lnTo>
                    <a:pt x="47" y="133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6" y="133"/>
                  </a:lnTo>
                  <a:lnTo>
                    <a:pt x="73" y="132"/>
                  </a:lnTo>
                  <a:lnTo>
                    <a:pt x="80" y="133"/>
                  </a:lnTo>
                  <a:lnTo>
                    <a:pt x="86" y="133"/>
                  </a:lnTo>
                  <a:lnTo>
                    <a:pt x="93" y="132"/>
                  </a:lnTo>
                  <a:lnTo>
                    <a:pt x="99" y="133"/>
                  </a:lnTo>
                  <a:lnTo>
                    <a:pt x="106" y="133"/>
                  </a:lnTo>
                  <a:lnTo>
                    <a:pt x="110" y="132"/>
                  </a:lnTo>
                  <a:lnTo>
                    <a:pt x="113" y="131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2" y="127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19"/>
                  </a:lnTo>
                  <a:lnTo>
                    <a:pt x="131" y="116"/>
                  </a:lnTo>
                  <a:lnTo>
                    <a:pt x="132" y="113"/>
                  </a:lnTo>
                  <a:lnTo>
                    <a:pt x="133" y="109"/>
                  </a:lnTo>
                  <a:lnTo>
                    <a:pt x="133" y="106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834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7 w 133"/>
                <a:gd name="T17" fmla="*/ 11 h 134"/>
                <a:gd name="T18" fmla="*/ 122 w 133"/>
                <a:gd name="T19" fmla="*/ 6 h 134"/>
                <a:gd name="T20" fmla="*/ 116 w 133"/>
                <a:gd name="T21" fmla="*/ 3 h 134"/>
                <a:gd name="T22" fmla="*/ 110 w 133"/>
                <a:gd name="T23" fmla="*/ 1 h 134"/>
                <a:gd name="T24" fmla="*/ 99 w 133"/>
                <a:gd name="T25" fmla="*/ 0 h 134"/>
                <a:gd name="T26" fmla="*/ 86 w 133"/>
                <a:gd name="T27" fmla="*/ 1 h 134"/>
                <a:gd name="T28" fmla="*/ 73 w 133"/>
                <a:gd name="T29" fmla="*/ 0 h 134"/>
                <a:gd name="T30" fmla="*/ 60 w 133"/>
                <a:gd name="T31" fmla="*/ 0 h 134"/>
                <a:gd name="T32" fmla="*/ 47 w 133"/>
                <a:gd name="T33" fmla="*/ 1 h 134"/>
                <a:gd name="T34" fmla="*/ 34 w 133"/>
                <a:gd name="T35" fmla="*/ 1 h 134"/>
                <a:gd name="T36" fmla="*/ 23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2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2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3 w 133"/>
                <a:gd name="T71" fmla="*/ 133 h 134"/>
                <a:gd name="T72" fmla="*/ 34 w 133"/>
                <a:gd name="T73" fmla="*/ 133 h 134"/>
                <a:gd name="T74" fmla="*/ 47 w 133"/>
                <a:gd name="T75" fmla="*/ 134 h 134"/>
                <a:gd name="T76" fmla="*/ 60 w 133"/>
                <a:gd name="T77" fmla="*/ 133 h 134"/>
                <a:gd name="T78" fmla="*/ 73 w 133"/>
                <a:gd name="T79" fmla="*/ 133 h 134"/>
                <a:gd name="T80" fmla="*/ 86 w 133"/>
                <a:gd name="T81" fmla="*/ 134 h 134"/>
                <a:gd name="T82" fmla="*/ 99 w 133"/>
                <a:gd name="T83" fmla="*/ 134 h 134"/>
                <a:gd name="T84" fmla="*/ 110 w 133"/>
                <a:gd name="T85" fmla="*/ 133 h 134"/>
                <a:gd name="T86" fmla="*/ 116 w 133"/>
                <a:gd name="T87" fmla="*/ 132 h 134"/>
                <a:gd name="T88" fmla="*/ 122 w 133"/>
                <a:gd name="T89" fmla="*/ 128 h 134"/>
                <a:gd name="T90" fmla="*/ 127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7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19" y="4"/>
                  </a:lnTo>
                  <a:lnTo>
                    <a:pt x="116" y="3"/>
                  </a:lnTo>
                  <a:lnTo>
                    <a:pt x="113" y="2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99" y="0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1" y="114"/>
                  </a:lnTo>
                  <a:lnTo>
                    <a:pt x="2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3" y="130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7" y="134"/>
                  </a:lnTo>
                  <a:lnTo>
                    <a:pt x="34" y="133"/>
                  </a:lnTo>
                  <a:lnTo>
                    <a:pt x="40" y="134"/>
                  </a:lnTo>
                  <a:lnTo>
                    <a:pt x="47" y="134"/>
                  </a:lnTo>
                  <a:lnTo>
                    <a:pt x="53" y="133"/>
                  </a:lnTo>
                  <a:lnTo>
                    <a:pt x="60" y="133"/>
                  </a:lnTo>
                  <a:lnTo>
                    <a:pt x="66" y="134"/>
                  </a:lnTo>
                  <a:lnTo>
                    <a:pt x="73" y="133"/>
                  </a:lnTo>
                  <a:lnTo>
                    <a:pt x="80" y="134"/>
                  </a:lnTo>
                  <a:lnTo>
                    <a:pt x="86" y="134"/>
                  </a:lnTo>
                  <a:lnTo>
                    <a:pt x="93" y="133"/>
                  </a:lnTo>
                  <a:lnTo>
                    <a:pt x="99" y="134"/>
                  </a:lnTo>
                  <a:lnTo>
                    <a:pt x="106" y="134"/>
                  </a:lnTo>
                  <a:lnTo>
                    <a:pt x="110" y="133"/>
                  </a:lnTo>
                  <a:lnTo>
                    <a:pt x="113" y="133"/>
                  </a:lnTo>
                  <a:lnTo>
                    <a:pt x="116" y="132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7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681" y="4427"/>
              <a:ext cx="78" cy="78"/>
            </a:xfrm>
            <a:custGeom>
              <a:avLst/>
              <a:gdLst>
                <a:gd name="T0" fmla="*/ 78 w 78"/>
                <a:gd name="T1" fmla="*/ 59 h 78"/>
                <a:gd name="T2" fmla="*/ 78 w 78"/>
                <a:gd name="T3" fmla="*/ 51 h 78"/>
                <a:gd name="T4" fmla="*/ 78 w 78"/>
                <a:gd name="T5" fmla="*/ 43 h 78"/>
                <a:gd name="T6" fmla="*/ 78 w 78"/>
                <a:gd name="T7" fmla="*/ 35 h 78"/>
                <a:gd name="T8" fmla="*/ 78 w 78"/>
                <a:gd name="T9" fmla="*/ 28 h 78"/>
                <a:gd name="T10" fmla="*/ 78 w 78"/>
                <a:gd name="T11" fmla="*/ 20 h 78"/>
                <a:gd name="T12" fmla="*/ 78 w 78"/>
                <a:gd name="T13" fmla="*/ 14 h 78"/>
                <a:gd name="T14" fmla="*/ 77 w 78"/>
                <a:gd name="T15" fmla="*/ 10 h 78"/>
                <a:gd name="T16" fmla="*/ 75 w 78"/>
                <a:gd name="T17" fmla="*/ 7 h 78"/>
                <a:gd name="T18" fmla="*/ 72 w 78"/>
                <a:gd name="T19" fmla="*/ 3 h 78"/>
                <a:gd name="T20" fmla="*/ 69 w 78"/>
                <a:gd name="T21" fmla="*/ 1 h 78"/>
                <a:gd name="T22" fmla="*/ 65 w 78"/>
                <a:gd name="T23" fmla="*/ 0 h 78"/>
                <a:gd name="T24" fmla="*/ 59 w 78"/>
                <a:gd name="T25" fmla="*/ 0 h 78"/>
                <a:gd name="T26" fmla="*/ 51 w 78"/>
                <a:gd name="T27" fmla="*/ 0 h 78"/>
                <a:gd name="T28" fmla="*/ 43 w 78"/>
                <a:gd name="T29" fmla="*/ 0 h 78"/>
                <a:gd name="T30" fmla="*/ 35 w 78"/>
                <a:gd name="T31" fmla="*/ 0 h 78"/>
                <a:gd name="T32" fmla="*/ 28 w 78"/>
                <a:gd name="T33" fmla="*/ 0 h 78"/>
                <a:gd name="T34" fmla="*/ 20 w 78"/>
                <a:gd name="T35" fmla="*/ 0 h 78"/>
                <a:gd name="T36" fmla="*/ 14 w 78"/>
                <a:gd name="T37" fmla="*/ 0 h 78"/>
                <a:gd name="T38" fmla="*/ 10 w 78"/>
                <a:gd name="T39" fmla="*/ 1 h 78"/>
                <a:gd name="T40" fmla="*/ 6 w 78"/>
                <a:gd name="T41" fmla="*/ 3 h 78"/>
                <a:gd name="T42" fmla="*/ 4 w 78"/>
                <a:gd name="T43" fmla="*/ 7 h 78"/>
                <a:gd name="T44" fmla="*/ 2 w 78"/>
                <a:gd name="T45" fmla="*/ 10 h 78"/>
                <a:gd name="T46" fmla="*/ 1 w 78"/>
                <a:gd name="T47" fmla="*/ 14 h 78"/>
                <a:gd name="T48" fmla="*/ 0 w 78"/>
                <a:gd name="T49" fmla="*/ 20 h 78"/>
                <a:gd name="T50" fmla="*/ 1 w 78"/>
                <a:gd name="T51" fmla="*/ 28 h 78"/>
                <a:gd name="T52" fmla="*/ 0 w 78"/>
                <a:gd name="T53" fmla="*/ 35 h 78"/>
                <a:gd name="T54" fmla="*/ 0 w 78"/>
                <a:gd name="T55" fmla="*/ 43 h 78"/>
                <a:gd name="T56" fmla="*/ 1 w 78"/>
                <a:gd name="T57" fmla="*/ 51 h 78"/>
                <a:gd name="T58" fmla="*/ 1 w 78"/>
                <a:gd name="T59" fmla="*/ 59 h 78"/>
                <a:gd name="T60" fmla="*/ 1 w 78"/>
                <a:gd name="T61" fmla="*/ 65 h 78"/>
                <a:gd name="T62" fmla="*/ 2 w 78"/>
                <a:gd name="T63" fmla="*/ 69 h 78"/>
                <a:gd name="T64" fmla="*/ 4 w 78"/>
                <a:gd name="T65" fmla="*/ 72 h 78"/>
                <a:gd name="T66" fmla="*/ 6 w 78"/>
                <a:gd name="T67" fmla="*/ 75 h 78"/>
                <a:gd name="T68" fmla="*/ 10 w 78"/>
                <a:gd name="T69" fmla="*/ 77 h 78"/>
                <a:gd name="T70" fmla="*/ 14 w 78"/>
                <a:gd name="T71" fmla="*/ 78 h 78"/>
                <a:gd name="T72" fmla="*/ 20 w 78"/>
                <a:gd name="T73" fmla="*/ 78 h 78"/>
                <a:gd name="T74" fmla="*/ 28 w 78"/>
                <a:gd name="T75" fmla="*/ 78 h 78"/>
                <a:gd name="T76" fmla="*/ 35 w 78"/>
                <a:gd name="T77" fmla="*/ 78 h 78"/>
                <a:gd name="T78" fmla="*/ 43 w 78"/>
                <a:gd name="T79" fmla="*/ 78 h 78"/>
                <a:gd name="T80" fmla="*/ 51 w 78"/>
                <a:gd name="T81" fmla="*/ 78 h 78"/>
                <a:gd name="T82" fmla="*/ 59 w 78"/>
                <a:gd name="T83" fmla="*/ 78 h 78"/>
                <a:gd name="T84" fmla="*/ 65 w 78"/>
                <a:gd name="T85" fmla="*/ 78 h 78"/>
                <a:gd name="T86" fmla="*/ 69 w 78"/>
                <a:gd name="T87" fmla="*/ 77 h 78"/>
                <a:gd name="T88" fmla="*/ 72 w 78"/>
                <a:gd name="T89" fmla="*/ 75 h 78"/>
                <a:gd name="T90" fmla="*/ 75 w 78"/>
                <a:gd name="T91" fmla="*/ 72 h 78"/>
                <a:gd name="T92" fmla="*/ 77 w 78"/>
                <a:gd name="T93" fmla="*/ 69 h 78"/>
                <a:gd name="T94" fmla="*/ 78 w 78"/>
                <a:gd name="T95" fmla="*/ 65 h 78"/>
                <a:gd name="T96" fmla="*/ 78 w 78"/>
                <a:gd name="T97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8">
                  <a:moveTo>
                    <a:pt x="78" y="63"/>
                  </a:moveTo>
                  <a:lnTo>
                    <a:pt x="78" y="59"/>
                  </a:lnTo>
                  <a:lnTo>
                    <a:pt x="78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78" y="32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6"/>
                  </a:lnTo>
                  <a:lnTo>
                    <a:pt x="10" y="77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20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5" y="78"/>
                  </a:lnTo>
                  <a:lnTo>
                    <a:pt x="39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7"/>
                  </a:lnTo>
                  <a:lnTo>
                    <a:pt x="70" y="76"/>
                  </a:lnTo>
                  <a:lnTo>
                    <a:pt x="72" y="75"/>
                  </a:lnTo>
                  <a:lnTo>
                    <a:pt x="74" y="74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53" y="4215"/>
              <a:ext cx="133" cy="134"/>
            </a:xfrm>
            <a:custGeom>
              <a:avLst/>
              <a:gdLst>
                <a:gd name="T0" fmla="*/ 133 w 133"/>
                <a:gd name="T1" fmla="*/ 101 h 134"/>
                <a:gd name="T2" fmla="*/ 133 w 133"/>
                <a:gd name="T3" fmla="*/ 87 h 134"/>
                <a:gd name="T4" fmla="*/ 133 w 133"/>
                <a:gd name="T5" fmla="*/ 73 h 134"/>
                <a:gd name="T6" fmla="*/ 133 w 133"/>
                <a:gd name="T7" fmla="*/ 60 h 134"/>
                <a:gd name="T8" fmla="*/ 133 w 133"/>
                <a:gd name="T9" fmla="*/ 47 h 134"/>
                <a:gd name="T10" fmla="*/ 133 w 133"/>
                <a:gd name="T11" fmla="*/ 34 h 134"/>
                <a:gd name="T12" fmla="*/ 133 w 133"/>
                <a:gd name="T13" fmla="*/ 23 h 134"/>
                <a:gd name="T14" fmla="*/ 131 w 133"/>
                <a:gd name="T15" fmla="*/ 17 h 134"/>
                <a:gd name="T16" fmla="*/ 128 w 133"/>
                <a:gd name="T17" fmla="*/ 11 h 134"/>
                <a:gd name="T18" fmla="*/ 122 w 133"/>
                <a:gd name="T19" fmla="*/ 6 h 134"/>
                <a:gd name="T20" fmla="*/ 117 w 133"/>
                <a:gd name="T21" fmla="*/ 3 h 134"/>
                <a:gd name="T22" fmla="*/ 110 w 133"/>
                <a:gd name="T23" fmla="*/ 1 h 134"/>
                <a:gd name="T24" fmla="*/ 100 w 133"/>
                <a:gd name="T25" fmla="*/ 0 h 134"/>
                <a:gd name="T26" fmla="*/ 87 w 133"/>
                <a:gd name="T27" fmla="*/ 1 h 134"/>
                <a:gd name="T28" fmla="*/ 74 w 133"/>
                <a:gd name="T29" fmla="*/ 0 h 134"/>
                <a:gd name="T30" fmla="*/ 61 w 133"/>
                <a:gd name="T31" fmla="*/ 0 h 134"/>
                <a:gd name="T32" fmla="*/ 48 w 133"/>
                <a:gd name="T33" fmla="*/ 1 h 134"/>
                <a:gd name="T34" fmla="*/ 34 w 133"/>
                <a:gd name="T35" fmla="*/ 1 h 134"/>
                <a:gd name="T36" fmla="*/ 24 w 133"/>
                <a:gd name="T37" fmla="*/ 1 h 134"/>
                <a:gd name="T38" fmla="*/ 17 w 133"/>
                <a:gd name="T39" fmla="*/ 3 h 134"/>
                <a:gd name="T40" fmla="*/ 11 w 133"/>
                <a:gd name="T41" fmla="*/ 6 h 134"/>
                <a:gd name="T42" fmla="*/ 6 w 133"/>
                <a:gd name="T43" fmla="*/ 11 h 134"/>
                <a:gd name="T44" fmla="*/ 3 w 133"/>
                <a:gd name="T45" fmla="*/ 17 h 134"/>
                <a:gd name="T46" fmla="*/ 1 w 133"/>
                <a:gd name="T47" fmla="*/ 23 h 134"/>
                <a:gd name="T48" fmla="*/ 0 w 133"/>
                <a:gd name="T49" fmla="*/ 34 h 134"/>
                <a:gd name="T50" fmla="*/ 1 w 133"/>
                <a:gd name="T51" fmla="*/ 47 h 134"/>
                <a:gd name="T52" fmla="*/ 0 w 133"/>
                <a:gd name="T53" fmla="*/ 60 h 134"/>
                <a:gd name="T54" fmla="*/ 0 w 133"/>
                <a:gd name="T55" fmla="*/ 73 h 134"/>
                <a:gd name="T56" fmla="*/ 1 w 133"/>
                <a:gd name="T57" fmla="*/ 87 h 134"/>
                <a:gd name="T58" fmla="*/ 1 w 133"/>
                <a:gd name="T59" fmla="*/ 101 h 134"/>
                <a:gd name="T60" fmla="*/ 1 w 133"/>
                <a:gd name="T61" fmla="*/ 111 h 134"/>
                <a:gd name="T62" fmla="*/ 3 w 133"/>
                <a:gd name="T63" fmla="*/ 117 h 134"/>
                <a:gd name="T64" fmla="*/ 6 w 133"/>
                <a:gd name="T65" fmla="*/ 123 h 134"/>
                <a:gd name="T66" fmla="*/ 11 w 133"/>
                <a:gd name="T67" fmla="*/ 128 h 134"/>
                <a:gd name="T68" fmla="*/ 17 w 133"/>
                <a:gd name="T69" fmla="*/ 132 h 134"/>
                <a:gd name="T70" fmla="*/ 24 w 133"/>
                <a:gd name="T71" fmla="*/ 133 h 134"/>
                <a:gd name="T72" fmla="*/ 34 w 133"/>
                <a:gd name="T73" fmla="*/ 133 h 134"/>
                <a:gd name="T74" fmla="*/ 48 w 133"/>
                <a:gd name="T75" fmla="*/ 134 h 134"/>
                <a:gd name="T76" fmla="*/ 61 w 133"/>
                <a:gd name="T77" fmla="*/ 133 h 134"/>
                <a:gd name="T78" fmla="*/ 74 w 133"/>
                <a:gd name="T79" fmla="*/ 133 h 134"/>
                <a:gd name="T80" fmla="*/ 87 w 133"/>
                <a:gd name="T81" fmla="*/ 134 h 134"/>
                <a:gd name="T82" fmla="*/ 100 w 133"/>
                <a:gd name="T83" fmla="*/ 134 h 134"/>
                <a:gd name="T84" fmla="*/ 110 w 133"/>
                <a:gd name="T85" fmla="*/ 133 h 134"/>
                <a:gd name="T86" fmla="*/ 117 w 133"/>
                <a:gd name="T87" fmla="*/ 132 h 134"/>
                <a:gd name="T88" fmla="*/ 122 w 133"/>
                <a:gd name="T89" fmla="*/ 128 h 134"/>
                <a:gd name="T90" fmla="*/ 128 w 133"/>
                <a:gd name="T91" fmla="*/ 123 h 134"/>
                <a:gd name="T92" fmla="*/ 131 w 133"/>
                <a:gd name="T93" fmla="*/ 117 h 134"/>
                <a:gd name="T94" fmla="*/ 133 w 133"/>
                <a:gd name="T95" fmla="*/ 111 h 134"/>
                <a:gd name="T96" fmla="*/ 133 w 133"/>
                <a:gd name="T97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34">
                  <a:moveTo>
                    <a:pt x="133" y="107"/>
                  </a:moveTo>
                  <a:lnTo>
                    <a:pt x="133" y="101"/>
                  </a:lnTo>
                  <a:lnTo>
                    <a:pt x="133" y="94"/>
                  </a:lnTo>
                  <a:lnTo>
                    <a:pt x="133" y="87"/>
                  </a:lnTo>
                  <a:lnTo>
                    <a:pt x="133" y="80"/>
                  </a:lnTo>
                  <a:lnTo>
                    <a:pt x="133" y="73"/>
                  </a:lnTo>
                  <a:lnTo>
                    <a:pt x="133" y="67"/>
                  </a:lnTo>
                  <a:lnTo>
                    <a:pt x="133" y="60"/>
                  </a:lnTo>
                  <a:lnTo>
                    <a:pt x="133" y="54"/>
                  </a:lnTo>
                  <a:lnTo>
                    <a:pt x="133" y="47"/>
                  </a:lnTo>
                  <a:lnTo>
                    <a:pt x="133" y="41"/>
                  </a:lnTo>
                  <a:lnTo>
                    <a:pt x="133" y="34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2" y="20"/>
                  </a:lnTo>
                  <a:lnTo>
                    <a:pt x="131" y="17"/>
                  </a:lnTo>
                  <a:lnTo>
                    <a:pt x="129" y="14"/>
                  </a:lnTo>
                  <a:lnTo>
                    <a:pt x="128" y="11"/>
                  </a:lnTo>
                  <a:lnTo>
                    <a:pt x="125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3"/>
                  </a:lnTo>
                  <a:lnTo>
                    <a:pt x="114" y="2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1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3"/>
                  </a:lnTo>
                  <a:lnTo>
                    <a:pt x="9" y="126"/>
                  </a:lnTo>
                  <a:lnTo>
                    <a:pt x="11" y="128"/>
                  </a:lnTo>
                  <a:lnTo>
                    <a:pt x="14" y="130"/>
                  </a:lnTo>
                  <a:lnTo>
                    <a:pt x="17" y="132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8" y="134"/>
                  </a:lnTo>
                  <a:lnTo>
                    <a:pt x="34" y="133"/>
                  </a:lnTo>
                  <a:lnTo>
                    <a:pt x="41" y="134"/>
                  </a:lnTo>
                  <a:lnTo>
                    <a:pt x="48" y="134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7" y="134"/>
                  </a:lnTo>
                  <a:lnTo>
                    <a:pt x="74" y="133"/>
                  </a:lnTo>
                  <a:lnTo>
                    <a:pt x="80" y="134"/>
                  </a:lnTo>
                  <a:lnTo>
                    <a:pt x="87" y="134"/>
                  </a:lnTo>
                  <a:lnTo>
                    <a:pt x="94" y="133"/>
                  </a:lnTo>
                  <a:lnTo>
                    <a:pt x="100" y="134"/>
                  </a:lnTo>
                  <a:lnTo>
                    <a:pt x="107" y="134"/>
                  </a:lnTo>
                  <a:lnTo>
                    <a:pt x="110" y="133"/>
                  </a:lnTo>
                  <a:lnTo>
                    <a:pt x="114" y="133"/>
                  </a:lnTo>
                  <a:lnTo>
                    <a:pt x="117" y="132"/>
                  </a:lnTo>
                  <a:lnTo>
                    <a:pt x="120" y="130"/>
                  </a:lnTo>
                  <a:lnTo>
                    <a:pt x="122" y="128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29" y="121"/>
                  </a:lnTo>
                  <a:lnTo>
                    <a:pt x="131" y="117"/>
                  </a:lnTo>
                  <a:lnTo>
                    <a:pt x="132" y="114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3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474" y="4400"/>
              <a:ext cx="132" cy="133"/>
            </a:xfrm>
            <a:custGeom>
              <a:avLst/>
              <a:gdLst>
                <a:gd name="T0" fmla="*/ 132 w 132"/>
                <a:gd name="T1" fmla="*/ 107 h 133"/>
                <a:gd name="T2" fmla="*/ 132 w 132"/>
                <a:gd name="T3" fmla="*/ 110 h 133"/>
                <a:gd name="T4" fmla="*/ 131 w 132"/>
                <a:gd name="T5" fmla="*/ 114 h 133"/>
                <a:gd name="T6" fmla="*/ 130 w 132"/>
                <a:gd name="T7" fmla="*/ 116 h 133"/>
                <a:gd name="T8" fmla="*/ 128 w 132"/>
                <a:gd name="T9" fmla="*/ 120 h 133"/>
                <a:gd name="T10" fmla="*/ 127 w 132"/>
                <a:gd name="T11" fmla="*/ 122 h 133"/>
                <a:gd name="T12" fmla="*/ 124 w 132"/>
                <a:gd name="T13" fmla="*/ 125 h 133"/>
                <a:gd name="T14" fmla="*/ 122 w 132"/>
                <a:gd name="T15" fmla="*/ 127 h 133"/>
                <a:gd name="T16" fmla="*/ 119 w 132"/>
                <a:gd name="T17" fmla="*/ 129 h 133"/>
                <a:gd name="T18" fmla="*/ 116 w 132"/>
                <a:gd name="T19" fmla="*/ 131 h 133"/>
                <a:gd name="T20" fmla="*/ 113 w 132"/>
                <a:gd name="T21" fmla="*/ 132 h 133"/>
                <a:gd name="T22" fmla="*/ 109 w 132"/>
                <a:gd name="T23" fmla="*/ 133 h 133"/>
                <a:gd name="T24" fmla="*/ 106 w 132"/>
                <a:gd name="T25" fmla="*/ 133 h 133"/>
                <a:gd name="T26" fmla="*/ 26 w 132"/>
                <a:gd name="T27" fmla="*/ 133 h 133"/>
                <a:gd name="T28" fmla="*/ 22 w 132"/>
                <a:gd name="T29" fmla="*/ 133 h 133"/>
                <a:gd name="T30" fmla="*/ 19 w 132"/>
                <a:gd name="T31" fmla="*/ 132 h 133"/>
                <a:gd name="T32" fmla="*/ 16 w 132"/>
                <a:gd name="T33" fmla="*/ 131 h 133"/>
                <a:gd name="T34" fmla="*/ 13 w 132"/>
                <a:gd name="T35" fmla="*/ 129 h 133"/>
                <a:gd name="T36" fmla="*/ 10 w 132"/>
                <a:gd name="T37" fmla="*/ 127 h 133"/>
                <a:gd name="T38" fmla="*/ 7 w 132"/>
                <a:gd name="T39" fmla="*/ 125 h 133"/>
                <a:gd name="T40" fmla="*/ 5 w 132"/>
                <a:gd name="T41" fmla="*/ 122 h 133"/>
                <a:gd name="T42" fmla="*/ 3 w 132"/>
                <a:gd name="T43" fmla="*/ 120 h 133"/>
                <a:gd name="T44" fmla="*/ 2 w 132"/>
                <a:gd name="T45" fmla="*/ 116 h 133"/>
                <a:gd name="T46" fmla="*/ 0 w 132"/>
                <a:gd name="T47" fmla="*/ 114 h 133"/>
                <a:gd name="T48" fmla="*/ 0 w 132"/>
                <a:gd name="T49" fmla="*/ 110 h 133"/>
                <a:gd name="T50" fmla="*/ 0 w 132"/>
                <a:gd name="T51" fmla="*/ 107 h 133"/>
                <a:gd name="T52" fmla="*/ 0 w 132"/>
                <a:gd name="T53" fmla="*/ 27 h 133"/>
                <a:gd name="T54" fmla="*/ 0 w 132"/>
                <a:gd name="T55" fmla="*/ 23 h 133"/>
                <a:gd name="T56" fmla="*/ 0 w 132"/>
                <a:gd name="T57" fmla="*/ 19 h 133"/>
                <a:gd name="T58" fmla="*/ 2 w 132"/>
                <a:gd name="T59" fmla="*/ 16 h 133"/>
                <a:gd name="T60" fmla="*/ 3 w 132"/>
                <a:gd name="T61" fmla="*/ 13 h 133"/>
                <a:gd name="T62" fmla="*/ 5 w 132"/>
                <a:gd name="T63" fmla="*/ 10 h 133"/>
                <a:gd name="T64" fmla="*/ 7 w 132"/>
                <a:gd name="T65" fmla="*/ 8 h 133"/>
                <a:gd name="T66" fmla="*/ 10 w 132"/>
                <a:gd name="T67" fmla="*/ 5 h 133"/>
                <a:gd name="T68" fmla="*/ 13 w 132"/>
                <a:gd name="T69" fmla="*/ 4 h 133"/>
                <a:gd name="T70" fmla="*/ 16 w 132"/>
                <a:gd name="T71" fmla="*/ 2 h 133"/>
                <a:gd name="T72" fmla="*/ 19 w 132"/>
                <a:gd name="T73" fmla="*/ 1 h 133"/>
                <a:gd name="T74" fmla="*/ 22 w 132"/>
                <a:gd name="T75" fmla="*/ 0 h 133"/>
                <a:gd name="T76" fmla="*/ 26 w 132"/>
                <a:gd name="T77" fmla="*/ 0 h 133"/>
                <a:gd name="T78" fmla="*/ 106 w 132"/>
                <a:gd name="T79" fmla="*/ 0 h 133"/>
                <a:gd name="T80" fmla="*/ 109 w 132"/>
                <a:gd name="T81" fmla="*/ 0 h 133"/>
                <a:gd name="T82" fmla="*/ 113 w 132"/>
                <a:gd name="T83" fmla="*/ 1 h 133"/>
                <a:gd name="T84" fmla="*/ 116 w 132"/>
                <a:gd name="T85" fmla="*/ 2 h 133"/>
                <a:gd name="T86" fmla="*/ 119 w 132"/>
                <a:gd name="T87" fmla="*/ 4 h 133"/>
                <a:gd name="T88" fmla="*/ 122 w 132"/>
                <a:gd name="T89" fmla="*/ 5 h 133"/>
                <a:gd name="T90" fmla="*/ 124 w 132"/>
                <a:gd name="T91" fmla="*/ 8 h 133"/>
                <a:gd name="T92" fmla="*/ 127 w 132"/>
                <a:gd name="T93" fmla="*/ 10 h 133"/>
                <a:gd name="T94" fmla="*/ 128 w 132"/>
                <a:gd name="T95" fmla="*/ 13 h 133"/>
                <a:gd name="T96" fmla="*/ 130 w 132"/>
                <a:gd name="T97" fmla="*/ 16 h 133"/>
                <a:gd name="T98" fmla="*/ 131 w 132"/>
                <a:gd name="T99" fmla="*/ 19 h 133"/>
                <a:gd name="T100" fmla="*/ 132 w 132"/>
                <a:gd name="T101" fmla="*/ 23 h 133"/>
                <a:gd name="T102" fmla="*/ 132 w 132"/>
                <a:gd name="T103" fmla="*/ 27 h 133"/>
                <a:gd name="T104" fmla="*/ 132 w 132"/>
                <a:gd name="T105" fmla="*/ 107 h 133"/>
                <a:gd name="T106" fmla="*/ 132 w 132"/>
                <a:gd name="T107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3">
                  <a:moveTo>
                    <a:pt x="132" y="107"/>
                  </a:moveTo>
                  <a:lnTo>
                    <a:pt x="132" y="110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7" y="122"/>
                  </a:lnTo>
                  <a:lnTo>
                    <a:pt x="124" y="125"/>
                  </a:lnTo>
                  <a:lnTo>
                    <a:pt x="122" y="127"/>
                  </a:lnTo>
                  <a:lnTo>
                    <a:pt x="119" y="129"/>
                  </a:lnTo>
                  <a:lnTo>
                    <a:pt x="116" y="131"/>
                  </a:lnTo>
                  <a:lnTo>
                    <a:pt x="113" y="132"/>
                  </a:lnTo>
                  <a:lnTo>
                    <a:pt x="109" y="133"/>
                  </a:lnTo>
                  <a:lnTo>
                    <a:pt x="106" y="133"/>
                  </a:lnTo>
                  <a:lnTo>
                    <a:pt x="26" y="133"/>
                  </a:lnTo>
                  <a:lnTo>
                    <a:pt x="22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3" y="129"/>
                  </a:lnTo>
                  <a:lnTo>
                    <a:pt x="10" y="127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107"/>
                  </a:lnTo>
                  <a:lnTo>
                    <a:pt x="132" y="107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474" y="4216"/>
              <a:ext cx="132" cy="132"/>
            </a:xfrm>
            <a:custGeom>
              <a:avLst/>
              <a:gdLst>
                <a:gd name="T0" fmla="*/ 132 w 132"/>
                <a:gd name="T1" fmla="*/ 106 h 132"/>
                <a:gd name="T2" fmla="*/ 132 w 132"/>
                <a:gd name="T3" fmla="*/ 109 h 132"/>
                <a:gd name="T4" fmla="*/ 131 w 132"/>
                <a:gd name="T5" fmla="*/ 113 h 132"/>
                <a:gd name="T6" fmla="*/ 130 w 132"/>
                <a:gd name="T7" fmla="*/ 116 h 132"/>
                <a:gd name="T8" fmla="*/ 128 w 132"/>
                <a:gd name="T9" fmla="*/ 119 h 132"/>
                <a:gd name="T10" fmla="*/ 127 w 132"/>
                <a:gd name="T11" fmla="*/ 122 h 132"/>
                <a:gd name="T12" fmla="*/ 124 w 132"/>
                <a:gd name="T13" fmla="*/ 124 h 132"/>
                <a:gd name="T14" fmla="*/ 122 w 132"/>
                <a:gd name="T15" fmla="*/ 127 h 132"/>
                <a:gd name="T16" fmla="*/ 119 w 132"/>
                <a:gd name="T17" fmla="*/ 128 h 132"/>
                <a:gd name="T18" fmla="*/ 116 w 132"/>
                <a:gd name="T19" fmla="*/ 130 h 132"/>
                <a:gd name="T20" fmla="*/ 113 w 132"/>
                <a:gd name="T21" fmla="*/ 131 h 132"/>
                <a:gd name="T22" fmla="*/ 109 w 132"/>
                <a:gd name="T23" fmla="*/ 132 h 132"/>
                <a:gd name="T24" fmla="*/ 106 w 132"/>
                <a:gd name="T25" fmla="*/ 132 h 132"/>
                <a:gd name="T26" fmla="*/ 26 w 132"/>
                <a:gd name="T27" fmla="*/ 132 h 132"/>
                <a:gd name="T28" fmla="*/ 22 w 132"/>
                <a:gd name="T29" fmla="*/ 132 h 132"/>
                <a:gd name="T30" fmla="*/ 19 w 132"/>
                <a:gd name="T31" fmla="*/ 131 h 132"/>
                <a:gd name="T32" fmla="*/ 16 w 132"/>
                <a:gd name="T33" fmla="*/ 130 h 132"/>
                <a:gd name="T34" fmla="*/ 13 w 132"/>
                <a:gd name="T35" fmla="*/ 128 h 132"/>
                <a:gd name="T36" fmla="*/ 10 w 132"/>
                <a:gd name="T37" fmla="*/ 127 h 132"/>
                <a:gd name="T38" fmla="*/ 7 w 132"/>
                <a:gd name="T39" fmla="*/ 124 h 132"/>
                <a:gd name="T40" fmla="*/ 5 w 132"/>
                <a:gd name="T41" fmla="*/ 122 h 132"/>
                <a:gd name="T42" fmla="*/ 3 w 132"/>
                <a:gd name="T43" fmla="*/ 119 h 132"/>
                <a:gd name="T44" fmla="*/ 2 w 132"/>
                <a:gd name="T45" fmla="*/ 116 h 132"/>
                <a:gd name="T46" fmla="*/ 0 w 132"/>
                <a:gd name="T47" fmla="*/ 113 h 132"/>
                <a:gd name="T48" fmla="*/ 0 w 132"/>
                <a:gd name="T49" fmla="*/ 109 h 132"/>
                <a:gd name="T50" fmla="*/ 0 w 132"/>
                <a:gd name="T51" fmla="*/ 106 h 132"/>
                <a:gd name="T52" fmla="*/ 0 w 132"/>
                <a:gd name="T53" fmla="*/ 26 h 132"/>
                <a:gd name="T54" fmla="*/ 0 w 132"/>
                <a:gd name="T55" fmla="*/ 22 h 132"/>
                <a:gd name="T56" fmla="*/ 0 w 132"/>
                <a:gd name="T57" fmla="*/ 19 h 132"/>
                <a:gd name="T58" fmla="*/ 2 w 132"/>
                <a:gd name="T59" fmla="*/ 16 h 132"/>
                <a:gd name="T60" fmla="*/ 3 w 132"/>
                <a:gd name="T61" fmla="*/ 13 h 132"/>
                <a:gd name="T62" fmla="*/ 5 w 132"/>
                <a:gd name="T63" fmla="*/ 10 h 132"/>
                <a:gd name="T64" fmla="*/ 7 w 132"/>
                <a:gd name="T65" fmla="*/ 7 h 132"/>
                <a:gd name="T66" fmla="*/ 10 w 132"/>
                <a:gd name="T67" fmla="*/ 5 h 132"/>
                <a:gd name="T68" fmla="*/ 13 w 132"/>
                <a:gd name="T69" fmla="*/ 3 h 132"/>
                <a:gd name="T70" fmla="*/ 16 w 132"/>
                <a:gd name="T71" fmla="*/ 2 h 132"/>
                <a:gd name="T72" fmla="*/ 19 w 132"/>
                <a:gd name="T73" fmla="*/ 1 h 132"/>
                <a:gd name="T74" fmla="*/ 22 w 132"/>
                <a:gd name="T75" fmla="*/ 0 h 132"/>
                <a:gd name="T76" fmla="*/ 26 w 132"/>
                <a:gd name="T77" fmla="*/ 0 h 132"/>
                <a:gd name="T78" fmla="*/ 106 w 132"/>
                <a:gd name="T79" fmla="*/ 0 h 132"/>
                <a:gd name="T80" fmla="*/ 109 w 132"/>
                <a:gd name="T81" fmla="*/ 0 h 132"/>
                <a:gd name="T82" fmla="*/ 113 w 132"/>
                <a:gd name="T83" fmla="*/ 1 h 132"/>
                <a:gd name="T84" fmla="*/ 116 w 132"/>
                <a:gd name="T85" fmla="*/ 2 h 132"/>
                <a:gd name="T86" fmla="*/ 119 w 132"/>
                <a:gd name="T87" fmla="*/ 3 h 132"/>
                <a:gd name="T88" fmla="*/ 122 w 132"/>
                <a:gd name="T89" fmla="*/ 5 h 132"/>
                <a:gd name="T90" fmla="*/ 124 w 132"/>
                <a:gd name="T91" fmla="*/ 7 h 132"/>
                <a:gd name="T92" fmla="*/ 127 w 132"/>
                <a:gd name="T93" fmla="*/ 10 h 132"/>
                <a:gd name="T94" fmla="*/ 128 w 132"/>
                <a:gd name="T95" fmla="*/ 13 h 132"/>
                <a:gd name="T96" fmla="*/ 130 w 132"/>
                <a:gd name="T97" fmla="*/ 16 h 132"/>
                <a:gd name="T98" fmla="*/ 131 w 132"/>
                <a:gd name="T99" fmla="*/ 19 h 132"/>
                <a:gd name="T100" fmla="*/ 132 w 132"/>
                <a:gd name="T101" fmla="*/ 22 h 132"/>
                <a:gd name="T102" fmla="*/ 132 w 132"/>
                <a:gd name="T103" fmla="*/ 26 h 132"/>
                <a:gd name="T104" fmla="*/ 132 w 132"/>
                <a:gd name="T105" fmla="*/ 106 h 132"/>
                <a:gd name="T106" fmla="*/ 132 w 132"/>
                <a:gd name="T107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32">
                  <a:moveTo>
                    <a:pt x="132" y="106"/>
                  </a:moveTo>
                  <a:lnTo>
                    <a:pt x="132" y="109"/>
                  </a:lnTo>
                  <a:lnTo>
                    <a:pt x="131" y="113"/>
                  </a:lnTo>
                  <a:lnTo>
                    <a:pt x="130" y="116"/>
                  </a:lnTo>
                  <a:lnTo>
                    <a:pt x="128" y="119"/>
                  </a:lnTo>
                  <a:lnTo>
                    <a:pt x="127" y="122"/>
                  </a:lnTo>
                  <a:lnTo>
                    <a:pt x="124" y="124"/>
                  </a:lnTo>
                  <a:lnTo>
                    <a:pt x="122" y="127"/>
                  </a:lnTo>
                  <a:lnTo>
                    <a:pt x="119" y="128"/>
                  </a:lnTo>
                  <a:lnTo>
                    <a:pt x="116" y="130"/>
                  </a:lnTo>
                  <a:lnTo>
                    <a:pt x="113" y="131"/>
                  </a:lnTo>
                  <a:lnTo>
                    <a:pt x="109" y="132"/>
                  </a:lnTo>
                  <a:lnTo>
                    <a:pt x="106" y="132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9" y="131"/>
                  </a:lnTo>
                  <a:lnTo>
                    <a:pt x="16" y="130"/>
                  </a:lnTo>
                  <a:lnTo>
                    <a:pt x="13" y="128"/>
                  </a:lnTo>
                  <a:lnTo>
                    <a:pt x="10" y="127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3" y="119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6" y="2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7" y="10"/>
                  </a:lnTo>
                  <a:lnTo>
                    <a:pt x="128" y="13"/>
                  </a:lnTo>
                  <a:lnTo>
                    <a:pt x="130" y="16"/>
                  </a:lnTo>
                  <a:lnTo>
                    <a:pt x="131" y="19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2" y="106"/>
                  </a:lnTo>
                  <a:lnTo>
                    <a:pt x="132" y="106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219 w 221"/>
                <a:gd name="T1" fmla="*/ 136 h 243"/>
                <a:gd name="T2" fmla="*/ 205 w 221"/>
                <a:gd name="T3" fmla="*/ 144 h 243"/>
                <a:gd name="T4" fmla="*/ 183 w 221"/>
                <a:gd name="T5" fmla="*/ 157 h 243"/>
                <a:gd name="T6" fmla="*/ 157 w 221"/>
                <a:gd name="T7" fmla="*/ 172 h 243"/>
                <a:gd name="T8" fmla="*/ 134 w 221"/>
                <a:gd name="T9" fmla="*/ 186 h 243"/>
                <a:gd name="T10" fmla="*/ 118 w 221"/>
                <a:gd name="T11" fmla="*/ 194 h 243"/>
                <a:gd name="T12" fmla="*/ 114 w 221"/>
                <a:gd name="T13" fmla="*/ 196 h 243"/>
                <a:gd name="T14" fmla="*/ 111 w 221"/>
                <a:gd name="T15" fmla="*/ 197 h 243"/>
                <a:gd name="T16" fmla="*/ 109 w 221"/>
                <a:gd name="T17" fmla="*/ 196 h 243"/>
                <a:gd name="T18" fmla="*/ 107 w 221"/>
                <a:gd name="T19" fmla="*/ 195 h 243"/>
                <a:gd name="T20" fmla="*/ 106 w 221"/>
                <a:gd name="T21" fmla="*/ 194 h 243"/>
                <a:gd name="T22" fmla="*/ 106 w 221"/>
                <a:gd name="T23" fmla="*/ 192 h 243"/>
                <a:gd name="T24" fmla="*/ 106 w 221"/>
                <a:gd name="T25" fmla="*/ 189 h 243"/>
                <a:gd name="T26" fmla="*/ 106 w 221"/>
                <a:gd name="T27" fmla="*/ 183 h 243"/>
                <a:gd name="T28" fmla="*/ 106 w 221"/>
                <a:gd name="T29" fmla="*/ 174 h 243"/>
                <a:gd name="T30" fmla="*/ 106 w 221"/>
                <a:gd name="T31" fmla="*/ 157 h 243"/>
                <a:gd name="T32" fmla="*/ 106 w 221"/>
                <a:gd name="T33" fmla="*/ 130 h 243"/>
                <a:gd name="T34" fmla="*/ 106 w 221"/>
                <a:gd name="T35" fmla="*/ 88 h 243"/>
                <a:gd name="T36" fmla="*/ 0 w 221"/>
                <a:gd name="T37" fmla="*/ 0 h 243"/>
                <a:gd name="T38" fmla="*/ 1 w 221"/>
                <a:gd name="T39" fmla="*/ 138 h 243"/>
                <a:gd name="T40" fmla="*/ 4 w 221"/>
                <a:gd name="T41" fmla="*/ 156 h 243"/>
                <a:gd name="T42" fmla="*/ 11 w 221"/>
                <a:gd name="T43" fmla="*/ 175 h 243"/>
                <a:gd name="T44" fmla="*/ 20 w 221"/>
                <a:gd name="T45" fmla="*/ 193 h 243"/>
                <a:gd name="T46" fmla="*/ 34 w 221"/>
                <a:gd name="T47" fmla="*/ 209 h 243"/>
                <a:gd name="T48" fmla="*/ 51 w 221"/>
                <a:gd name="T49" fmla="*/ 224 h 243"/>
                <a:gd name="T50" fmla="*/ 65 w 221"/>
                <a:gd name="T51" fmla="*/ 232 h 243"/>
                <a:gd name="T52" fmla="*/ 72 w 221"/>
                <a:gd name="T53" fmla="*/ 236 h 243"/>
                <a:gd name="T54" fmla="*/ 80 w 221"/>
                <a:gd name="T55" fmla="*/ 238 h 243"/>
                <a:gd name="T56" fmla="*/ 88 w 221"/>
                <a:gd name="T57" fmla="*/ 241 h 243"/>
                <a:gd name="T58" fmla="*/ 96 w 221"/>
                <a:gd name="T59" fmla="*/ 242 h 243"/>
                <a:gd name="T60" fmla="*/ 105 w 221"/>
                <a:gd name="T61" fmla="*/ 243 h 243"/>
                <a:gd name="T62" fmla="*/ 114 w 221"/>
                <a:gd name="T63" fmla="*/ 243 h 243"/>
                <a:gd name="T64" fmla="*/ 122 w 221"/>
                <a:gd name="T65" fmla="*/ 242 h 243"/>
                <a:gd name="T66" fmla="*/ 130 w 221"/>
                <a:gd name="T67" fmla="*/ 241 h 243"/>
                <a:gd name="T68" fmla="*/ 138 w 221"/>
                <a:gd name="T69" fmla="*/ 239 h 243"/>
                <a:gd name="T70" fmla="*/ 146 w 221"/>
                <a:gd name="T71" fmla="*/ 236 h 243"/>
                <a:gd name="T72" fmla="*/ 154 w 221"/>
                <a:gd name="T73" fmla="*/ 232 h 243"/>
                <a:gd name="T74" fmla="*/ 170 w 221"/>
                <a:gd name="T75" fmla="*/ 222 h 243"/>
                <a:gd name="T76" fmla="*/ 190 w 221"/>
                <a:gd name="T77" fmla="*/ 202 h 243"/>
                <a:gd name="T78" fmla="*/ 204 w 221"/>
                <a:gd name="T79" fmla="*/ 181 h 243"/>
                <a:gd name="T80" fmla="*/ 213 w 221"/>
                <a:gd name="T81" fmla="*/ 161 h 243"/>
                <a:gd name="T82" fmla="*/ 218 w 221"/>
                <a:gd name="T83" fmla="*/ 146 h 243"/>
                <a:gd name="T84" fmla="*/ 221 w 221"/>
                <a:gd name="T85" fmla="*/ 136 h 243"/>
                <a:gd name="T86" fmla="*/ 221 w 221"/>
                <a:gd name="T87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1" y="138"/>
                  </a:lnTo>
                  <a:lnTo>
                    <a:pt x="2" y="147"/>
                  </a:lnTo>
                  <a:lnTo>
                    <a:pt x="4" y="156"/>
                  </a:lnTo>
                  <a:lnTo>
                    <a:pt x="7" y="166"/>
                  </a:lnTo>
                  <a:lnTo>
                    <a:pt x="11" y="175"/>
                  </a:lnTo>
                  <a:lnTo>
                    <a:pt x="15" y="184"/>
                  </a:lnTo>
                  <a:lnTo>
                    <a:pt x="20" y="193"/>
                  </a:lnTo>
                  <a:lnTo>
                    <a:pt x="27" y="201"/>
                  </a:lnTo>
                  <a:lnTo>
                    <a:pt x="34" y="209"/>
                  </a:lnTo>
                  <a:lnTo>
                    <a:pt x="42" y="217"/>
                  </a:lnTo>
                  <a:lnTo>
                    <a:pt x="51" y="224"/>
                  </a:lnTo>
                  <a:lnTo>
                    <a:pt x="62" y="231"/>
                  </a:lnTo>
                  <a:lnTo>
                    <a:pt x="65" y="232"/>
                  </a:lnTo>
                  <a:lnTo>
                    <a:pt x="69" y="234"/>
                  </a:lnTo>
                  <a:lnTo>
                    <a:pt x="72" y="236"/>
                  </a:lnTo>
                  <a:lnTo>
                    <a:pt x="76" y="237"/>
                  </a:lnTo>
                  <a:lnTo>
                    <a:pt x="80" y="238"/>
                  </a:lnTo>
                  <a:lnTo>
                    <a:pt x="84" y="239"/>
                  </a:lnTo>
                  <a:lnTo>
                    <a:pt x="88" y="241"/>
                  </a:lnTo>
                  <a:lnTo>
                    <a:pt x="92" y="241"/>
                  </a:lnTo>
                  <a:lnTo>
                    <a:pt x="96" y="242"/>
                  </a:lnTo>
                  <a:lnTo>
                    <a:pt x="101" y="242"/>
                  </a:lnTo>
                  <a:lnTo>
                    <a:pt x="105" y="243"/>
                  </a:lnTo>
                  <a:lnTo>
                    <a:pt x="110" y="243"/>
                  </a:lnTo>
                  <a:lnTo>
                    <a:pt x="114" y="243"/>
                  </a:lnTo>
                  <a:lnTo>
                    <a:pt x="118" y="243"/>
                  </a:lnTo>
                  <a:lnTo>
                    <a:pt x="122" y="242"/>
                  </a:lnTo>
                  <a:lnTo>
                    <a:pt x="126" y="242"/>
                  </a:lnTo>
                  <a:lnTo>
                    <a:pt x="130" y="241"/>
                  </a:lnTo>
                  <a:lnTo>
                    <a:pt x="134" y="240"/>
                  </a:lnTo>
                  <a:lnTo>
                    <a:pt x="138" y="239"/>
                  </a:lnTo>
                  <a:lnTo>
                    <a:pt x="142" y="238"/>
                  </a:lnTo>
                  <a:lnTo>
                    <a:pt x="146" y="236"/>
                  </a:lnTo>
                  <a:lnTo>
                    <a:pt x="150" y="234"/>
                  </a:lnTo>
                  <a:lnTo>
                    <a:pt x="154" y="232"/>
                  </a:lnTo>
                  <a:lnTo>
                    <a:pt x="158" y="230"/>
                  </a:lnTo>
                  <a:lnTo>
                    <a:pt x="170" y="222"/>
                  </a:lnTo>
                  <a:lnTo>
                    <a:pt x="181" y="212"/>
                  </a:lnTo>
                  <a:lnTo>
                    <a:pt x="190" y="202"/>
                  </a:lnTo>
                  <a:lnTo>
                    <a:pt x="198" y="192"/>
                  </a:lnTo>
                  <a:lnTo>
                    <a:pt x="204" y="181"/>
                  </a:lnTo>
                  <a:lnTo>
                    <a:pt x="209" y="171"/>
                  </a:lnTo>
                  <a:lnTo>
                    <a:pt x="213" y="161"/>
                  </a:lnTo>
                  <a:lnTo>
                    <a:pt x="216" y="153"/>
                  </a:lnTo>
                  <a:lnTo>
                    <a:pt x="218" y="146"/>
                  </a:lnTo>
                  <a:lnTo>
                    <a:pt x="220" y="140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F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8 w 169"/>
                <a:gd name="T1" fmla="*/ 9 h 268"/>
                <a:gd name="T2" fmla="*/ 22 w 169"/>
                <a:gd name="T3" fmla="*/ 17 h 268"/>
                <a:gd name="T4" fmla="*/ 45 w 169"/>
                <a:gd name="T5" fmla="*/ 30 h 268"/>
                <a:gd name="T6" fmla="*/ 70 w 169"/>
                <a:gd name="T7" fmla="*/ 45 h 268"/>
                <a:gd name="T8" fmla="*/ 94 w 169"/>
                <a:gd name="T9" fmla="*/ 58 h 268"/>
                <a:gd name="T10" fmla="*/ 109 w 169"/>
                <a:gd name="T11" fmla="*/ 68 h 268"/>
                <a:gd name="T12" fmla="*/ 113 w 169"/>
                <a:gd name="T13" fmla="*/ 71 h 268"/>
                <a:gd name="T14" fmla="*/ 114 w 169"/>
                <a:gd name="T15" fmla="*/ 72 h 268"/>
                <a:gd name="T16" fmla="*/ 115 w 169"/>
                <a:gd name="T17" fmla="*/ 75 h 268"/>
                <a:gd name="T18" fmla="*/ 115 w 169"/>
                <a:gd name="T19" fmla="*/ 76 h 268"/>
                <a:gd name="T20" fmla="*/ 115 w 169"/>
                <a:gd name="T21" fmla="*/ 79 h 268"/>
                <a:gd name="T22" fmla="*/ 114 w 169"/>
                <a:gd name="T23" fmla="*/ 80 h 268"/>
                <a:gd name="T24" fmla="*/ 111 w 169"/>
                <a:gd name="T25" fmla="*/ 82 h 268"/>
                <a:gd name="T26" fmla="*/ 106 w 169"/>
                <a:gd name="T27" fmla="*/ 84 h 268"/>
                <a:gd name="T28" fmla="*/ 98 w 169"/>
                <a:gd name="T29" fmla="*/ 89 h 268"/>
                <a:gd name="T30" fmla="*/ 84 w 169"/>
                <a:gd name="T31" fmla="*/ 97 h 268"/>
                <a:gd name="T32" fmla="*/ 60 w 169"/>
                <a:gd name="T33" fmla="*/ 111 h 268"/>
                <a:gd name="T34" fmla="*/ 23 w 169"/>
                <a:gd name="T35" fmla="*/ 132 h 268"/>
                <a:gd name="T36" fmla="*/ 1 w 169"/>
                <a:gd name="T37" fmla="*/ 268 h 268"/>
                <a:gd name="T38" fmla="*/ 119 w 169"/>
                <a:gd name="T39" fmla="*/ 198 h 268"/>
                <a:gd name="T40" fmla="*/ 133 w 169"/>
                <a:gd name="T41" fmla="*/ 186 h 268"/>
                <a:gd name="T42" fmla="*/ 146 w 169"/>
                <a:gd name="T43" fmla="*/ 171 h 268"/>
                <a:gd name="T44" fmla="*/ 157 w 169"/>
                <a:gd name="T45" fmla="*/ 153 h 268"/>
                <a:gd name="T46" fmla="*/ 164 w 169"/>
                <a:gd name="T47" fmla="*/ 133 h 268"/>
                <a:gd name="T48" fmla="*/ 168 w 169"/>
                <a:gd name="T49" fmla="*/ 111 h 268"/>
                <a:gd name="T50" fmla="*/ 168 w 169"/>
                <a:gd name="T51" fmla="*/ 91 h 268"/>
                <a:gd name="T52" fmla="*/ 165 w 169"/>
                <a:gd name="T53" fmla="*/ 75 h 268"/>
                <a:gd name="T54" fmla="*/ 160 w 169"/>
                <a:gd name="T55" fmla="*/ 60 h 268"/>
                <a:gd name="T56" fmla="*/ 152 w 169"/>
                <a:gd name="T57" fmla="*/ 45 h 268"/>
                <a:gd name="T58" fmla="*/ 141 w 169"/>
                <a:gd name="T59" fmla="*/ 32 h 268"/>
                <a:gd name="T60" fmla="*/ 128 w 169"/>
                <a:gd name="T61" fmla="*/ 20 h 268"/>
                <a:gd name="T62" fmla="*/ 107 w 169"/>
                <a:gd name="T63" fmla="*/ 9 h 268"/>
                <a:gd name="T64" fmla="*/ 80 w 169"/>
                <a:gd name="T65" fmla="*/ 1 h 268"/>
                <a:gd name="T66" fmla="*/ 54 w 169"/>
                <a:gd name="T67" fmla="*/ 0 h 268"/>
                <a:gd name="T68" fmla="*/ 33 w 169"/>
                <a:gd name="T69" fmla="*/ 1 h 268"/>
                <a:gd name="T70" fmla="*/ 16 w 169"/>
                <a:gd name="T71" fmla="*/ 5 h 268"/>
                <a:gd name="T72" fmla="*/ 8 w 169"/>
                <a:gd name="T73" fmla="*/ 8 h 268"/>
                <a:gd name="T74" fmla="*/ 7 w 169"/>
                <a:gd name="T75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9" y="198"/>
                  </a:lnTo>
                  <a:lnTo>
                    <a:pt x="126" y="192"/>
                  </a:lnTo>
                  <a:lnTo>
                    <a:pt x="133" y="186"/>
                  </a:lnTo>
                  <a:lnTo>
                    <a:pt x="140" y="179"/>
                  </a:lnTo>
                  <a:lnTo>
                    <a:pt x="146" y="171"/>
                  </a:lnTo>
                  <a:lnTo>
                    <a:pt x="152" y="163"/>
                  </a:lnTo>
                  <a:lnTo>
                    <a:pt x="157" y="153"/>
                  </a:lnTo>
                  <a:lnTo>
                    <a:pt x="161" y="144"/>
                  </a:lnTo>
                  <a:lnTo>
                    <a:pt x="164" y="133"/>
                  </a:lnTo>
                  <a:lnTo>
                    <a:pt x="167" y="122"/>
                  </a:lnTo>
                  <a:lnTo>
                    <a:pt x="168" y="111"/>
                  </a:lnTo>
                  <a:lnTo>
                    <a:pt x="169" y="99"/>
                  </a:lnTo>
                  <a:lnTo>
                    <a:pt x="168" y="91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63" y="68"/>
                  </a:lnTo>
                  <a:lnTo>
                    <a:pt x="160" y="60"/>
                  </a:lnTo>
                  <a:lnTo>
                    <a:pt x="156" y="53"/>
                  </a:lnTo>
                  <a:lnTo>
                    <a:pt x="152" y="45"/>
                  </a:lnTo>
                  <a:lnTo>
                    <a:pt x="147" y="38"/>
                  </a:lnTo>
                  <a:lnTo>
                    <a:pt x="141" y="32"/>
                  </a:lnTo>
                  <a:lnTo>
                    <a:pt x="135" y="26"/>
                  </a:lnTo>
                  <a:lnTo>
                    <a:pt x="128" y="20"/>
                  </a:lnTo>
                  <a:lnTo>
                    <a:pt x="121" y="16"/>
                  </a:lnTo>
                  <a:lnTo>
                    <a:pt x="107" y="9"/>
                  </a:lnTo>
                  <a:lnTo>
                    <a:pt x="93" y="4"/>
                  </a:lnTo>
                  <a:lnTo>
                    <a:pt x="80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4" y="3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5427" y="4202"/>
              <a:ext cx="278" cy="203"/>
            </a:xfrm>
            <a:custGeom>
              <a:avLst/>
              <a:gdLst>
                <a:gd name="T0" fmla="*/ 50 w 278"/>
                <a:gd name="T1" fmla="*/ 200 h 203"/>
                <a:gd name="T2" fmla="*/ 50 w 278"/>
                <a:gd name="T3" fmla="*/ 184 h 203"/>
                <a:gd name="T4" fmla="*/ 50 w 278"/>
                <a:gd name="T5" fmla="*/ 158 h 203"/>
                <a:gd name="T6" fmla="*/ 50 w 278"/>
                <a:gd name="T7" fmla="*/ 128 h 203"/>
                <a:gd name="T8" fmla="*/ 50 w 278"/>
                <a:gd name="T9" fmla="*/ 102 h 203"/>
                <a:gd name="T10" fmla="*/ 50 w 278"/>
                <a:gd name="T11" fmla="*/ 84 h 203"/>
                <a:gd name="T12" fmla="*/ 50 w 278"/>
                <a:gd name="T13" fmla="*/ 79 h 203"/>
                <a:gd name="T14" fmla="*/ 51 w 278"/>
                <a:gd name="T15" fmla="*/ 77 h 203"/>
                <a:gd name="T16" fmla="*/ 53 w 278"/>
                <a:gd name="T17" fmla="*/ 76 h 203"/>
                <a:gd name="T18" fmla="*/ 54 w 278"/>
                <a:gd name="T19" fmla="*/ 74 h 203"/>
                <a:gd name="T20" fmla="*/ 57 w 278"/>
                <a:gd name="T21" fmla="*/ 74 h 203"/>
                <a:gd name="T22" fmla="*/ 58 w 278"/>
                <a:gd name="T23" fmla="*/ 74 h 203"/>
                <a:gd name="T24" fmla="*/ 61 w 278"/>
                <a:gd name="T25" fmla="*/ 76 h 203"/>
                <a:gd name="T26" fmla="*/ 66 w 278"/>
                <a:gd name="T27" fmla="*/ 78 h 203"/>
                <a:gd name="T28" fmla="*/ 74 w 278"/>
                <a:gd name="T29" fmla="*/ 83 h 203"/>
                <a:gd name="T30" fmla="*/ 88 w 278"/>
                <a:gd name="T31" fmla="*/ 92 h 203"/>
                <a:gd name="T32" fmla="*/ 112 w 278"/>
                <a:gd name="T33" fmla="*/ 105 h 203"/>
                <a:gd name="T34" fmla="*/ 148 w 278"/>
                <a:gd name="T35" fmla="*/ 126 h 203"/>
                <a:gd name="T36" fmla="*/ 278 w 278"/>
                <a:gd name="T37" fmla="*/ 78 h 203"/>
                <a:gd name="T38" fmla="*/ 157 w 278"/>
                <a:gd name="T39" fmla="*/ 10 h 203"/>
                <a:gd name="T40" fmla="*/ 140 w 278"/>
                <a:gd name="T41" fmla="*/ 4 h 203"/>
                <a:gd name="T42" fmla="*/ 121 w 278"/>
                <a:gd name="T43" fmla="*/ 0 h 203"/>
                <a:gd name="T44" fmla="*/ 100 w 278"/>
                <a:gd name="T45" fmla="*/ 0 h 203"/>
                <a:gd name="T46" fmla="*/ 79 w 278"/>
                <a:gd name="T47" fmla="*/ 3 h 203"/>
                <a:gd name="T48" fmla="*/ 57 w 278"/>
                <a:gd name="T49" fmla="*/ 11 h 203"/>
                <a:gd name="T50" fmla="*/ 40 w 278"/>
                <a:gd name="T51" fmla="*/ 21 h 203"/>
                <a:gd name="T52" fmla="*/ 28 w 278"/>
                <a:gd name="T53" fmla="*/ 31 h 203"/>
                <a:gd name="T54" fmla="*/ 18 w 278"/>
                <a:gd name="T55" fmla="*/ 44 h 203"/>
                <a:gd name="T56" fmla="*/ 9 w 278"/>
                <a:gd name="T57" fmla="*/ 58 h 203"/>
                <a:gd name="T58" fmla="*/ 3 w 278"/>
                <a:gd name="T59" fmla="*/ 74 h 203"/>
                <a:gd name="T60" fmla="*/ 0 w 278"/>
                <a:gd name="T61" fmla="*/ 91 h 203"/>
                <a:gd name="T62" fmla="*/ 0 w 278"/>
                <a:gd name="T63" fmla="*/ 115 h 203"/>
                <a:gd name="T64" fmla="*/ 7 w 278"/>
                <a:gd name="T65" fmla="*/ 142 h 203"/>
                <a:gd name="T66" fmla="*/ 19 w 278"/>
                <a:gd name="T67" fmla="*/ 165 h 203"/>
                <a:gd name="T68" fmla="*/ 31 w 278"/>
                <a:gd name="T69" fmla="*/ 183 h 203"/>
                <a:gd name="T70" fmla="*/ 42 w 278"/>
                <a:gd name="T71" fmla="*/ 196 h 203"/>
                <a:gd name="T72" fmla="*/ 49 w 278"/>
                <a:gd name="T73" fmla="*/ 202 h 203"/>
                <a:gd name="T74" fmla="*/ 50 w 278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03">
                  <a:moveTo>
                    <a:pt x="50" y="203"/>
                  </a:moveTo>
                  <a:lnTo>
                    <a:pt x="50" y="200"/>
                  </a:lnTo>
                  <a:lnTo>
                    <a:pt x="50" y="194"/>
                  </a:lnTo>
                  <a:lnTo>
                    <a:pt x="50" y="184"/>
                  </a:lnTo>
                  <a:lnTo>
                    <a:pt x="50" y="172"/>
                  </a:lnTo>
                  <a:lnTo>
                    <a:pt x="50" y="158"/>
                  </a:lnTo>
                  <a:lnTo>
                    <a:pt x="50" y="143"/>
                  </a:lnTo>
                  <a:lnTo>
                    <a:pt x="50" y="128"/>
                  </a:lnTo>
                  <a:lnTo>
                    <a:pt x="50" y="115"/>
                  </a:lnTo>
                  <a:lnTo>
                    <a:pt x="50" y="102"/>
                  </a:lnTo>
                  <a:lnTo>
                    <a:pt x="50" y="91"/>
                  </a:lnTo>
                  <a:lnTo>
                    <a:pt x="50" y="84"/>
                  </a:lnTo>
                  <a:lnTo>
                    <a:pt x="50" y="81"/>
                  </a:lnTo>
                  <a:lnTo>
                    <a:pt x="50" y="79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8" y="74"/>
                  </a:lnTo>
                  <a:lnTo>
                    <a:pt x="60" y="75"/>
                  </a:lnTo>
                  <a:lnTo>
                    <a:pt x="61" y="76"/>
                  </a:lnTo>
                  <a:lnTo>
                    <a:pt x="64" y="77"/>
                  </a:lnTo>
                  <a:lnTo>
                    <a:pt x="66" y="78"/>
                  </a:lnTo>
                  <a:lnTo>
                    <a:pt x="69" y="81"/>
                  </a:lnTo>
                  <a:lnTo>
                    <a:pt x="74" y="83"/>
                  </a:lnTo>
                  <a:lnTo>
                    <a:pt x="80" y="87"/>
                  </a:lnTo>
                  <a:lnTo>
                    <a:pt x="88" y="92"/>
                  </a:lnTo>
                  <a:lnTo>
                    <a:pt x="99" y="97"/>
                  </a:lnTo>
                  <a:lnTo>
                    <a:pt x="112" y="105"/>
                  </a:lnTo>
                  <a:lnTo>
                    <a:pt x="129" y="115"/>
                  </a:lnTo>
                  <a:lnTo>
                    <a:pt x="148" y="126"/>
                  </a:lnTo>
                  <a:lnTo>
                    <a:pt x="172" y="141"/>
                  </a:lnTo>
                  <a:lnTo>
                    <a:pt x="278" y="78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7"/>
                  </a:lnTo>
                  <a:lnTo>
                    <a:pt x="140" y="4"/>
                  </a:lnTo>
                  <a:lnTo>
                    <a:pt x="130" y="2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3"/>
                  </a:lnTo>
                  <a:lnTo>
                    <a:pt x="68" y="6"/>
                  </a:lnTo>
                  <a:lnTo>
                    <a:pt x="57" y="11"/>
                  </a:lnTo>
                  <a:lnTo>
                    <a:pt x="47" y="17"/>
                  </a:lnTo>
                  <a:lnTo>
                    <a:pt x="40" y="21"/>
                  </a:lnTo>
                  <a:lnTo>
                    <a:pt x="34" y="26"/>
                  </a:lnTo>
                  <a:lnTo>
                    <a:pt x="28" y="31"/>
                  </a:lnTo>
                  <a:lnTo>
                    <a:pt x="23" y="38"/>
                  </a:lnTo>
                  <a:lnTo>
                    <a:pt x="18" y="44"/>
                  </a:lnTo>
                  <a:lnTo>
                    <a:pt x="13" y="51"/>
                  </a:lnTo>
                  <a:lnTo>
                    <a:pt x="9" y="58"/>
                  </a:lnTo>
                  <a:lnTo>
                    <a:pt x="5" y="66"/>
                  </a:lnTo>
                  <a:lnTo>
                    <a:pt x="3" y="74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15"/>
                  </a:lnTo>
                  <a:lnTo>
                    <a:pt x="3" y="129"/>
                  </a:lnTo>
                  <a:lnTo>
                    <a:pt x="7" y="142"/>
                  </a:lnTo>
                  <a:lnTo>
                    <a:pt x="12" y="154"/>
                  </a:lnTo>
                  <a:lnTo>
                    <a:pt x="19" y="165"/>
                  </a:lnTo>
                  <a:lnTo>
                    <a:pt x="25" y="175"/>
                  </a:lnTo>
                  <a:lnTo>
                    <a:pt x="31" y="183"/>
                  </a:lnTo>
                  <a:lnTo>
                    <a:pt x="37" y="190"/>
                  </a:lnTo>
                  <a:lnTo>
                    <a:pt x="42" y="196"/>
                  </a:lnTo>
                  <a:lnTo>
                    <a:pt x="46" y="200"/>
                  </a:lnTo>
                  <a:lnTo>
                    <a:pt x="49" y="202"/>
                  </a:lnTo>
                  <a:lnTo>
                    <a:pt x="50" y="203"/>
                  </a:lnTo>
                  <a:lnTo>
                    <a:pt x="50" y="20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5488" y="4292"/>
              <a:ext cx="221" cy="243"/>
            </a:xfrm>
            <a:custGeom>
              <a:avLst/>
              <a:gdLst>
                <a:gd name="T0" fmla="*/ 111 w 221"/>
                <a:gd name="T1" fmla="*/ 197 h 243"/>
                <a:gd name="T2" fmla="*/ 106 w 221"/>
                <a:gd name="T3" fmla="*/ 157 h 243"/>
                <a:gd name="T4" fmla="*/ 1 w 221"/>
                <a:gd name="T5" fmla="*/ 132 h 243"/>
                <a:gd name="T6" fmla="*/ 1 w 221"/>
                <a:gd name="T7" fmla="*/ 136 h 243"/>
                <a:gd name="T8" fmla="*/ 1 w 221"/>
                <a:gd name="T9" fmla="*/ 141 h 243"/>
                <a:gd name="T10" fmla="*/ 1 w 221"/>
                <a:gd name="T11" fmla="*/ 145 h 243"/>
                <a:gd name="T12" fmla="*/ 3 w 221"/>
                <a:gd name="T13" fmla="*/ 150 h 243"/>
                <a:gd name="T14" fmla="*/ 3 w 221"/>
                <a:gd name="T15" fmla="*/ 154 h 243"/>
                <a:gd name="T16" fmla="*/ 4 w 221"/>
                <a:gd name="T17" fmla="*/ 159 h 243"/>
                <a:gd name="T18" fmla="*/ 6 w 221"/>
                <a:gd name="T19" fmla="*/ 163 h 243"/>
                <a:gd name="T20" fmla="*/ 8 w 221"/>
                <a:gd name="T21" fmla="*/ 168 h 243"/>
                <a:gd name="T22" fmla="*/ 9 w 221"/>
                <a:gd name="T23" fmla="*/ 173 h 243"/>
                <a:gd name="T24" fmla="*/ 12 w 221"/>
                <a:gd name="T25" fmla="*/ 177 h 243"/>
                <a:gd name="T26" fmla="*/ 14 w 221"/>
                <a:gd name="T27" fmla="*/ 182 h 243"/>
                <a:gd name="T28" fmla="*/ 16 w 221"/>
                <a:gd name="T29" fmla="*/ 186 h 243"/>
                <a:gd name="T30" fmla="*/ 19 w 221"/>
                <a:gd name="T31" fmla="*/ 191 h 243"/>
                <a:gd name="T32" fmla="*/ 22 w 221"/>
                <a:gd name="T33" fmla="*/ 195 h 243"/>
                <a:gd name="T34" fmla="*/ 25 w 221"/>
                <a:gd name="T35" fmla="*/ 200 h 243"/>
                <a:gd name="T36" fmla="*/ 28 w 221"/>
                <a:gd name="T37" fmla="*/ 204 h 243"/>
                <a:gd name="T38" fmla="*/ 32 w 221"/>
                <a:gd name="T39" fmla="*/ 208 h 243"/>
                <a:gd name="T40" fmla="*/ 36 w 221"/>
                <a:gd name="T41" fmla="*/ 212 h 243"/>
                <a:gd name="T42" fmla="*/ 40 w 221"/>
                <a:gd name="T43" fmla="*/ 216 h 243"/>
                <a:gd name="T44" fmla="*/ 45 w 221"/>
                <a:gd name="T45" fmla="*/ 219 h 243"/>
                <a:gd name="T46" fmla="*/ 49 w 221"/>
                <a:gd name="T47" fmla="*/ 223 h 243"/>
                <a:gd name="T48" fmla="*/ 54 w 221"/>
                <a:gd name="T49" fmla="*/ 226 h 243"/>
                <a:gd name="T50" fmla="*/ 59 w 221"/>
                <a:gd name="T51" fmla="*/ 230 h 243"/>
                <a:gd name="T52" fmla="*/ 65 w 221"/>
                <a:gd name="T53" fmla="*/ 233 h 243"/>
                <a:gd name="T54" fmla="*/ 73 w 221"/>
                <a:gd name="T55" fmla="*/ 236 h 243"/>
                <a:gd name="T56" fmla="*/ 81 w 221"/>
                <a:gd name="T57" fmla="*/ 239 h 243"/>
                <a:gd name="T58" fmla="*/ 89 w 221"/>
                <a:gd name="T59" fmla="*/ 241 h 243"/>
                <a:gd name="T60" fmla="*/ 97 w 221"/>
                <a:gd name="T61" fmla="*/ 242 h 243"/>
                <a:gd name="T62" fmla="*/ 106 w 221"/>
                <a:gd name="T63" fmla="*/ 243 h 243"/>
                <a:gd name="T64" fmla="*/ 114 w 221"/>
                <a:gd name="T65" fmla="*/ 243 h 243"/>
                <a:gd name="T66" fmla="*/ 122 w 221"/>
                <a:gd name="T67" fmla="*/ 242 h 243"/>
                <a:gd name="T68" fmla="*/ 130 w 221"/>
                <a:gd name="T69" fmla="*/ 241 h 243"/>
                <a:gd name="T70" fmla="*/ 138 w 221"/>
                <a:gd name="T71" fmla="*/ 238 h 243"/>
                <a:gd name="T72" fmla="*/ 146 w 221"/>
                <a:gd name="T73" fmla="*/ 235 h 243"/>
                <a:gd name="T74" fmla="*/ 154 w 221"/>
                <a:gd name="T75" fmla="*/ 232 h 243"/>
                <a:gd name="T76" fmla="*/ 161 w 221"/>
                <a:gd name="T77" fmla="*/ 228 h 243"/>
                <a:gd name="T78" fmla="*/ 167 w 221"/>
                <a:gd name="T79" fmla="*/ 224 h 243"/>
                <a:gd name="T80" fmla="*/ 173 w 221"/>
                <a:gd name="T81" fmla="*/ 219 h 243"/>
                <a:gd name="T82" fmla="*/ 179 w 221"/>
                <a:gd name="T83" fmla="*/ 215 h 243"/>
                <a:gd name="T84" fmla="*/ 184 w 221"/>
                <a:gd name="T85" fmla="*/ 209 h 243"/>
                <a:gd name="T86" fmla="*/ 188 w 221"/>
                <a:gd name="T87" fmla="*/ 204 h 243"/>
                <a:gd name="T88" fmla="*/ 192 w 221"/>
                <a:gd name="T89" fmla="*/ 199 h 243"/>
                <a:gd name="T90" fmla="*/ 196 w 221"/>
                <a:gd name="T91" fmla="*/ 194 h 243"/>
                <a:gd name="T92" fmla="*/ 200 w 221"/>
                <a:gd name="T93" fmla="*/ 189 h 243"/>
                <a:gd name="T94" fmla="*/ 203 w 221"/>
                <a:gd name="T95" fmla="*/ 184 h 243"/>
                <a:gd name="T96" fmla="*/ 206 w 221"/>
                <a:gd name="T97" fmla="*/ 178 h 243"/>
                <a:gd name="T98" fmla="*/ 209 w 221"/>
                <a:gd name="T99" fmla="*/ 173 h 243"/>
                <a:gd name="T100" fmla="*/ 211 w 221"/>
                <a:gd name="T101" fmla="*/ 168 h 243"/>
                <a:gd name="T102" fmla="*/ 213 w 221"/>
                <a:gd name="T103" fmla="*/ 163 h 243"/>
                <a:gd name="T104" fmla="*/ 214 w 221"/>
                <a:gd name="T105" fmla="*/ 159 h 243"/>
                <a:gd name="T106" fmla="*/ 216 w 221"/>
                <a:gd name="T107" fmla="*/ 154 h 243"/>
                <a:gd name="T108" fmla="*/ 218 w 221"/>
                <a:gd name="T109" fmla="*/ 150 h 243"/>
                <a:gd name="T110" fmla="*/ 218 w 221"/>
                <a:gd name="T111" fmla="*/ 147 h 243"/>
                <a:gd name="T112" fmla="*/ 219 w 221"/>
                <a:gd name="T113" fmla="*/ 143 h 243"/>
                <a:gd name="T114" fmla="*/ 220 w 221"/>
                <a:gd name="T115" fmla="*/ 141 h 243"/>
                <a:gd name="T116" fmla="*/ 220 w 221"/>
                <a:gd name="T117" fmla="*/ 138 h 243"/>
                <a:gd name="T118" fmla="*/ 221 w 221"/>
                <a:gd name="T119" fmla="*/ 137 h 243"/>
                <a:gd name="T120" fmla="*/ 221 w 221"/>
                <a:gd name="T121" fmla="*/ 135 h 243"/>
                <a:gd name="T122" fmla="*/ 221 w 221"/>
                <a:gd name="T123" fmla="*/ 1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243">
                  <a:moveTo>
                    <a:pt x="221" y="135"/>
                  </a:moveTo>
                  <a:lnTo>
                    <a:pt x="219" y="136"/>
                  </a:lnTo>
                  <a:lnTo>
                    <a:pt x="213" y="139"/>
                  </a:lnTo>
                  <a:lnTo>
                    <a:pt x="205" y="144"/>
                  </a:lnTo>
                  <a:lnTo>
                    <a:pt x="195" y="150"/>
                  </a:lnTo>
                  <a:lnTo>
                    <a:pt x="183" y="157"/>
                  </a:lnTo>
                  <a:lnTo>
                    <a:pt x="170" y="165"/>
                  </a:lnTo>
                  <a:lnTo>
                    <a:pt x="157" y="172"/>
                  </a:lnTo>
                  <a:lnTo>
                    <a:pt x="145" y="179"/>
                  </a:lnTo>
                  <a:lnTo>
                    <a:pt x="134" y="186"/>
                  </a:lnTo>
                  <a:lnTo>
                    <a:pt x="125" y="191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7" y="194"/>
                  </a:lnTo>
                  <a:lnTo>
                    <a:pt x="106" y="194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6" y="189"/>
                  </a:lnTo>
                  <a:lnTo>
                    <a:pt x="106" y="186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6" y="174"/>
                  </a:lnTo>
                  <a:lnTo>
                    <a:pt x="106" y="167"/>
                  </a:lnTo>
                  <a:lnTo>
                    <a:pt x="106" y="157"/>
                  </a:lnTo>
                  <a:lnTo>
                    <a:pt x="106" y="145"/>
                  </a:lnTo>
                  <a:lnTo>
                    <a:pt x="106" y="130"/>
                  </a:lnTo>
                  <a:lnTo>
                    <a:pt x="106" y="111"/>
                  </a:lnTo>
                  <a:lnTo>
                    <a:pt x="106" y="88"/>
                  </a:lnTo>
                  <a:lnTo>
                    <a:pt x="106" y="60"/>
                  </a:lnTo>
                  <a:lnTo>
                    <a:pt x="0" y="0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9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70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7"/>
                  </a:lnTo>
                  <a:lnTo>
                    <a:pt x="12" y="177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3" y="18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8" y="188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9" y="190"/>
                  </a:lnTo>
                  <a:lnTo>
                    <a:pt x="19" y="190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0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2" y="196"/>
                  </a:lnTo>
                  <a:lnTo>
                    <a:pt x="23" y="196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3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5" y="200"/>
                  </a:lnTo>
                  <a:lnTo>
                    <a:pt x="25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7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1" y="206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1" y="207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5" y="211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7" y="212"/>
                  </a:lnTo>
                  <a:lnTo>
                    <a:pt x="37" y="212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8" y="214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1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4" y="219"/>
                  </a:lnTo>
                  <a:lnTo>
                    <a:pt x="45" y="219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6" y="220"/>
                  </a:lnTo>
                  <a:lnTo>
                    <a:pt x="46" y="220"/>
                  </a:lnTo>
                  <a:lnTo>
                    <a:pt x="46" y="221"/>
                  </a:lnTo>
                  <a:lnTo>
                    <a:pt x="46" y="221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8" y="222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49" y="223"/>
                  </a:lnTo>
                  <a:lnTo>
                    <a:pt x="50" y="223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3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9"/>
                  </a:lnTo>
                  <a:lnTo>
                    <a:pt x="59" y="229"/>
                  </a:lnTo>
                  <a:lnTo>
                    <a:pt x="59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0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1" y="230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3" y="231"/>
                  </a:lnTo>
                  <a:lnTo>
                    <a:pt x="63" y="231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9" y="234"/>
                  </a:lnTo>
                  <a:lnTo>
                    <a:pt x="69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1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5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7" y="238"/>
                  </a:lnTo>
                  <a:lnTo>
                    <a:pt x="77" y="238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80" y="238"/>
                  </a:lnTo>
                  <a:lnTo>
                    <a:pt x="80" y="238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84" y="239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6" y="240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90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3" y="242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99" y="242"/>
                  </a:lnTo>
                  <a:lnTo>
                    <a:pt x="99" y="242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0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03" y="242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4" y="243"/>
                  </a:lnTo>
                  <a:lnTo>
                    <a:pt x="104" y="243"/>
                  </a:lnTo>
                  <a:lnTo>
                    <a:pt x="105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9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1" y="243"/>
                  </a:lnTo>
                  <a:lnTo>
                    <a:pt x="111" y="243"/>
                  </a:lnTo>
                  <a:lnTo>
                    <a:pt x="112" y="243"/>
                  </a:lnTo>
                  <a:lnTo>
                    <a:pt x="112" y="243"/>
                  </a:lnTo>
                  <a:lnTo>
                    <a:pt x="113" y="243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6" y="243"/>
                  </a:lnTo>
                  <a:lnTo>
                    <a:pt x="116" y="242"/>
                  </a:lnTo>
                  <a:lnTo>
                    <a:pt x="117" y="242"/>
                  </a:lnTo>
                  <a:lnTo>
                    <a:pt x="117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20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2" y="242"/>
                  </a:lnTo>
                  <a:lnTo>
                    <a:pt x="123" y="242"/>
                  </a:lnTo>
                  <a:lnTo>
                    <a:pt x="123" y="242"/>
                  </a:lnTo>
                  <a:lnTo>
                    <a:pt x="124" y="242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6" y="242"/>
                  </a:lnTo>
                  <a:lnTo>
                    <a:pt x="126" y="242"/>
                  </a:lnTo>
                  <a:lnTo>
                    <a:pt x="127" y="242"/>
                  </a:lnTo>
                  <a:lnTo>
                    <a:pt x="127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2" y="241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9"/>
                  </a:lnTo>
                  <a:lnTo>
                    <a:pt x="135" y="239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8" y="239"/>
                  </a:lnTo>
                  <a:lnTo>
                    <a:pt x="138" y="238"/>
                  </a:lnTo>
                  <a:lnTo>
                    <a:pt x="139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3" y="237"/>
                  </a:lnTo>
                  <a:lnTo>
                    <a:pt x="144" y="237"/>
                  </a:lnTo>
                  <a:lnTo>
                    <a:pt x="144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7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4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51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3"/>
                  </a:lnTo>
                  <a:lnTo>
                    <a:pt x="153" y="233"/>
                  </a:lnTo>
                  <a:lnTo>
                    <a:pt x="153" y="232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5" y="232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58" y="230"/>
                  </a:lnTo>
                  <a:lnTo>
                    <a:pt x="158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9"/>
                  </a:lnTo>
                  <a:lnTo>
                    <a:pt x="160" y="229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1" y="228"/>
                  </a:lnTo>
                  <a:lnTo>
                    <a:pt x="162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4" y="22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5" y="226"/>
                  </a:lnTo>
                  <a:lnTo>
                    <a:pt x="165" y="226"/>
                  </a:lnTo>
                  <a:lnTo>
                    <a:pt x="165" y="225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8" y="224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2"/>
                  </a:lnTo>
                  <a:lnTo>
                    <a:pt x="171" y="221"/>
                  </a:lnTo>
                  <a:lnTo>
                    <a:pt x="171" y="221"/>
                  </a:lnTo>
                  <a:lnTo>
                    <a:pt x="172" y="221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3" y="220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19"/>
                  </a:lnTo>
                  <a:lnTo>
                    <a:pt x="175" y="218"/>
                  </a:lnTo>
                  <a:lnTo>
                    <a:pt x="175" y="217"/>
                  </a:lnTo>
                  <a:lnTo>
                    <a:pt x="175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0" y="213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82" y="212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3" y="211"/>
                  </a:lnTo>
                  <a:lnTo>
                    <a:pt x="183" y="210"/>
                  </a:lnTo>
                  <a:lnTo>
                    <a:pt x="184" y="210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9"/>
                  </a:lnTo>
                  <a:lnTo>
                    <a:pt x="184" y="208"/>
                  </a:lnTo>
                  <a:lnTo>
                    <a:pt x="185" y="208"/>
                  </a:lnTo>
                  <a:lnTo>
                    <a:pt x="185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90" y="202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1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3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4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196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3"/>
                  </a:lnTo>
                  <a:lnTo>
                    <a:pt x="197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198" y="191"/>
                  </a:lnTo>
                  <a:lnTo>
                    <a:pt x="198" y="191"/>
                  </a:lnTo>
                  <a:lnTo>
                    <a:pt x="198" y="190"/>
                  </a:lnTo>
                  <a:lnTo>
                    <a:pt x="199" y="190"/>
                  </a:lnTo>
                  <a:lnTo>
                    <a:pt x="199" y="19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0" y="189"/>
                  </a:lnTo>
                  <a:lnTo>
                    <a:pt x="200" y="188"/>
                  </a:lnTo>
                  <a:lnTo>
                    <a:pt x="200" y="188"/>
                  </a:lnTo>
                  <a:lnTo>
                    <a:pt x="201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6"/>
                  </a:lnTo>
                  <a:lnTo>
                    <a:pt x="202" y="186"/>
                  </a:lnTo>
                  <a:lnTo>
                    <a:pt x="202" y="186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5"/>
                  </a:lnTo>
                  <a:lnTo>
                    <a:pt x="202" y="184"/>
                  </a:lnTo>
                  <a:lnTo>
                    <a:pt x="202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3"/>
                  </a:lnTo>
                  <a:lnTo>
                    <a:pt x="203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5" y="181"/>
                  </a:lnTo>
                  <a:lnTo>
                    <a:pt x="205" y="181"/>
                  </a:lnTo>
                  <a:lnTo>
                    <a:pt x="205" y="180"/>
                  </a:lnTo>
                  <a:lnTo>
                    <a:pt x="205" y="180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5" y="179"/>
                  </a:lnTo>
                  <a:lnTo>
                    <a:pt x="206" y="179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3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10" y="171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0" y="169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1" y="166"/>
                  </a:lnTo>
                  <a:lnTo>
                    <a:pt x="211" y="166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4" y="162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8"/>
                  </a:lnTo>
                  <a:lnTo>
                    <a:pt x="215" y="158"/>
                  </a:lnTo>
                  <a:lnTo>
                    <a:pt x="215" y="158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7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5"/>
                  </a:lnTo>
                  <a:lnTo>
                    <a:pt x="215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5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2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9" y="146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19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3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1" y="139"/>
                  </a:lnTo>
                  <a:lnTo>
                    <a:pt x="221" y="139"/>
                  </a:lnTo>
                  <a:lnTo>
                    <a:pt x="220" y="139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8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1" y="135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5606" y="4207"/>
              <a:ext cx="169" cy="268"/>
            </a:xfrm>
            <a:custGeom>
              <a:avLst/>
              <a:gdLst>
                <a:gd name="T0" fmla="*/ 112 w 169"/>
                <a:gd name="T1" fmla="*/ 70 h 268"/>
                <a:gd name="T2" fmla="*/ 111 w 169"/>
                <a:gd name="T3" fmla="*/ 82 h 268"/>
                <a:gd name="T4" fmla="*/ 112 w 169"/>
                <a:gd name="T5" fmla="*/ 202 h 268"/>
                <a:gd name="T6" fmla="*/ 118 w 169"/>
                <a:gd name="T7" fmla="*/ 198 h 268"/>
                <a:gd name="T8" fmla="*/ 124 w 169"/>
                <a:gd name="T9" fmla="*/ 194 h 268"/>
                <a:gd name="T10" fmla="*/ 130 w 169"/>
                <a:gd name="T11" fmla="*/ 189 h 268"/>
                <a:gd name="T12" fmla="*/ 135 w 169"/>
                <a:gd name="T13" fmla="*/ 184 h 268"/>
                <a:gd name="T14" fmla="*/ 140 w 169"/>
                <a:gd name="T15" fmla="*/ 178 h 268"/>
                <a:gd name="T16" fmla="*/ 145 w 169"/>
                <a:gd name="T17" fmla="*/ 172 h 268"/>
                <a:gd name="T18" fmla="*/ 150 w 169"/>
                <a:gd name="T19" fmla="*/ 165 h 268"/>
                <a:gd name="T20" fmla="*/ 154 w 169"/>
                <a:gd name="T21" fmla="*/ 158 h 268"/>
                <a:gd name="T22" fmla="*/ 158 w 169"/>
                <a:gd name="T23" fmla="*/ 151 h 268"/>
                <a:gd name="T24" fmla="*/ 161 w 169"/>
                <a:gd name="T25" fmla="*/ 142 h 268"/>
                <a:gd name="T26" fmla="*/ 164 w 169"/>
                <a:gd name="T27" fmla="*/ 134 h 268"/>
                <a:gd name="T28" fmla="*/ 167 w 169"/>
                <a:gd name="T29" fmla="*/ 125 h 268"/>
                <a:gd name="T30" fmla="*/ 168 w 169"/>
                <a:gd name="T31" fmla="*/ 115 h 268"/>
                <a:gd name="T32" fmla="*/ 169 w 169"/>
                <a:gd name="T33" fmla="*/ 106 h 268"/>
                <a:gd name="T34" fmla="*/ 169 w 169"/>
                <a:gd name="T35" fmla="*/ 97 h 268"/>
                <a:gd name="T36" fmla="*/ 168 w 169"/>
                <a:gd name="T37" fmla="*/ 91 h 268"/>
                <a:gd name="T38" fmla="*/ 168 w 169"/>
                <a:gd name="T39" fmla="*/ 84 h 268"/>
                <a:gd name="T40" fmla="*/ 166 w 169"/>
                <a:gd name="T41" fmla="*/ 78 h 268"/>
                <a:gd name="T42" fmla="*/ 165 w 169"/>
                <a:gd name="T43" fmla="*/ 72 h 268"/>
                <a:gd name="T44" fmla="*/ 163 w 169"/>
                <a:gd name="T45" fmla="*/ 65 h 268"/>
                <a:gd name="T46" fmla="*/ 160 w 169"/>
                <a:gd name="T47" fmla="*/ 60 h 268"/>
                <a:gd name="T48" fmla="*/ 156 w 169"/>
                <a:gd name="T49" fmla="*/ 53 h 268"/>
                <a:gd name="T50" fmla="*/ 153 w 169"/>
                <a:gd name="T51" fmla="*/ 48 h 268"/>
                <a:gd name="T52" fmla="*/ 150 w 169"/>
                <a:gd name="T53" fmla="*/ 42 h 268"/>
                <a:gd name="T54" fmla="*/ 145 w 169"/>
                <a:gd name="T55" fmla="*/ 37 h 268"/>
                <a:gd name="T56" fmla="*/ 140 w 169"/>
                <a:gd name="T57" fmla="*/ 31 h 268"/>
                <a:gd name="T58" fmla="*/ 135 w 169"/>
                <a:gd name="T59" fmla="*/ 26 h 268"/>
                <a:gd name="T60" fmla="*/ 129 w 169"/>
                <a:gd name="T61" fmla="*/ 22 h 268"/>
                <a:gd name="T62" fmla="*/ 123 w 169"/>
                <a:gd name="T63" fmla="*/ 18 h 268"/>
                <a:gd name="T64" fmla="*/ 118 w 169"/>
                <a:gd name="T65" fmla="*/ 14 h 268"/>
                <a:gd name="T66" fmla="*/ 112 w 169"/>
                <a:gd name="T67" fmla="*/ 11 h 268"/>
                <a:gd name="T68" fmla="*/ 107 w 169"/>
                <a:gd name="T69" fmla="*/ 9 h 268"/>
                <a:gd name="T70" fmla="*/ 102 w 169"/>
                <a:gd name="T71" fmla="*/ 7 h 268"/>
                <a:gd name="T72" fmla="*/ 96 w 169"/>
                <a:gd name="T73" fmla="*/ 5 h 268"/>
                <a:gd name="T74" fmla="*/ 90 w 169"/>
                <a:gd name="T75" fmla="*/ 4 h 268"/>
                <a:gd name="T76" fmla="*/ 85 w 169"/>
                <a:gd name="T77" fmla="*/ 3 h 268"/>
                <a:gd name="T78" fmla="*/ 80 w 169"/>
                <a:gd name="T79" fmla="*/ 1 h 268"/>
                <a:gd name="T80" fmla="*/ 74 w 169"/>
                <a:gd name="T81" fmla="*/ 1 h 268"/>
                <a:gd name="T82" fmla="*/ 69 w 169"/>
                <a:gd name="T83" fmla="*/ 0 h 268"/>
                <a:gd name="T84" fmla="*/ 64 w 169"/>
                <a:gd name="T85" fmla="*/ 0 h 268"/>
                <a:gd name="T86" fmla="*/ 59 w 169"/>
                <a:gd name="T87" fmla="*/ 0 h 268"/>
                <a:gd name="T88" fmla="*/ 54 w 169"/>
                <a:gd name="T89" fmla="*/ 0 h 268"/>
                <a:gd name="T90" fmla="*/ 49 w 169"/>
                <a:gd name="T91" fmla="*/ 0 h 268"/>
                <a:gd name="T92" fmla="*/ 45 w 169"/>
                <a:gd name="T93" fmla="*/ 0 h 268"/>
                <a:gd name="T94" fmla="*/ 40 w 169"/>
                <a:gd name="T95" fmla="*/ 1 h 268"/>
                <a:gd name="T96" fmla="*/ 36 w 169"/>
                <a:gd name="T97" fmla="*/ 1 h 268"/>
                <a:gd name="T98" fmla="*/ 32 w 169"/>
                <a:gd name="T99" fmla="*/ 1 h 268"/>
                <a:gd name="T100" fmla="*/ 28 w 169"/>
                <a:gd name="T101" fmla="*/ 3 h 268"/>
                <a:gd name="T102" fmla="*/ 24 w 169"/>
                <a:gd name="T103" fmla="*/ 3 h 268"/>
                <a:gd name="T104" fmla="*/ 22 w 169"/>
                <a:gd name="T105" fmla="*/ 4 h 268"/>
                <a:gd name="T106" fmla="*/ 18 w 169"/>
                <a:gd name="T107" fmla="*/ 5 h 268"/>
                <a:gd name="T108" fmla="*/ 16 w 169"/>
                <a:gd name="T109" fmla="*/ 5 h 268"/>
                <a:gd name="T110" fmla="*/ 13 w 169"/>
                <a:gd name="T111" fmla="*/ 6 h 268"/>
                <a:gd name="T112" fmla="*/ 11 w 169"/>
                <a:gd name="T113" fmla="*/ 7 h 268"/>
                <a:gd name="T114" fmla="*/ 9 w 169"/>
                <a:gd name="T115" fmla="*/ 7 h 268"/>
                <a:gd name="T116" fmla="*/ 8 w 169"/>
                <a:gd name="T117" fmla="*/ 8 h 268"/>
                <a:gd name="T118" fmla="*/ 7 w 169"/>
                <a:gd name="T119" fmla="*/ 8 h 268"/>
                <a:gd name="T120" fmla="*/ 7 w 169"/>
                <a:gd name="T121" fmla="*/ 8 h 268"/>
                <a:gd name="T122" fmla="*/ 7 w 169"/>
                <a:gd name="T123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268">
                  <a:moveTo>
                    <a:pt x="7" y="8"/>
                  </a:moveTo>
                  <a:lnTo>
                    <a:pt x="8" y="9"/>
                  </a:lnTo>
                  <a:lnTo>
                    <a:pt x="14" y="12"/>
                  </a:lnTo>
                  <a:lnTo>
                    <a:pt x="22" y="17"/>
                  </a:lnTo>
                  <a:lnTo>
                    <a:pt x="33" y="23"/>
                  </a:lnTo>
                  <a:lnTo>
                    <a:pt x="45" y="30"/>
                  </a:lnTo>
                  <a:lnTo>
                    <a:pt x="58" y="38"/>
                  </a:lnTo>
                  <a:lnTo>
                    <a:pt x="70" y="45"/>
                  </a:lnTo>
                  <a:lnTo>
                    <a:pt x="83" y="52"/>
                  </a:lnTo>
                  <a:lnTo>
                    <a:pt x="94" y="58"/>
                  </a:lnTo>
                  <a:lnTo>
                    <a:pt x="103" y="64"/>
                  </a:lnTo>
                  <a:lnTo>
                    <a:pt x="109" y="68"/>
                  </a:lnTo>
                  <a:lnTo>
                    <a:pt x="112" y="70"/>
                  </a:lnTo>
                  <a:lnTo>
                    <a:pt x="113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6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1" y="82"/>
                  </a:lnTo>
                  <a:lnTo>
                    <a:pt x="108" y="83"/>
                  </a:lnTo>
                  <a:lnTo>
                    <a:pt x="106" y="84"/>
                  </a:lnTo>
                  <a:lnTo>
                    <a:pt x="103" y="87"/>
                  </a:lnTo>
                  <a:lnTo>
                    <a:pt x="98" y="89"/>
                  </a:lnTo>
                  <a:lnTo>
                    <a:pt x="92" y="92"/>
                  </a:lnTo>
                  <a:lnTo>
                    <a:pt x="84" y="97"/>
                  </a:lnTo>
                  <a:lnTo>
                    <a:pt x="73" y="103"/>
                  </a:lnTo>
                  <a:lnTo>
                    <a:pt x="60" y="111"/>
                  </a:lnTo>
                  <a:lnTo>
                    <a:pt x="43" y="120"/>
                  </a:lnTo>
                  <a:lnTo>
                    <a:pt x="23" y="132"/>
                  </a:lnTo>
                  <a:lnTo>
                    <a:pt x="0" y="145"/>
                  </a:lnTo>
                  <a:lnTo>
                    <a:pt x="1" y="268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6" y="200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7" y="199"/>
                  </a:lnTo>
                  <a:lnTo>
                    <a:pt x="118" y="199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9" y="198"/>
                  </a:lnTo>
                  <a:lnTo>
                    <a:pt x="119" y="197"/>
                  </a:lnTo>
                  <a:lnTo>
                    <a:pt x="120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22" y="196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2"/>
                  </a:lnTo>
                  <a:lnTo>
                    <a:pt x="127" y="192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8" y="191"/>
                  </a:lnTo>
                  <a:lnTo>
                    <a:pt x="129" y="191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3" y="186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6" y="183"/>
                  </a:lnTo>
                  <a:lnTo>
                    <a:pt x="137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9" y="180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40" y="178"/>
                  </a:lnTo>
                  <a:lnTo>
                    <a:pt x="141" y="178"/>
                  </a:lnTo>
                  <a:lnTo>
                    <a:pt x="141" y="177"/>
                  </a:lnTo>
                  <a:lnTo>
                    <a:pt x="142" y="177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46" y="171"/>
                  </a:lnTo>
                  <a:lnTo>
                    <a:pt x="146" y="171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7" y="169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49" y="166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2" y="16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55" y="156"/>
                  </a:lnTo>
                  <a:lnTo>
                    <a:pt x="156" y="156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6" y="153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49"/>
                  </a:lnTo>
                  <a:lnTo>
                    <a:pt x="159" y="149"/>
                  </a:lnTo>
                  <a:lnTo>
                    <a:pt x="159" y="149"/>
                  </a:lnTo>
                  <a:lnTo>
                    <a:pt x="159" y="148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1" y="145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1" y="143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3" y="141"/>
                  </a:lnTo>
                  <a:lnTo>
                    <a:pt x="163" y="140"/>
                  </a:lnTo>
                  <a:lnTo>
                    <a:pt x="163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4" y="136"/>
                  </a:lnTo>
                  <a:lnTo>
                    <a:pt x="164" y="136"/>
                  </a:lnTo>
                  <a:lnTo>
                    <a:pt x="164" y="135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65" y="131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28"/>
                  </a:lnTo>
                  <a:lnTo>
                    <a:pt x="166" y="127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4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8" y="119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4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9" y="108"/>
                  </a:lnTo>
                  <a:lnTo>
                    <a:pt x="169" y="107"/>
                  </a:lnTo>
                  <a:lnTo>
                    <a:pt x="169" y="106"/>
                  </a:lnTo>
                  <a:lnTo>
                    <a:pt x="169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69" y="102"/>
                  </a:lnTo>
                  <a:lnTo>
                    <a:pt x="169" y="101"/>
                  </a:lnTo>
                  <a:lnTo>
                    <a:pt x="169" y="100"/>
                  </a:lnTo>
                  <a:lnTo>
                    <a:pt x="169" y="99"/>
                  </a:lnTo>
                  <a:lnTo>
                    <a:pt x="169" y="99"/>
                  </a:lnTo>
                  <a:lnTo>
                    <a:pt x="168" y="98"/>
                  </a:lnTo>
                  <a:lnTo>
                    <a:pt x="169" y="98"/>
                  </a:lnTo>
                  <a:lnTo>
                    <a:pt x="169" y="97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9" y="96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69" y="94"/>
                  </a:lnTo>
                  <a:lnTo>
                    <a:pt x="168" y="94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89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6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7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7" y="82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7" y="79"/>
                  </a:lnTo>
                  <a:lnTo>
                    <a:pt x="166" y="79"/>
                  </a:lnTo>
                  <a:lnTo>
                    <a:pt x="166" y="78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4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3" y="68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6"/>
                  </a:lnTo>
                  <a:lnTo>
                    <a:pt x="163" y="65"/>
                  </a:lnTo>
                  <a:lnTo>
                    <a:pt x="162" y="65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7" y="55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1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54" y="50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52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49" y="42"/>
                  </a:lnTo>
                  <a:lnTo>
                    <a:pt x="149" y="41"/>
                  </a:lnTo>
                  <a:lnTo>
                    <a:pt x="148" y="41"/>
                  </a:lnTo>
                  <a:lnTo>
                    <a:pt x="148" y="40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7" y="39"/>
                  </a:lnTo>
                  <a:lnTo>
                    <a:pt x="147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2" y="34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9" y="30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7" y="28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3" y="2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5" y="19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0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3" y="12"/>
                  </a:lnTo>
                  <a:lnTo>
                    <a:pt x="112" y="12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1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5426" y="4202"/>
              <a:ext cx="279" cy="203"/>
            </a:xfrm>
            <a:custGeom>
              <a:avLst/>
              <a:gdLst>
                <a:gd name="T0" fmla="*/ 51 w 279"/>
                <a:gd name="T1" fmla="*/ 81 h 203"/>
                <a:gd name="T2" fmla="*/ 62 w 279"/>
                <a:gd name="T3" fmla="*/ 76 h 203"/>
                <a:gd name="T4" fmla="*/ 166 w 279"/>
                <a:gd name="T5" fmla="*/ 15 h 203"/>
                <a:gd name="T6" fmla="*/ 160 w 279"/>
                <a:gd name="T7" fmla="*/ 11 h 203"/>
                <a:gd name="T8" fmla="*/ 153 w 279"/>
                <a:gd name="T9" fmla="*/ 8 h 203"/>
                <a:gd name="T10" fmla="*/ 146 w 279"/>
                <a:gd name="T11" fmla="*/ 6 h 203"/>
                <a:gd name="T12" fmla="*/ 138 w 279"/>
                <a:gd name="T13" fmla="*/ 3 h 203"/>
                <a:gd name="T14" fmla="*/ 131 w 279"/>
                <a:gd name="T15" fmla="*/ 2 h 203"/>
                <a:gd name="T16" fmla="*/ 123 w 279"/>
                <a:gd name="T17" fmla="*/ 1 h 203"/>
                <a:gd name="T18" fmla="*/ 115 w 279"/>
                <a:gd name="T19" fmla="*/ 0 h 203"/>
                <a:gd name="T20" fmla="*/ 107 w 279"/>
                <a:gd name="T21" fmla="*/ 0 h 203"/>
                <a:gd name="T22" fmla="*/ 98 w 279"/>
                <a:gd name="T23" fmla="*/ 0 h 203"/>
                <a:gd name="T24" fmla="*/ 89 w 279"/>
                <a:gd name="T25" fmla="*/ 1 h 203"/>
                <a:gd name="T26" fmla="*/ 81 w 279"/>
                <a:gd name="T27" fmla="*/ 3 h 203"/>
                <a:gd name="T28" fmla="*/ 72 w 279"/>
                <a:gd name="T29" fmla="*/ 6 h 203"/>
                <a:gd name="T30" fmla="*/ 63 w 279"/>
                <a:gd name="T31" fmla="*/ 9 h 203"/>
                <a:gd name="T32" fmla="*/ 54 w 279"/>
                <a:gd name="T33" fmla="*/ 13 h 203"/>
                <a:gd name="T34" fmla="*/ 47 w 279"/>
                <a:gd name="T35" fmla="*/ 17 h 203"/>
                <a:gd name="T36" fmla="*/ 42 w 279"/>
                <a:gd name="T37" fmla="*/ 21 h 203"/>
                <a:gd name="T38" fmla="*/ 36 w 279"/>
                <a:gd name="T39" fmla="*/ 25 h 203"/>
                <a:gd name="T40" fmla="*/ 32 w 279"/>
                <a:gd name="T41" fmla="*/ 29 h 203"/>
                <a:gd name="T42" fmla="*/ 27 w 279"/>
                <a:gd name="T43" fmla="*/ 34 h 203"/>
                <a:gd name="T44" fmla="*/ 23 w 279"/>
                <a:gd name="T45" fmla="*/ 39 h 203"/>
                <a:gd name="T46" fmla="*/ 19 w 279"/>
                <a:gd name="T47" fmla="*/ 44 h 203"/>
                <a:gd name="T48" fmla="*/ 14 w 279"/>
                <a:gd name="T49" fmla="*/ 50 h 203"/>
                <a:gd name="T50" fmla="*/ 11 w 279"/>
                <a:gd name="T51" fmla="*/ 56 h 203"/>
                <a:gd name="T52" fmla="*/ 9 w 279"/>
                <a:gd name="T53" fmla="*/ 62 h 203"/>
                <a:gd name="T54" fmla="*/ 6 w 279"/>
                <a:gd name="T55" fmla="*/ 68 h 203"/>
                <a:gd name="T56" fmla="*/ 4 w 279"/>
                <a:gd name="T57" fmla="*/ 75 h 203"/>
                <a:gd name="T58" fmla="*/ 2 w 279"/>
                <a:gd name="T59" fmla="*/ 82 h 203"/>
                <a:gd name="T60" fmla="*/ 1 w 279"/>
                <a:gd name="T61" fmla="*/ 89 h 203"/>
                <a:gd name="T62" fmla="*/ 0 w 279"/>
                <a:gd name="T63" fmla="*/ 96 h 203"/>
                <a:gd name="T64" fmla="*/ 1 w 279"/>
                <a:gd name="T65" fmla="*/ 103 h 203"/>
                <a:gd name="T66" fmla="*/ 1 w 279"/>
                <a:gd name="T67" fmla="*/ 109 h 203"/>
                <a:gd name="T68" fmla="*/ 1 w 279"/>
                <a:gd name="T69" fmla="*/ 115 h 203"/>
                <a:gd name="T70" fmla="*/ 2 w 279"/>
                <a:gd name="T71" fmla="*/ 121 h 203"/>
                <a:gd name="T72" fmla="*/ 4 w 279"/>
                <a:gd name="T73" fmla="*/ 127 h 203"/>
                <a:gd name="T74" fmla="*/ 5 w 279"/>
                <a:gd name="T75" fmla="*/ 133 h 203"/>
                <a:gd name="T76" fmla="*/ 7 w 279"/>
                <a:gd name="T77" fmla="*/ 138 h 203"/>
                <a:gd name="T78" fmla="*/ 9 w 279"/>
                <a:gd name="T79" fmla="*/ 143 h 203"/>
                <a:gd name="T80" fmla="*/ 10 w 279"/>
                <a:gd name="T81" fmla="*/ 148 h 203"/>
                <a:gd name="T82" fmla="*/ 13 w 279"/>
                <a:gd name="T83" fmla="*/ 153 h 203"/>
                <a:gd name="T84" fmla="*/ 15 w 279"/>
                <a:gd name="T85" fmla="*/ 157 h 203"/>
                <a:gd name="T86" fmla="*/ 17 w 279"/>
                <a:gd name="T87" fmla="*/ 161 h 203"/>
                <a:gd name="T88" fmla="*/ 20 w 279"/>
                <a:gd name="T89" fmla="*/ 166 h 203"/>
                <a:gd name="T90" fmla="*/ 23 w 279"/>
                <a:gd name="T91" fmla="*/ 170 h 203"/>
                <a:gd name="T92" fmla="*/ 25 w 279"/>
                <a:gd name="T93" fmla="*/ 174 h 203"/>
                <a:gd name="T94" fmla="*/ 28 w 279"/>
                <a:gd name="T95" fmla="*/ 177 h 203"/>
                <a:gd name="T96" fmla="*/ 30 w 279"/>
                <a:gd name="T97" fmla="*/ 181 h 203"/>
                <a:gd name="T98" fmla="*/ 32 w 279"/>
                <a:gd name="T99" fmla="*/ 184 h 203"/>
                <a:gd name="T100" fmla="*/ 35 w 279"/>
                <a:gd name="T101" fmla="*/ 187 h 203"/>
                <a:gd name="T102" fmla="*/ 38 w 279"/>
                <a:gd name="T103" fmla="*/ 189 h 203"/>
                <a:gd name="T104" fmla="*/ 39 w 279"/>
                <a:gd name="T105" fmla="*/ 192 h 203"/>
                <a:gd name="T106" fmla="*/ 42 w 279"/>
                <a:gd name="T107" fmla="*/ 194 h 203"/>
                <a:gd name="T108" fmla="*/ 43 w 279"/>
                <a:gd name="T109" fmla="*/ 196 h 203"/>
                <a:gd name="T110" fmla="*/ 46 w 279"/>
                <a:gd name="T111" fmla="*/ 198 h 203"/>
                <a:gd name="T112" fmla="*/ 47 w 279"/>
                <a:gd name="T113" fmla="*/ 199 h 203"/>
                <a:gd name="T114" fmla="*/ 48 w 279"/>
                <a:gd name="T115" fmla="*/ 200 h 203"/>
                <a:gd name="T116" fmla="*/ 50 w 279"/>
                <a:gd name="T117" fmla="*/ 202 h 203"/>
                <a:gd name="T118" fmla="*/ 50 w 279"/>
                <a:gd name="T119" fmla="*/ 202 h 203"/>
                <a:gd name="T120" fmla="*/ 51 w 279"/>
                <a:gd name="T121" fmla="*/ 203 h 203"/>
                <a:gd name="T122" fmla="*/ 51 w 279"/>
                <a:gd name="T12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9" h="203">
                  <a:moveTo>
                    <a:pt x="51" y="203"/>
                  </a:moveTo>
                  <a:lnTo>
                    <a:pt x="51" y="200"/>
                  </a:lnTo>
                  <a:lnTo>
                    <a:pt x="51" y="194"/>
                  </a:lnTo>
                  <a:lnTo>
                    <a:pt x="51" y="184"/>
                  </a:lnTo>
                  <a:lnTo>
                    <a:pt x="51" y="172"/>
                  </a:lnTo>
                  <a:lnTo>
                    <a:pt x="51" y="158"/>
                  </a:lnTo>
                  <a:lnTo>
                    <a:pt x="51" y="143"/>
                  </a:lnTo>
                  <a:lnTo>
                    <a:pt x="51" y="128"/>
                  </a:lnTo>
                  <a:lnTo>
                    <a:pt x="51" y="115"/>
                  </a:lnTo>
                  <a:lnTo>
                    <a:pt x="51" y="102"/>
                  </a:lnTo>
                  <a:lnTo>
                    <a:pt x="51" y="91"/>
                  </a:lnTo>
                  <a:lnTo>
                    <a:pt x="51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61" y="75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75" y="83"/>
                  </a:lnTo>
                  <a:lnTo>
                    <a:pt x="81" y="87"/>
                  </a:lnTo>
                  <a:lnTo>
                    <a:pt x="89" y="92"/>
                  </a:lnTo>
                  <a:lnTo>
                    <a:pt x="100" y="97"/>
                  </a:lnTo>
                  <a:lnTo>
                    <a:pt x="113" y="105"/>
                  </a:lnTo>
                  <a:lnTo>
                    <a:pt x="130" y="115"/>
                  </a:lnTo>
                  <a:lnTo>
                    <a:pt x="149" y="126"/>
                  </a:lnTo>
                  <a:lnTo>
                    <a:pt x="173" y="141"/>
                  </a:lnTo>
                  <a:lnTo>
                    <a:pt x="279" y="78"/>
                  </a:lnTo>
                  <a:lnTo>
                    <a:pt x="166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2" y="8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6" y="6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4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2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2" y="6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4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1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8" y="139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9"/>
                  </a:lnTo>
                  <a:lnTo>
                    <a:pt x="11" y="149"/>
                  </a:lnTo>
                  <a:lnTo>
                    <a:pt x="11" y="149"/>
                  </a:lnTo>
                  <a:lnTo>
                    <a:pt x="11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1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4" y="154"/>
                  </a:lnTo>
                  <a:lnTo>
                    <a:pt x="14" y="155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6" y="160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20" y="165"/>
                  </a:lnTo>
                  <a:lnTo>
                    <a:pt x="20" y="165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2" y="169"/>
                  </a:lnTo>
                  <a:lnTo>
                    <a:pt x="22" y="169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1"/>
                  </a:lnTo>
                  <a:lnTo>
                    <a:pt x="30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6"/>
                  </a:lnTo>
                  <a:lnTo>
                    <a:pt x="35" y="186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5" y="187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3"/>
                  </a:lnTo>
                  <a:close/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70" name="Freeform 74"/>
            <p:cNvSpPr>
              <a:spLocks noEditPoints="1"/>
            </p:cNvSpPr>
            <p:nvPr/>
          </p:nvSpPr>
          <p:spPr bwMode="auto">
            <a:xfrm>
              <a:off x="5839" y="4253"/>
              <a:ext cx="667" cy="229"/>
            </a:xfrm>
            <a:custGeom>
              <a:avLst/>
              <a:gdLst>
                <a:gd name="T0" fmla="*/ 531 w 667"/>
                <a:gd name="T1" fmla="*/ 108 h 229"/>
                <a:gd name="T2" fmla="*/ 503 w 667"/>
                <a:gd name="T3" fmla="*/ 94 h 229"/>
                <a:gd name="T4" fmla="*/ 594 w 667"/>
                <a:gd name="T5" fmla="*/ 117 h 229"/>
                <a:gd name="T6" fmla="*/ 575 w 667"/>
                <a:gd name="T7" fmla="*/ 137 h 229"/>
                <a:gd name="T8" fmla="*/ 618 w 667"/>
                <a:gd name="T9" fmla="*/ 105 h 229"/>
                <a:gd name="T10" fmla="*/ 614 w 667"/>
                <a:gd name="T11" fmla="*/ 96 h 229"/>
                <a:gd name="T12" fmla="*/ 28 w 667"/>
                <a:gd name="T13" fmla="*/ 216 h 229"/>
                <a:gd name="T14" fmla="*/ 20 w 667"/>
                <a:gd name="T15" fmla="*/ 185 h 229"/>
                <a:gd name="T16" fmla="*/ 140 w 667"/>
                <a:gd name="T17" fmla="*/ 193 h 229"/>
                <a:gd name="T18" fmla="*/ 128 w 667"/>
                <a:gd name="T19" fmla="*/ 214 h 229"/>
                <a:gd name="T20" fmla="*/ 145 w 667"/>
                <a:gd name="T21" fmla="*/ 187 h 229"/>
                <a:gd name="T22" fmla="*/ 168 w 667"/>
                <a:gd name="T23" fmla="*/ 204 h 229"/>
                <a:gd name="T24" fmla="*/ 197 w 667"/>
                <a:gd name="T25" fmla="*/ 198 h 229"/>
                <a:gd name="T26" fmla="*/ 220 w 667"/>
                <a:gd name="T27" fmla="*/ 204 h 229"/>
                <a:gd name="T28" fmla="*/ 264 w 667"/>
                <a:gd name="T29" fmla="*/ 202 h 229"/>
                <a:gd name="T30" fmla="*/ 250 w 667"/>
                <a:gd name="T31" fmla="*/ 198 h 229"/>
                <a:gd name="T32" fmla="*/ 313 w 667"/>
                <a:gd name="T33" fmla="*/ 188 h 229"/>
                <a:gd name="T34" fmla="*/ 350 w 667"/>
                <a:gd name="T35" fmla="*/ 172 h 229"/>
                <a:gd name="T36" fmla="*/ 347 w 667"/>
                <a:gd name="T37" fmla="*/ 201 h 229"/>
                <a:gd name="T38" fmla="*/ 349 w 667"/>
                <a:gd name="T39" fmla="*/ 215 h 229"/>
                <a:gd name="T40" fmla="*/ 343 w 667"/>
                <a:gd name="T41" fmla="*/ 182 h 229"/>
                <a:gd name="T42" fmla="*/ 405 w 667"/>
                <a:gd name="T43" fmla="*/ 182 h 229"/>
                <a:gd name="T44" fmla="*/ 480 w 667"/>
                <a:gd name="T45" fmla="*/ 200 h 229"/>
                <a:gd name="T46" fmla="*/ 464 w 667"/>
                <a:gd name="T47" fmla="*/ 202 h 229"/>
                <a:gd name="T48" fmla="*/ 34 w 667"/>
                <a:gd name="T49" fmla="*/ 7 h 229"/>
                <a:gd name="T50" fmla="*/ 24 w 667"/>
                <a:gd name="T51" fmla="*/ 40 h 229"/>
                <a:gd name="T52" fmla="*/ 8 w 667"/>
                <a:gd name="T53" fmla="*/ 58 h 229"/>
                <a:gd name="T54" fmla="*/ 17 w 667"/>
                <a:gd name="T55" fmla="*/ 22 h 229"/>
                <a:gd name="T56" fmla="*/ 92 w 667"/>
                <a:gd name="T57" fmla="*/ 42 h 229"/>
                <a:gd name="T58" fmla="*/ 74 w 667"/>
                <a:gd name="T59" fmla="*/ 49 h 229"/>
                <a:gd name="T60" fmla="*/ 100 w 667"/>
                <a:gd name="T61" fmla="*/ 28 h 229"/>
                <a:gd name="T62" fmla="*/ 137 w 667"/>
                <a:gd name="T63" fmla="*/ 25 h 229"/>
                <a:gd name="T64" fmla="*/ 113 w 667"/>
                <a:gd name="T65" fmla="*/ 31 h 229"/>
                <a:gd name="T66" fmla="*/ 210 w 667"/>
                <a:gd name="T67" fmla="*/ 40 h 229"/>
                <a:gd name="T68" fmla="*/ 195 w 667"/>
                <a:gd name="T69" fmla="*/ 61 h 229"/>
                <a:gd name="T70" fmla="*/ 229 w 667"/>
                <a:gd name="T71" fmla="*/ 44 h 229"/>
                <a:gd name="T72" fmla="*/ 222 w 667"/>
                <a:gd name="T73" fmla="*/ 23 h 229"/>
                <a:gd name="T74" fmla="*/ 278 w 667"/>
                <a:gd name="T75" fmla="*/ 33 h 229"/>
                <a:gd name="T76" fmla="*/ 293 w 667"/>
                <a:gd name="T77" fmla="*/ 17 h 229"/>
                <a:gd name="T78" fmla="*/ 323 w 667"/>
                <a:gd name="T79" fmla="*/ 60 h 229"/>
                <a:gd name="T80" fmla="*/ 343 w 667"/>
                <a:gd name="T81" fmla="*/ 37 h 229"/>
                <a:gd name="T82" fmla="*/ 388 w 667"/>
                <a:gd name="T83" fmla="*/ 21 h 229"/>
                <a:gd name="T84" fmla="*/ 380 w 667"/>
                <a:gd name="T85" fmla="*/ 46 h 229"/>
                <a:gd name="T86" fmla="*/ 378 w 667"/>
                <a:gd name="T87" fmla="*/ 61 h 229"/>
                <a:gd name="T88" fmla="*/ 374 w 667"/>
                <a:gd name="T89" fmla="*/ 27 h 229"/>
                <a:gd name="T90" fmla="*/ 45 w 667"/>
                <a:gd name="T91" fmla="*/ 102 h 229"/>
                <a:gd name="T92" fmla="*/ 18 w 667"/>
                <a:gd name="T93" fmla="*/ 121 h 229"/>
                <a:gd name="T94" fmla="*/ 72 w 667"/>
                <a:gd name="T95" fmla="*/ 95 h 229"/>
                <a:gd name="T96" fmla="*/ 102 w 667"/>
                <a:gd name="T97" fmla="*/ 137 h 229"/>
                <a:gd name="T98" fmla="*/ 114 w 667"/>
                <a:gd name="T99" fmla="*/ 119 h 229"/>
                <a:gd name="T100" fmla="*/ 193 w 667"/>
                <a:gd name="T101" fmla="*/ 137 h 229"/>
                <a:gd name="T102" fmla="*/ 218 w 667"/>
                <a:gd name="T103" fmla="*/ 105 h 229"/>
                <a:gd name="T104" fmla="*/ 247 w 667"/>
                <a:gd name="T105" fmla="*/ 94 h 229"/>
                <a:gd name="T106" fmla="*/ 258 w 667"/>
                <a:gd name="T107" fmla="*/ 112 h 229"/>
                <a:gd name="T108" fmla="*/ 293 w 667"/>
                <a:gd name="T109" fmla="*/ 108 h 229"/>
                <a:gd name="T110" fmla="*/ 300 w 667"/>
                <a:gd name="T111" fmla="*/ 94 h 229"/>
                <a:gd name="T112" fmla="*/ 345 w 667"/>
                <a:gd name="T113" fmla="*/ 138 h 229"/>
                <a:gd name="T114" fmla="*/ 339 w 667"/>
                <a:gd name="T115" fmla="*/ 108 h 229"/>
                <a:gd name="T116" fmla="*/ 402 w 667"/>
                <a:gd name="T117" fmla="*/ 137 h 229"/>
                <a:gd name="T118" fmla="*/ 405 w 667"/>
                <a:gd name="T119" fmla="*/ 154 h 229"/>
                <a:gd name="T120" fmla="*/ 396 w 667"/>
                <a:gd name="T121" fmla="*/ 126 h 229"/>
                <a:gd name="T122" fmla="*/ 443 w 667"/>
                <a:gd name="T123" fmla="*/ 123 h 229"/>
                <a:gd name="T124" fmla="*/ 432 w 667"/>
                <a:gd name="T125" fmla="*/ 12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229">
                  <a:moveTo>
                    <a:pt x="481" y="137"/>
                  </a:moveTo>
                  <a:lnTo>
                    <a:pt x="493" y="137"/>
                  </a:lnTo>
                  <a:lnTo>
                    <a:pt x="493" y="114"/>
                  </a:lnTo>
                  <a:lnTo>
                    <a:pt x="493" y="113"/>
                  </a:lnTo>
                  <a:lnTo>
                    <a:pt x="493" y="113"/>
                  </a:lnTo>
                  <a:lnTo>
                    <a:pt x="493" y="112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4" y="110"/>
                  </a:lnTo>
                  <a:lnTo>
                    <a:pt x="494" y="110"/>
                  </a:lnTo>
                  <a:lnTo>
                    <a:pt x="494" y="109"/>
                  </a:lnTo>
                  <a:lnTo>
                    <a:pt x="494" y="109"/>
                  </a:lnTo>
                  <a:lnTo>
                    <a:pt x="495" y="108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98" y="105"/>
                  </a:lnTo>
                  <a:lnTo>
                    <a:pt x="498" y="105"/>
                  </a:lnTo>
                  <a:lnTo>
                    <a:pt x="499" y="105"/>
                  </a:lnTo>
                  <a:lnTo>
                    <a:pt x="499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0" y="105"/>
                  </a:lnTo>
                  <a:lnTo>
                    <a:pt x="501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2" y="105"/>
                  </a:lnTo>
                  <a:lnTo>
                    <a:pt x="503" y="105"/>
                  </a:lnTo>
                  <a:lnTo>
                    <a:pt x="503" y="106"/>
                  </a:lnTo>
                  <a:lnTo>
                    <a:pt x="503" y="106"/>
                  </a:lnTo>
                  <a:lnTo>
                    <a:pt x="504" y="106"/>
                  </a:lnTo>
                  <a:lnTo>
                    <a:pt x="504" y="106"/>
                  </a:lnTo>
                  <a:lnTo>
                    <a:pt x="504" y="107"/>
                  </a:lnTo>
                  <a:lnTo>
                    <a:pt x="505" y="107"/>
                  </a:lnTo>
                  <a:lnTo>
                    <a:pt x="505" y="107"/>
                  </a:lnTo>
                  <a:lnTo>
                    <a:pt x="505" y="108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09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06" y="111"/>
                  </a:lnTo>
                  <a:lnTo>
                    <a:pt x="506" y="111"/>
                  </a:lnTo>
                  <a:lnTo>
                    <a:pt x="506" y="112"/>
                  </a:lnTo>
                  <a:lnTo>
                    <a:pt x="506" y="113"/>
                  </a:lnTo>
                  <a:lnTo>
                    <a:pt x="507" y="114"/>
                  </a:lnTo>
                  <a:lnTo>
                    <a:pt x="507" y="137"/>
                  </a:lnTo>
                  <a:lnTo>
                    <a:pt x="519" y="137"/>
                  </a:lnTo>
                  <a:lnTo>
                    <a:pt x="519" y="114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3"/>
                  </a:lnTo>
                  <a:lnTo>
                    <a:pt x="519" y="112"/>
                  </a:lnTo>
                  <a:lnTo>
                    <a:pt x="519" y="112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1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10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19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08"/>
                  </a:lnTo>
                  <a:lnTo>
                    <a:pt x="520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8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1" y="107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2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6"/>
                  </a:lnTo>
                  <a:lnTo>
                    <a:pt x="523" y="105"/>
                  </a:lnTo>
                  <a:lnTo>
                    <a:pt x="523" y="105"/>
                  </a:lnTo>
                  <a:lnTo>
                    <a:pt x="524" y="105"/>
                  </a:lnTo>
                  <a:lnTo>
                    <a:pt x="524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5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6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0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8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1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0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1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32" y="114"/>
                  </a:lnTo>
                  <a:lnTo>
                    <a:pt x="532" y="114"/>
                  </a:lnTo>
                  <a:lnTo>
                    <a:pt x="533" y="114"/>
                  </a:lnTo>
                  <a:lnTo>
                    <a:pt x="533" y="137"/>
                  </a:lnTo>
                  <a:lnTo>
                    <a:pt x="545" y="137"/>
                  </a:lnTo>
                  <a:lnTo>
                    <a:pt x="545" y="114"/>
                  </a:lnTo>
                  <a:lnTo>
                    <a:pt x="545" y="113"/>
                  </a:lnTo>
                  <a:lnTo>
                    <a:pt x="545" y="113"/>
                  </a:lnTo>
                  <a:lnTo>
                    <a:pt x="545" y="112"/>
                  </a:lnTo>
                  <a:lnTo>
                    <a:pt x="545" y="111"/>
                  </a:lnTo>
                  <a:lnTo>
                    <a:pt x="545" y="111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10"/>
                  </a:lnTo>
                  <a:lnTo>
                    <a:pt x="545" y="109"/>
                  </a:lnTo>
                  <a:lnTo>
                    <a:pt x="545" y="109"/>
                  </a:lnTo>
                  <a:lnTo>
                    <a:pt x="545" y="108"/>
                  </a:lnTo>
                  <a:lnTo>
                    <a:pt x="545" y="108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6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5"/>
                  </a:lnTo>
                  <a:lnTo>
                    <a:pt x="544" y="104"/>
                  </a:lnTo>
                  <a:lnTo>
                    <a:pt x="544" y="104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3"/>
                  </a:lnTo>
                  <a:lnTo>
                    <a:pt x="544" y="102"/>
                  </a:lnTo>
                  <a:lnTo>
                    <a:pt x="544" y="102"/>
                  </a:lnTo>
                  <a:lnTo>
                    <a:pt x="543" y="102"/>
                  </a:lnTo>
                  <a:lnTo>
                    <a:pt x="543" y="102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3" y="101"/>
                  </a:lnTo>
                  <a:lnTo>
                    <a:pt x="542" y="100"/>
                  </a:lnTo>
                  <a:lnTo>
                    <a:pt x="542" y="100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9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1" y="98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39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6" y="95"/>
                  </a:lnTo>
                  <a:lnTo>
                    <a:pt x="535" y="94"/>
                  </a:lnTo>
                  <a:lnTo>
                    <a:pt x="534" y="94"/>
                  </a:lnTo>
                  <a:lnTo>
                    <a:pt x="534" y="94"/>
                  </a:lnTo>
                  <a:lnTo>
                    <a:pt x="533" y="94"/>
                  </a:lnTo>
                  <a:lnTo>
                    <a:pt x="533" y="94"/>
                  </a:lnTo>
                  <a:lnTo>
                    <a:pt x="532" y="94"/>
                  </a:lnTo>
                  <a:lnTo>
                    <a:pt x="532" y="94"/>
                  </a:lnTo>
                  <a:lnTo>
                    <a:pt x="531" y="94"/>
                  </a:lnTo>
                  <a:lnTo>
                    <a:pt x="530" y="94"/>
                  </a:lnTo>
                  <a:lnTo>
                    <a:pt x="530" y="94"/>
                  </a:lnTo>
                  <a:lnTo>
                    <a:pt x="529" y="94"/>
                  </a:lnTo>
                  <a:lnTo>
                    <a:pt x="529" y="94"/>
                  </a:lnTo>
                  <a:lnTo>
                    <a:pt x="528" y="94"/>
                  </a:lnTo>
                  <a:lnTo>
                    <a:pt x="528" y="94"/>
                  </a:lnTo>
                  <a:lnTo>
                    <a:pt x="527" y="94"/>
                  </a:lnTo>
                  <a:lnTo>
                    <a:pt x="526" y="94"/>
                  </a:lnTo>
                  <a:lnTo>
                    <a:pt x="526" y="94"/>
                  </a:lnTo>
                  <a:lnTo>
                    <a:pt x="525" y="94"/>
                  </a:lnTo>
                  <a:lnTo>
                    <a:pt x="525" y="94"/>
                  </a:lnTo>
                  <a:lnTo>
                    <a:pt x="524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2" y="95"/>
                  </a:lnTo>
                  <a:lnTo>
                    <a:pt x="522" y="95"/>
                  </a:lnTo>
                  <a:lnTo>
                    <a:pt x="521" y="95"/>
                  </a:lnTo>
                  <a:lnTo>
                    <a:pt x="521" y="96"/>
                  </a:lnTo>
                  <a:lnTo>
                    <a:pt x="520" y="96"/>
                  </a:lnTo>
                  <a:lnTo>
                    <a:pt x="519" y="96"/>
                  </a:lnTo>
                  <a:lnTo>
                    <a:pt x="519" y="97"/>
                  </a:lnTo>
                  <a:lnTo>
                    <a:pt x="518" y="98"/>
                  </a:lnTo>
                  <a:lnTo>
                    <a:pt x="518" y="98"/>
                  </a:lnTo>
                  <a:lnTo>
                    <a:pt x="518" y="99"/>
                  </a:lnTo>
                  <a:lnTo>
                    <a:pt x="517" y="99"/>
                  </a:lnTo>
                  <a:lnTo>
                    <a:pt x="517" y="100"/>
                  </a:lnTo>
                  <a:lnTo>
                    <a:pt x="516" y="101"/>
                  </a:lnTo>
                  <a:lnTo>
                    <a:pt x="516" y="101"/>
                  </a:lnTo>
                  <a:lnTo>
                    <a:pt x="515" y="100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4" y="98"/>
                  </a:lnTo>
                  <a:lnTo>
                    <a:pt x="514" y="98"/>
                  </a:lnTo>
                  <a:lnTo>
                    <a:pt x="514" y="97"/>
                  </a:lnTo>
                  <a:lnTo>
                    <a:pt x="513" y="97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2" y="96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10" y="95"/>
                  </a:lnTo>
                  <a:lnTo>
                    <a:pt x="510" y="95"/>
                  </a:lnTo>
                  <a:lnTo>
                    <a:pt x="509" y="94"/>
                  </a:lnTo>
                  <a:lnTo>
                    <a:pt x="509" y="94"/>
                  </a:lnTo>
                  <a:lnTo>
                    <a:pt x="508" y="94"/>
                  </a:lnTo>
                  <a:lnTo>
                    <a:pt x="507" y="94"/>
                  </a:lnTo>
                  <a:lnTo>
                    <a:pt x="507" y="94"/>
                  </a:lnTo>
                  <a:lnTo>
                    <a:pt x="506" y="94"/>
                  </a:lnTo>
                  <a:lnTo>
                    <a:pt x="506" y="94"/>
                  </a:lnTo>
                  <a:lnTo>
                    <a:pt x="505" y="94"/>
                  </a:lnTo>
                  <a:lnTo>
                    <a:pt x="504" y="94"/>
                  </a:lnTo>
                  <a:lnTo>
                    <a:pt x="504" y="94"/>
                  </a:lnTo>
                  <a:lnTo>
                    <a:pt x="503" y="94"/>
                  </a:lnTo>
                  <a:lnTo>
                    <a:pt x="503" y="94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1" y="94"/>
                  </a:lnTo>
                  <a:lnTo>
                    <a:pt x="500" y="94"/>
                  </a:lnTo>
                  <a:lnTo>
                    <a:pt x="500" y="94"/>
                  </a:lnTo>
                  <a:lnTo>
                    <a:pt x="499" y="94"/>
                  </a:lnTo>
                  <a:lnTo>
                    <a:pt x="499" y="94"/>
                  </a:lnTo>
                  <a:lnTo>
                    <a:pt x="498" y="94"/>
                  </a:lnTo>
                  <a:lnTo>
                    <a:pt x="498" y="94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6" y="95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4" y="96"/>
                  </a:lnTo>
                  <a:lnTo>
                    <a:pt x="494" y="97"/>
                  </a:lnTo>
                  <a:lnTo>
                    <a:pt x="494" y="98"/>
                  </a:lnTo>
                  <a:lnTo>
                    <a:pt x="493" y="98"/>
                  </a:lnTo>
                  <a:lnTo>
                    <a:pt x="492" y="99"/>
                  </a:lnTo>
                  <a:lnTo>
                    <a:pt x="492" y="99"/>
                  </a:lnTo>
                  <a:lnTo>
                    <a:pt x="492" y="95"/>
                  </a:lnTo>
                  <a:lnTo>
                    <a:pt x="481" y="95"/>
                  </a:lnTo>
                  <a:lnTo>
                    <a:pt x="481" y="137"/>
                  </a:lnTo>
                  <a:lnTo>
                    <a:pt x="481" y="137"/>
                  </a:lnTo>
                  <a:close/>
                  <a:moveTo>
                    <a:pt x="579" y="124"/>
                  </a:move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9" y="124"/>
                  </a:lnTo>
                  <a:lnTo>
                    <a:pt x="579" y="124"/>
                  </a:lnTo>
                  <a:lnTo>
                    <a:pt x="578" y="124"/>
                  </a:lnTo>
                  <a:lnTo>
                    <a:pt x="578" y="124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8" y="125"/>
                  </a:lnTo>
                  <a:lnTo>
                    <a:pt x="577" y="125"/>
                  </a:lnTo>
                  <a:lnTo>
                    <a:pt x="577" y="125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6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6"/>
                  </a:lnTo>
                  <a:lnTo>
                    <a:pt x="575" y="127"/>
                  </a:lnTo>
                  <a:lnTo>
                    <a:pt x="575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7"/>
                  </a:lnTo>
                  <a:lnTo>
                    <a:pt x="574" y="128"/>
                  </a:lnTo>
                  <a:lnTo>
                    <a:pt x="573" y="127"/>
                  </a:lnTo>
                  <a:lnTo>
                    <a:pt x="573" y="128"/>
                  </a:lnTo>
                  <a:lnTo>
                    <a:pt x="573" y="128"/>
                  </a:lnTo>
                  <a:lnTo>
                    <a:pt x="572" y="127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2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71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70" y="127"/>
                  </a:lnTo>
                  <a:lnTo>
                    <a:pt x="569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8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7" y="127"/>
                  </a:lnTo>
                  <a:lnTo>
                    <a:pt x="566" y="126"/>
                  </a:lnTo>
                  <a:lnTo>
                    <a:pt x="566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65" y="125"/>
                  </a:lnTo>
                  <a:lnTo>
                    <a:pt x="565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4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1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93" y="120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9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8"/>
                  </a:lnTo>
                  <a:lnTo>
                    <a:pt x="594" y="118"/>
                  </a:lnTo>
                  <a:lnTo>
                    <a:pt x="594" y="118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7"/>
                  </a:lnTo>
                  <a:lnTo>
                    <a:pt x="594" y="117"/>
                  </a:lnTo>
                  <a:lnTo>
                    <a:pt x="594" y="117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3" y="114"/>
                  </a:lnTo>
                  <a:lnTo>
                    <a:pt x="593" y="113"/>
                  </a:lnTo>
                  <a:lnTo>
                    <a:pt x="593" y="112"/>
                  </a:lnTo>
                  <a:lnTo>
                    <a:pt x="593" y="111"/>
                  </a:lnTo>
                  <a:lnTo>
                    <a:pt x="593" y="111"/>
                  </a:lnTo>
                  <a:lnTo>
                    <a:pt x="593" y="110"/>
                  </a:lnTo>
                  <a:lnTo>
                    <a:pt x="593" y="109"/>
                  </a:lnTo>
                  <a:lnTo>
                    <a:pt x="592" y="109"/>
                  </a:lnTo>
                  <a:lnTo>
                    <a:pt x="592" y="108"/>
                  </a:lnTo>
                  <a:lnTo>
                    <a:pt x="592" y="107"/>
                  </a:lnTo>
                  <a:lnTo>
                    <a:pt x="591" y="106"/>
                  </a:lnTo>
                  <a:lnTo>
                    <a:pt x="591" y="106"/>
                  </a:lnTo>
                  <a:lnTo>
                    <a:pt x="591" y="105"/>
                  </a:lnTo>
                  <a:lnTo>
                    <a:pt x="590" y="105"/>
                  </a:lnTo>
                  <a:lnTo>
                    <a:pt x="590" y="104"/>
                  </a:lnTo>
                  <a:lnTo>
                    <a:pt x="590" y="103"/>
                  </a:lnTo>
                  <a:lnTo>
                    <a:pt x="589" y="103"/>
                  </a:lnTo>
                  <a:lnTo>
                    <a:pt x="589" y="102"/>
                  </a:lnTo>
                  <a:lnTo>
                    <a:pt x="589" y="102"/>
                  </a:lnTo>
                  <a:lnTo>
                    <a:pt x="588" y="101"/>
                  </a:lnTo>
                  <a:lnTo>
                    <a:pt x="587" y="101"/>
                  </a:lnTo>
                  <a:lnTo>
                    <a:pt x="587" y="100"/>
                  </a:lnTo>
                  <a:lnTo>
                    <a:pt x="586" y="99"/>
                  </a:lnTo>
                  <a:lnTo>
                    <a:pt x="586" y="99"/>
                  </a:lnTo>
                  <a:lnTo>
                    <a:pt x="586" y="98"/>
                  </a:lnTo>
                  <a:lnTo>
                    <a:pt x="584" y="98"/>
                  </a:lnTo>
                  <a:lnTo>
                    <a:pt x="584" y="97"/>
                  </a:lnTo>
                  <a:lnTo>
                    <a:pt x="584" y="97"/>
                  </a:lnTo>
                  <a:lnTo>
                    <a:pt x="583" y="96"/>
                  </a:lnTo>
                  <a:lnTo>
                    <a:pt x="583" y="96"/>
                  </a:lnTo>
                  <a:lnTo>
                    <a:pt x="582" y="96"/>
                  </a:lnTo>
                  <a:lnTo>
                    <a:pt x="581" y="96"/>
                  </a:lnTo>
                  <a:lnTo>
                    <a:pt x="581" y="95"/>
                  </a:lnTo>
                  <a:lnTo>
                    <a:pt x="580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78" y="94"/>
                  </a:lnTo>
                  <a:lnTo>
                    <a:pt x="577" y="94"/>
                  </a:lnTo>
                  <a:lnTo>
                    <a:pt x="576" y="94"/>
                  </a:lnTo>
                  <a:lnTo>
                    <a:pt x="576" y="94"/>
                  </a:lnTo>
                  <a:lnTo>
                    <a:pt x="575" y="94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4"/>
                  </a:lnTo>
                  <a:lnTo>
                    <a:pt x="572" y="94"/>
                  </a:lnTo>
                  <a:lnTo>
                    <a:pt x="571" y="94"/>
                  </a:lnTo>
                  <a:lnTo>
                    <a:pt x="570" y="94"/>
                  </a:lnTo>
                  <a:lnTo>
                    <a:pt x="570" y="94"/>
                  </a:lnTo>
                  <a:lnTo>
                    <a:pt x="569" y="94"/>
                  </a:lnTo>
                  <a:lnTo>
                    <a:pt x="568" y="94"/>
                  </a:lnTo>
                  <a:lnTo>
                    <a:pt x="567" y="94"/>
                  </a:lnTo>
                  <a:lnTo>
                    <a:pt x="567" y="94"/>
                  </a:lnTo>
                  <a:lnTo>
                    <a:pt x="566" y="94"/>
                  </a:lnTo>
                  <a:lnTo>
                    <a:pt x="565" y="94"/>
                  </a:lnTo>
                  <a:lnTo>
                    <a:pt x="565" y="94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1" y="96"/>
                  </a:lnTo>
                  <a:lnTo>
                    <a:pt x="561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59" y="97"/>
                  </a:lnTo>
                  <a:lnTo>
                    <a:pt x="559" y="98"/>
                  </a:lnTo>
                  <a:lnTo>
                    <a:pt x="558" y="98"/>
                  </a:lnTo>
                  <a:lnTo>
                    <a:pt x="557" y="98"/>
                  </a:lnTo>
                  <a:lnTo>
                    <a:pt x="557" y="99"/>
                  </a:lnTo>
                  <a:lnTo>
                    <a:pt x="556" y="99"/>
                  </a:lnTo>
                  <a:lnTo>
                    <a:pt x="556" y="100"/>
                  </a:lnTo>
                  <a:lnTo>
                    <a:pt x="556" y="101"/>
                  </a:lnTo>
                  <a:lnTo>
                    <a:pt x="555" y="101"/>
                  </a:lnTo>
                  <a:lnTo>
                    <a:pt x="555" y="102"/>
                  </a:lnTo>
                  <a:lnTo>
                    <a:pt x="554" y="102"/>
                  </a:lnTo>
                  <a:lnTo>
                    <a:pt x="553" y="103"/>
                  </a:lnTo>
                  <a:lnTo>
                    <a:pt x="553" y="103"/>
                  </a:lnTo>
                  <a:lnTo>
                    <a:pt x="553" y="104"/>
                  </a:lnTo>
                  <a:lnTo>
                    <a:pt x="552" y="105"/>
                  </a:lnTo>
                  <a:lnTo>
                    <a:pt x="552" y="105"/>
                  </a:lnTo>
                  <a:lnTo>
                    <a:pt x="552" y="106"/>
                  </a:lnTo>
                  <a:lnTo>
                    <a:pt x="551" y="106"/>
                  </a:lnTo>
                  <a:lnTo>
                    <a:pt x="551" y="107"/>
                  </a:lnTo>
                  <a:lnTo>
                    <a:pt x="551" y="108"/>
                  </a:lnTo>
                  <a:lnTo>
                    <a:pt x="551" y="109"/>
                  </a:lnTo>
                  <a:lnTo>
                    <a:pt x="550" y="109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1"/>
                  </a:lnTo>
                  <a:lnTo>
                    <a:pt x="550" y="112"/>
                  </a:lnTo>
                  <a:lnTo>
                    <a:pt x="550" y="113"/>
                  </a:lnTo>
                  <a:lnTo>
                    <a:pt x="550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0" y="116"/>
                  </a:lnTo>
                  <a:lnTo>
                    <a:pt x="550" y="117"/>
                  </a:lnTo>
                  <a:lnTo>
                    <a:pt x="550" y="117"/>
                  </a:lnTo>
                  <a:lnTo>
                    <a:pt x="550" y="118"/>
                  </a:lnTo>
                  <a:lnTo>
                    <a:pt x="550" y="118"/>
                  </a:lnTo>
                  <a:lnTo>
                    <a:pt x="550" y="119"/>
                  </a:lnTo>
                  <a:lnTo>
                    <a:pt x="550" y="120"/>
                  </a:lnTo>
                  <a:lnTo>
                    <a:pt x="550" y="121"/>
                  </a:lnTo>
                  <a:lnTo>
                    <a:pt x="550" y="122"/>
                  </a:lnTo>
                  <a:lnTo>
                    <a:pt x="550" y="122"/>
                  </a:lnTo>
                  <a:lnTo>
                    <a:pt x="551" y="123"/>
                  </a:lnTo>
                  <a:lnTo>
                    <a:pt x="551" y="124"/>
                  </a:lnTo>
                  <a:lnTo>
                    <a:pt x="551" y="125"/>
                  </a:lnTo>
                  <a:lnTo>
                    <a:pt x="551" y="125"/>
                  </a:lnTo>
                  <a:lnTo>
                    <a:pt x="552" y="126"/>
                  </a:lnTo>
                  <a:lnTo>
                    <a:pt x="552" y="126"/>
                  </a:lnTo>
                  <a:lnTo>
                    <a:pt x="552" y="127"/>
                  </a:lnTo>
                  <a:lnTo>
                    <a:pt x="553" y="128"/>
                  </a:lnTo>
                  <a:lnTo>
                    <a:pt x="553" y="128"/>
                  </a:lnTo>
                  <a:lnTo>
                    <a:pt x="553" y="129"/>
                  </a:lnTo>
                  <a:lnTo>
                    <a:pt x="554" y="129"/>
                  </a:lnTo>
                  <a:lnTo>
                    <a:pt x="555" y="130"/>
                  </a:lnTo>
                  <a:lnTo>
                    <a:pt x="555" y="130"/>
                  </a:lnTo>
                  <a:lnTo>
                    <a:pt x="556" y="131"/>
                  </a:lnTo>
                  <a:lnTo>
                    <a:pt x="556" y="132"/>
                  </a:lnTo>
                  <a:lnTo>
                    <a:pt x="556" y="132"/>
                  </a:lnTo>
                  <a:lnTo>
                    <a:pt x="557" y="132"/>
                  </a:lnTo>
                  <a:lnTo>
                    <a:pt x="557" y="133"/>
                  </a:lnTo>
                  <a:lnTo>
                    <a:pt x="558" y="133"/>
                  </a:lnTo>
                  <a:lnTo>
                    <a:pt x="559" y="134"/>
                  </a:lnTo>
                  <a:lnTo>
                    <a:pt x="559" y="134"/>
                  </a:lnTo>
                  <a:lnTo>
                    <a:pt x="560" y="134"/>
                  </a:lnTo>
                  <a:lnTo>
                    <a:pt x="560" y="135"/>
                  </a:lnTo>
                  <a:lnTo>
                    <a:pt x="561" y="136"/>
                  </a:lnTo>
                  <a:lnTo>
                    <a:pt x="561" y="136"/>
                  </a:lnTo>
                  <a:lnTo>
                    <a:pt x="562" y="136"/>
                  </a:lnTo>
                  <a:lnTo>
                    <a:pt x="563" y="137"/>
                  </a:lnTo>
                  <a:lnTo>
                    <a:pt x="564" y="137"/>
                  </a:lnTo>
                  <a:lnTo>
                    <a:pt x="564" y="137"/>
                  </a:lnTo>
                  <a:lnTo>
                    <a:pt x="565" y="137"/>
                  </a:lnTo>
                  <a:lnTo>
                    <a:pt x="565" y="137"/>
                  </a:lnTo>
                  <a:lnTo>
                    <a:pt x="566" y="137"/>
                  </a:lnTo>
                  <a:lnTo>
                    <a:pt x="567" y="137"/>
                  </a:lnTo>
                  <a:lnTo>
                    <a:pt x="568" y="137"/>
                  </a:lnTo>
                  <a:lnTo>
                    <a:pt x="568" y="137"/>
                  </a:lnTo>
                  <a:lnTo>
                    <a:pt x="569" y="137"/>
                  </a:lnTo>
                  <a:lnTo>
                    <a:pt x="570" y="137"/>
                  </a:lnTo>
                  <a:lnTo>
                    <a:pt x="571" y="137"/>
                  </a:lnTo>
                  <a:lnTo>
                    <a:pt x="572" y="138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4" y="137"/>
                  </a:lnTo>
                  <a:lnTo>
                    <a:pt x="574" y="137"/>
                  </a:lnTo>
                  <a:lnTo>
                    <a:pt x="575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7" y="137"/>
                  </a:lnTo>
                  <a:lnTo>
                    <a:pt x="578" y="137"/>
                  </a:lnTo>
                  <a:lnTo>
                    <a:pt x="578" y="137"/>
                  </a:lnTo>
                  <a:lnTo>
                    <a:pt x="579" y="137"/>
                  </a:lnTo>
                  <a:lnTo>
                    <a:pt x="580" y="137"/>
                  </a:lnTo>
                  <a:lnTo>
                    <a:pt x="580" y="136"/>
                  </a:lnTo>
                  <a:lnTo>
                    <a:pt x="581" y="136"/>
                  </a:lnTo>
                  <a:lnTo>
                    <a:pt x="582" y="136"/>
                  </a:lnTo>
                  <a:lnTo>
                    <a:pt x="582" y="135"/>
                  </a:lnTo>
                  <a:lnTo>
                    <a:pt x="583" y="134"/>
                  </a:lnTo>
                  <a:lnTo>
                    <a:pt x="583" y="134"/>
                  </a:lnTo>
                  <a:lnTo>
                    <a:pt x="584" y="134"/>
                  </a:lnTo>
                  <a:lnTo>
                    <a:pt x="584" y="133"/>
                  </a:lnTo>
                  <a:lnTo>
                    <a:pt x="585" y="133"/>
                  </a:lnTo>
                  <a:lnTo>
                    <a:pt x="586" y="132"/>
                  </a:lnTo>
                  <a:lnTo>
                    <a:pt x="586" y="132"/>
                  </a:lnTo>
                  <a:lnTo>
                    <a:pt x="587" y="132"/>
                  </a:lnTo>
                  <a:lnTo>
                    <a:pt x="587" y="130"/>
                  </a:lnTo>
                  <a:lnTo>
                    <a:pt x="588" y="130"/>
                  </a:lnTo>
                  <a:lnTo>
                    <a:pt x="589" y="129"/>
                  </a:lnTo>
                  <a:lnTo>
                    <a:pt x="589" y="129"/>
                  </a:lnTo>
                  <a:lnTo>
                    <a:pt x="589" y="128"/>
                  </a:lnTo>
                  <a:lnTo>
                    <a:pt x="590" y="128"/>
                  </a:lnTo>
                  <a:lnTo>
                    <a:pt x="590" y="127"/>
                  </a:lnTo>
                  <a:lnTo>
                    <a:pt x="590" y="126"/>
                  </a:lnTo>
                  <a:lnTo>
                    <a:pt x="591" y="126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92" y="124"/>
                  </a:lnTo>
                  <a:lnTo>
                    <a:pt x="579" y="124"/>
                  </a:lnTo>
                  <a:lnTo>
                    <a:pt x="579" y="124"/>
                  </a:lnTo>
                  <a:close/>
                  <a:moveTo>
                    <a:pt x="562" y="111"/>
                  </a:moveTo>
                  <a:lnTo>
                    <a:pt x="562" y="111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63" y="109"/>
                  </a:lnTo>
                  <a:lnTo>
                    <a:pt x="563" y="109"/>
                  </a:lnTo>
                  <a:lnTo>
                    <a:pt x="563" y="108"/>
                  </a:lnTo>
                  <a:lnTo>
                    <a:pt x="563" y="108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4" y="107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5" y="106"/>
                  </a:lnTo>
                  <a:lnTo>
                    <a:pt x="566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7" y="105"/>
                  </a:lnTo>
                  <a:lnTo>
                    <a:pt x="568" y="104"/>
                  </a:lnTo>
                  <a:lnTo>
                    <a:pt x="568" y="104"/>
                  </a:lnTo>
                  <a:lnTo>
                    <a:pt x="569" y="104"/>
                  </a:lnTo>
                  <a:lnTo>
                    <a:pt x="570" y="104"/>
                  </a:lnTo>
                  <a:lnTo>
                    <a:pt x="570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3" y="104"/>
                  </a:lnTo>
                  <a:lnTo>
                    <a:pt x="574" y="104"/>
                  </a:lnTo>
                  <a:lnTo>
                    <a:pt x="574" y="104"/>
                  </a:lnTo>
                  <a:lnTo>
                    <a:pt x="574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5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6" y="105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79" y="108"/>
                  </a:lnTo>
                  <a:lnTo>
                    <a:pt x="580" y="108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09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0"/>
                  </a:lnTo>
                  <a:lnTo>
                    <a:pt x="580" y="111"/>
                  </a:lnTo>
                  <a:lnTo>
                    <a:pt x="581" y="111"/>
                  </a:lnTo>
                  <a:lnTo>
                    <a:pt x="562" y="111"/>
                  </a:lnTo>
                  <a:lnTo>
                    <a:pt x="562" y="111"/>
                  </a:lnTo>
                  <a:close/>
                  <a:moveTo>
                    <a:pt x="600" y="137"/>
                  </a:moveTo>
                  <a:lnTo>
                    <a:pt x="613" y="137"/>
                  </a:lnTo>
                  <a:lnTo>
                    <a:pt x="613" y="114"/>
                  </a:lnTo>
                  <a:lnTo>
                    <a:pt x="612" y="113"/>
                  </a:lnTo>
                  <a:lnTo>
                    <a:pt x="613" y="113"/>
                  </a:lnTo>
                  <a:lnTo>
                    <a:pt x="613" y="113"/>
                  </a:lnTo>
                  <a:lnTo>
                    <a:pt x="612" y="113"/>
                  </a:lnTo>
                  <a:lnTo>
                    <a:pt x="612" y="112"/>
                  </a:lnTo>
                  <a:lnTo>
                    <a:pt x="613" y="112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2" y="111"/>
                  </a:lnTo>
                  <a:lnTo>
                    <a:pt x="613" y="111"/>
                  </a:lnTo>
                  <a:lnTo>
                    <a:pt x="613" y="111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10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9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3" y="108"/>
                  </a:lnTo>
                  <a:lnTo>
                    <a:pt x="614" y="108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5" y="107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6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6"/>
                  </a:lnTo>
                  <a:lnTo>
                    <a:pt x="617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8" y="105"/>
                  </a:lnTo>
                  <a:lnTo>
                    <a:pt x="619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0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1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2" y="105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3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6"/>
                  </a:lnTo>
                  <a:lnTo>
                    <a:pt x="624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7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8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5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6" y="111"/>
                  </a:lnTo>
                  <a:lnTo>
                    <a:pt x="627" y="111"/>
                  </a:lnTo>
                  <a:lnTo>
                    <a:pt x="627" y="111"/>
                  </a:lnTo>
                  <a:lnTo>
                    <a:pt x="626" y="112"/>
                  </a:lnTo>
                  <a:lnTo>
                    <a:pt x="626" y="112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3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7" y="137"/>
                  </a:lnTo>
                  <a:lnTo>
                    <a:pt x="639" y="137"/>
                  </a:lnTo>
                  <a:lnTo>
                    <a:pt x="639" y="111"/>
                  </a:lnTo>
                  <a:lnTo>
                    <a:pt x="639" y="110"/>
                  </a:lnTo>
                  <a:lnTo>
                    <a:pt x="639" y="110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9" y="108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7"/>
                  </a:lnTo>
                  <a:lnTo>
                    <a:pt x="639" y="106"/>
                  </a:lnTo>
                  <a:lnTo>
                    <a:pt x="639" y="106"/>
                  </a:lnTo>
                  <a:lnTo>
                    <a:pt x="639" y="105"/>
                  </a:lnTo>
                  <a:lnTo>
                    <a:pt x="639" y="105"/>
                  </a:lnTo>
                  <a:lnTo>
                    <a:pt x="638" y="105"/>
                  </a:lnTo>
                  <a:lnTo>
                    <a:pt x="638" y="104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3"/>
                  </a:lnTo>
                  <a:lnTo>
                    <a:pt x="638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37" y="100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6" y="99"/>
                  </a:lnTo>
                  <a:lnTo>
                    <a:pt x="635" y="99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4" y="97"/>
                  </a:lnTo>
                  <a:lnTo>
                    <a:pt x="633" y="97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3" y="96"/>
                  </a:lnTo>
                  <a:lnTo>
                    <a:pt x="632" y="96"/>
                  </a:lnTo>
                  <a:lnTo>
                    <a:pt x="632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1" y="95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29" y="94"/>
                  </a:lnTo>
                  <a:lnTo>
                    <a:pt x="629" y="94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7" y="94"/>
                  </a:lnTo>
                  <a:lnTo>
                    <a:pt x="627" y="94"/>
                  </a:lnTo>
                  <a:lnTo>
                    <a:pt x="626" y="94"/>
                  </a:lnTo>
                  <a:lnTo>
                    <a:pt x="625" y="94"/>
                  </a:lnTo>
                  <a:lnTo>
                    <a:pt x="625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4" y="94"/>
                  </a:lnTo>
                  <a:lnTo>
                    <a:pt x="623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2" y="94"/>
                  </a:lnTo>
                  <a:lnTo>
                    <a:pt x="621" y="94"/>
                  </a:lnTo>
                  <a:lnTo>
                    <a:pt x="621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20" y="94"/>
                  </a:lnTo>
                  <a:lnTo>
                    <a:pt x="619" y="94"/>
                  </a:lnTo>
                  <a:lnTo>
                    <a:pt x="619" y="94"/>
                  </a:lnTo>
                  <a:lnTo>
                    <a:pt x="618" y="94"/>
                  </a:lnTo>
                  <a:lnTo>
                    <a:pt x="618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4"/>
                  </a:lnTo>
                  <a:lnTo>
                    <a:pt x="617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6" y="95"/>
                  </a:lnTo>
                  <a:lnTo>
                    <a:pt x="615" y="95"/>
                  </a:lnTo>
                  <a:lnTo>
                    <a:pt x="615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13" y="97"/>
                  </a:lnTo>
                  <a:lnTo>
                    <a:pt x="613" y="97"/>
                  </a:lnTo>
                  <a:lnTo>
                    <a:pt x="613" y="98"/>
                  </a:lnTo>
                  <a:lnTo>
                    <a:pt x="613" y="98"/>
                  </a:lnTo>
                  <a:lnTo>
                    <a:pt x="612" y="98"/>
                  </a:lnTo>
                  <a:lnTo>
                    <a:pt x="612" y="98"/>
                  </a:lnTo>
                  <a:lnTo>
                    <a:pt x="612" y="99"/>
                  </a:lnTo>
                  <a:lnTo>
                    <a:pt x="612" y="99"/>
                  </a:lnTo>
                  <a:lnTo>
                    <a:pt x="612" y="95"/>
                  </a:lnTo>
                  <a:lnTo>
                    <a:pt x="600" y="95"/>
                  </a:lnTo>
                  <a:lnTo>
                    <a:pt x="600" y="137"/>
                  </a:lnTo>
                  <a:lnTo>
                    <a:pt x="600" y="137"/>
                  </a:lnTo>
                  <a:close/>
                  <a:moveTo>
                    <a:pt x="661" y="81"/>
                  </a:moveTo>
                  <a:lnTo>
                    <a:pt x="648" y="81"/>
                  </a:lnTo>
                  <a:lnTo>
                    <a:pt x="648" y="95"/>
                  </a:lnTo>
                  <a:lnTo>
                    <a:pt x="642" y="95"/>
                  </a:lnTo>
                  <a:lnTo>
                    <a:pt x="642" y="105"/>
                  </a:lnTo>
                  <a:lnTo>
                    <a:pt x="648" y="105"/>
                  </a:lnTo>
                  <a:lnTo>
                    <a:pt x="648" y="137"/>
                  </a:lnTo>
                  <a:lnTo>
                    <a:pt x="661" y="137"/>
                  </a:lnTo>
                  <a:lnTo>
                    <a:pt x="661" y="105"/>
                  </a:lnTo>
                  <a:lnTo>
                    <a:pt x="667" y="105"/>
                  </a:lnTo>
                  <a:lnTo>
                    <a:pt x="667" y="95"/>
                  </a:lnTo>
                  <a:lnTo>
                    <a:pt x="661" y="95"/>
                  </a:lnTo>
                  <a:lnTo>
                    <a:pt x="661" y="81"/>
                  </a:lnTo>
                  <a:lnTo>
                    <a:pt x="661" y="81"/>
                  </a:lnTo>
                  <a:close/>
                  <a:moveTo>
                    <a:pt x="48" y="173"/>
                  </a:moveTo>
                  <a:lnTo>
                    <a:pt x="37" y="173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5"/>
                  </a:lnTo>
                  <a:lnTo>
                    <a:pt x="34" y="175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28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7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5" y="173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3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0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8" y="177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7" y="178"/>
                  </a:lnTo>
                  <a:lnTo>
                    <a:pt x="7" y="179"/>
                  </a:lnTo>
                  <a:lnTo>
                    <a:pt x="6" y="179"/>
                  </a:lnTo>
                  <a:lnTo>
                    <a:pt x="6" y="180"/>
                  </a:lnTo>
                  <a:lnTo>
                    <a:pt x="6" y="181"/>
                  </a:lnTo>
                  <a:lnTo>
                    <a:pt x="5" y="181"/>
                  </a:lnTo>
                  <a:lnTo>
                    <a:pt x="5" y="182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5"/>
                  </a:lnTo>
                  <a:lnTo>
                    <a:pt x="3" y="185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7"/>
                  </a:lnTo>
                  <a:lnTo>
                    <a:pt x="3" y="188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3" y="200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3" y="202"/>
                  </a:lnTo>
                  <a:lnTo>
                    <a:pt x="4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6"/>
                  </a:lnTo>
                  <a:lnTo>
                    <a:pt x="6" y="206"/>
                  </a:lnTo>
                  <a:lnTo>
                    <a:pt x="6" y="207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9"/>
                  </a:lnTo>
                  <a:lnTo>
                    <a:pt x="7" y="209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9" y="210"/>
                  </a:lnTo>
                  <a:lnTo>
                    <a:pt x="10" y="211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7" y="215"/>
                  </a:lnTo>
                  <a:lnTo>
                    <a:pt x="18" y="215"/>
                  </a:lnTo>
                  <a:lnTo>
                    <a:pt x="19" y="216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1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3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29" y="216"/>
                  </a:lnTo>
                  <a:lnTo>
                    <a:pt x="29" y="215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1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4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6" y="210"/>
                  </a:lnTo>
                  <a:lnTo>
                    <a:pt x="37" y="210"/>
                  </a:lnTo>
                  <a:lnTo>
                    <a:pt x="37" y="215"/>
                  </a:lnTo>
                  <a:lnTo>
                    <a:pt x="48" y="215"/>
                  </a:lnTo>
                  <a:lnTo>
                    <a:pt x="48" y="173"/>
                  </a:lnTo>
                  <a:lnTo>
                    <a:pt x="48" y="173"/>
                  </a:lnTo>
                  <a:close/>
                  <a:moveTo>
                    <a:pt x="25" y="183"/>
                  </a:moveTo>
                  <a:lnTo>
                    <a:pt x="25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32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9"/>
                  </a:lnTo>
                  <a:lnTo>
                    <a:pt x="35" y="189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5" y="192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4" y="199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2" y="201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1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8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1" y="204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5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2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8"/>
                  </a:lnTo>
                  <a:lnTo>
                    <a:pt x="16" y="188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7" y="186"/>
                  </a:lnTo>
                  <a:lnTo>
                    <a:pt x="17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4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5" y="183"/>
                  </a:lnTo>
                  <a:lnTo>
                    <a:pt x="25" y="183"/>
                  </a:lnTo>
                  <a:close/>
                  <a:moveTo>
                    <a:pt x="77" y="215"/>
                  </a:moveTo>
                  <a:lnTo>
                    <a:pt x="90" y="215"/>
                  </a:lnTo>
                  <a:lnTo>
                    <a:pt x="90" y="159"/>
                  </a:lnTo>
                  <a:lnTo>
                    <a:pt x="77" y="159"/>
                  </a:lnTo>
                  <a:lnTo>
                    <a:pt x="77" y="215"/>
                  </a:lnTo>
                  <a:lnTo>
                    <a:pt x="77" y="215"/>
                  </a:lnTo>
                  <a:close/>
                  <a:moveTo>
                    <a:pt x="126" y="202"/>
                  </a:move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18" y="206"/>
                  </a:lnTo>
                  <a:lnTo>
                    <a:pt x="118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6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3"/>
                  </a:lnTo>
                  <a:lnTo>
                    <a:pt x="111" y="203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1"/>
                  </a:lnTo>
                  <a:lnTo>
                    <a:pt x="110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09" y="198"/>
                  </a:lnTo>
                  <a:lnTo>
                    <a:pt x="140" y="198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1" y="196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4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0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40" y="188"/>
                  </a:lnTo>
                  <a:lnTo>
                    <a:pt x="140" y="187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3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81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5" y="179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2" y="176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30" y="174"/>
                  </a:lnTo>
                  <a:lnTo>
                    <a:pt x="129" y="174"/>
                  </a:lnTo>
                  <a:lnTo>
                    <a:pt x="128" y="174"/>
                  </a:lnTo>
                  <a:lnTo>
                    <a:pt x="128" y="173"/>
                  </a:lnTo>
                  <a:lnTo>
                    <a:pt x="128" y="173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5" y="172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7" y="171"/>
                  </a:lnTo>
                  <a:lnTo>
                    <a:pt x="117" y="171"/>
                  </a:lnTo>
                  <a:lnTo>
                    <a:pt x="116" y="171"/>
                  </a:lnTo>
                  <a:lnTo>
                    <a:pt x="115" y="171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3" y="172"/>
                  </a:lnTo>
                  <a:lnTo>
                    <a:pt x="113" y="172"/>
                  </a:lnTo>
                  <a:lnTo>
                    <a:pt x="112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0" y="173"/>
                  </a:lnTo>
                  <a:lnTo>
                    <a:pt x="109" y="173"/>
                  </a:lnTo>
                  <a:lnTo>
                    <a:pt x="109" y="174"/>
                  </a:lnTo>
                  <a:lnTo>
                    <a:pt x="108" y="174"/>
                  </a:lnTo>
                  <a:lnTo>
                    <a:pt x="107" y="174"/>
                  </a:lnTo>
                  <a:lnTo>
                    <a:pt x="107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1" y="180"/>
                  </a:lnTo>
                  <a:lnTo>
                    <a:pt x="100" y="181"/>
                  </a:lnTo>
                  <a:lnTo>
                    <a:pt x="100" y="181"/>
                  </a:lnTo>
                  <a:lnTo>
                    <a:pt x="100" y="182"/>
                  </a:lnTo>
                  <a:lnTo>
                    <a:pt x="99" y="182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8"/>
                  </a:lnTo>
                  <a:lnTo>
                    <a:pt x="98" y="199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9" y="202"/>
                  </a:lnTo>
                  <a:lnTo>
                    <a:pt x="99" y="203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99" y="205"/>
                  </a:lnTo>
                  <a:lnTo>
                    <a:pt x="100" y="205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101" y="207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3" y="209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4" y="210"/>
                  </a:lnTo>
                  <a:lnTo>
                    <a:pt x="104" y="211"/>
                  </a:lnTo>
                  <a:lnTo>
                    <a:pt x="105" y="211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8" y="213"/>
                  </a:lnTo>
                  <a:lnTo>
                    <a:pt x="109" y="213"/>
                  </a:lnTo>
                  <a:lnTo>
                    <a:pt x="109" y="214"/>
                  </a:lnTo>
                  <a:lnTo>
                    <a:pt x="110" y="214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12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6" y="216"/>
                  </a:lnTo>
                  <a:lnTo>
                    <a:pt x="117" y="216"/>
                  </a:lnTo>
                  <a:lnTo>
                    <a:pt x="118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2" y="216"/>
                  </a:lnTo>
                  <a:lnTo>
                    <a:pt x="123" y="216"/>
                  </a:lnTo>
                  <a:lnTo>
                    <a:pt x="123" y="215"/>
                  </a:lnTo>
                  <a:lnTo>
                    <a:pt x="124" y="215"/>
                  </a:lnTo>
                  <a:lnTo>
                    <a:pt x="125" y="215"/>
                  </a:lnTo>
                  <a:lnTo>
                    <a:pt x="125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8" y="214"/>
                  </a:lnTo>
                  <a:lnTo>
                    <a:pt x="128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1" y="212"/>
                  </a:lnTo>
                  <a:lnTo>
                    <a:pt x="132" y="211"/>
                  </a:lnTo>
                  <a:lnTo>
                    <a:pt x="132" y="210"/>
                  </a:lnTo>
                  <a:lnTo>
                    <a:pt x="133" y="210"/>
                  </a:lnTo>
                  <a:lnTo>
                    <a:pt x="133" y="209"/>
                  </a:lnTo>
                  <a:lnTo>
                    <a:pt x="134" y="209"/>
                  </a:lnTo>
                  <a:lnTo>
                    <a:pt x="134" y="209"/>
                  </a:lnTo>
                  <a:lnTo>
                    <a:pt x="135" y="208"/>
                  </a:lnTo>
                  <a:lnTo>
                    <a:pt x="136" y="208"/>
                  </a:lnTo>
                  <a:lnTo>
                    <a:pt x="136" y="207"/>
                  </a:lnTo>
                  <a:lnTo>
                    <a:pt x="136" y="206"/>
                  </a:lnTo>
                  <a:lnTo>
                    <a:pt x="137" y="206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8" y="204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39" y="202"/>
                  </a:lnTo>
                  <a:lnTo>
                    <a:pt x="126" y="202"/>
                  </a:lnTo>
                  <a:lnTo>
                    <a:pt x="126" y="202"/>
                  </a:lnTo>
                  <a:close/>
                  <a:moveTo>
                    <a:pt x="109" y="189"/>
                  </a:moveTo>
                  <a:lnTo>
                    <a:pt x="109" y="189"/>
                  </a:lnTo>
                  <a:lnTo>
                    <a:pt x="109" y="188"/>
                  </a:lnTo>
                  <a:lnTo>
                    <a:pt x="109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2" y="184"/>
                  </a:lnTo>
                  <a:lnTo>
                    <a:pt x="113" y="184"/>
                  </a:lnTo>
                  <a:lnTo>
                    <a:pt x="113" y="183"/>
                  </a:lnTo>
                  <a:lnTo>
                    <a:pt x="113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5" y="182"/>
                  </a:lnTo>
                  <a:lnTo>
                    <a:pt x="115" y="182"/>
                  </a:lnTo>
                  <a:lnTo>
                    <a:pt x="116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8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3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28" y="187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8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09" y="189"/>
                  </a:lnTo>
                  <a:lnTo>
                    <a:pt x="109" y="189"/>
                  </a:lnTo>
                  <a:close/>
                  <a:moveTo>
                    <a:pt x="191" y="173"/>
                  </a:moveTo>
                  <a:lnTo>
                    <a:pt x="179" y="173"/>
                  </a:lnTo>
                  <a:lnTo>
                    <a:pt x="179" y="177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8" y="175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6" y="174"/>
                  </a:lnTo>
                  <a:lnTo>
                    <a:pt x="176" y="174"/>
                  </a:lnTo>
                  <a:lnTo>
                    <a:pt x="175" y="174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3" y="172"/>
                  </a:lnTo>
                  <a:lnTo>
                    <a:pt x="172" y="172"/>
                  </a:lnTo>
                  <a:lnTo>
                    <a:pt x="172" y="172"/>
                  </a:lnTo>
                  <a:lnTo>
                    <a:pt x="171" y="172"/>
                  </a:lnTo>
                  <a:lnTo>
                    <a:pt x="171" y="171"/>
                  </a:lnTo>
                  <a:lnTo>
                    <a:pt x="170" y="171"/>
                  </a:lnTo>
                  <a:lnTo>
                    <a:pt x="170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6" y="171"/>
                  </a:lnTo>
                  <a:lnTo>
                    <a:pt x="165" y="171"/>
                  </a:lnTo>
                  <a:lnTo>
                    <a:pt x="164" y="171"/>
                  </a:lnTo>
                  <a:lnTo>
                    <a:pt x="163" y="171"/>
                  </a:lnTo>
                  <a:lnTo>
                    <a:pt x="163" y="171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9" y="172"/>
                  </a:lnTo>
                  <a:lnTo>
                    <a:pt x="159" y="172"/>
                  </a:lnTo>
                  <a:lnTo>
                    <a:pt x="158" y="172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4" y="174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51" y="176"/>
                  </a:lnTo>
                  <a:lnTo>
                    <a:pt x="151" y="177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49" y="178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80"/>
                  </a:lnTo>
                  <a:lnTo>
                    <a:pt x="148" y="181"/>
                  </a:lnTo>
                  <a:lnTo>
                    <a:pt x="147" y="181"/>
                  </a:lnTo>
                  <a:lnTo>
                    <a:pt x="147" y="182"/>
                  </a:lnTo>
                  <a:lnTo>
                    <a:pt x="147" y="182"/>
                  </a:lnTo>
                  <a:lnTo>
                    <a:pt x="147" y="183"/>
                  </a:lnTo>
                  <a:lnTo>
                    <a:pt x="146" y="183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90"/>
                  </a:lnTo>
                  <a:lnTo>
                    <a:pt x="144" y="191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4" y="197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5" y="199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2"/>
                  </a:lnTo>
                  <a:lnTo>
                    <a:pt x="146" y="203"/>
                  </a:lnTo>
                  <a:lnTo>
                    <a:pt x="146" y="204"/>
                  </a:lnTo>
                  <a:lnTo>
                    <a:pt x="147" y="204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47" y="206"/>
                  </a:lnTo>
                  <a:lnTo>
                    <a:pt x="148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9" y="208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2" y="211"/>
                  </a:lnTo>
                  <a:lnTo>
                    <a:pt x="152" y="212"/>
                  </a:lnTo>
                  <a:lnTo>
                    <a:pt x="153" y="212"/>
                  </a:lnTo>
                  <a:lnTo>
                    <a:pt x="153" y="212"/>
                  </a:lnTo>
                  <a:lnTo>
                    <a:pt x="154" y="213"/>
                  </a:lnTo>
                  <a:lnTo>
                    <a:pt x="155" y="213"/>
                  </a:lnTo>
                  <a:lnTo>
                    <a:pt x="155" y="213"/>
                  </a:lnTo>
                  <a:lnTo>
                    <a:pt x="156" y="213"/>
                  </a:lnTo>
                  <a:lnTo>
                    <a:pt x="156" y="214"/>
                  </a:lnTo>
                  <a:lnTo>
                    <a:pt x="157" y="214"/>
                  </a:lnTo>
                  <a:lnTo>
                    <a:pt x="157" y="214"/>
                  </a:lnTo>
                  <a:lnTo>
                    <a:pt x="158" y="214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0" y="215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73" y="215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5" y="214"/>
                  </a:lnTo>
                  <a:lnTo>
                    <a:pt x="175" y="214"/>
                  </a:lnTo>
                  <a:lnTo>
                    <a:pt x="175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79" y="215"/>
                  </a:lnTo>
                  <a:lnTo>
                    <a:pt x="191" y="215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167" y="183"/>
                  </a:move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6"/>
                  </a:lnTo>
                  <a:lnTo>
                    <a:pt x="175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7" y="189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8" y="191"/>
                  </a:lnTo>
                  <a:lnTo>
                    <a:pt x="178" y="192"/>
                  </a:lnTo>
                  <a:lnTo>
                    <a:pt x="178" y="193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6" y="199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6" y="200"/>
                  </a:lnTo>
                  <a:lnTo>
                    <a:pt x="175" y="200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70" y="204"/>
                  </a:lnTo>
                  <a:lnTo>
                    <a:pt x="169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7" y="204"/>
                  </a:lnTo>
                  <a:lnTo>
                    <a:pt x="167" y="204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2" y="203"/>
                  </a:lnTo>
                  <a:lnTo>
                    <a:pt x="162" y="203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8" y="199"/>
                  </a:lnTo>
                  <a:lnTo>
                    <a:pt x="158" y="198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7" y="196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3"/>
                  </a:lnTo>
                  <a:lnTo>
                    <a:pt x="157" y="193"/>
                  </a:lnTo>
                  <a:lnTo>
                    <a:pt x="157" y="192"/>
                  </a:lnTo>
                  <a:lnTo>
                    <a:pt x="157" y="191"/>
                  </a:lnTo>
                  <a:lnTo>
                    <a:pt x="157" y="191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2" y="185"/>
                  </a:lnTo>
                  <a:lnTo>
                    <a:pt x="162" y="184"/>
                  </a:lnTo>
                  <a:lnTo>
                    <a:pt x="163" y="184"/>
                  </a:lnTo>
                  <a:lnTo>
                    <a:pt x="163" y="183"/>
                  </a:lnTo>
                  <a:lnTo>
                    <a:pt x="163" y="183"/>
                  </a:lnTo>
                  <a:lnTo>
                    <a:pt x="164" y="183"/>
                  </a:lnTo>
                  <a:lnTo>
                    <a:pt x="164" y="183"/>
                  </a:lnTo>
                  <a:lnTo>
                    <a:pt x="165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3"/>
                  </a:lnTo>
                  <a:close/>
                  <a:moveTo>
                    <a:pt x="243" y="159"/>
                  </a:moveTo>
                  <a:lnTo>
                    <a:pt x="231" y="159"/>
                  </a:lnTo>
                  <a:lnTo>
                    <a:pt x="231" y="176"/>
                  </a:lnTo>
                  <a:lnTo>
                    <a:pt x="230" y="176"/>
                  </a:lnTo>
                  <a:lnTo>
                    <a:pt x="229" y="175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4"/>
                  </a:lnTo>
                  <a:lnTo>
                    <a:pt x="227" y="174"/>
                  </a:lnTo>
                  <a:lnTo>
                    <a:pt x="227" y="174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4" y="172"/>
                  </a:lnTo>
                  <a:lnTo>
                    <a:pt x="224" y="172"/>
                  </a:lnTo>
                  <a:lnTo>
                    <a:pt x="223" y="172"/>
                  </a:lnTo>
                  <a:lnTo>
                    <a:pt x="222" y="172"/>
                  </a:lnTo>
                  <a:lnTo>
                    <a:pt x="222" y="171"/>
                  </a:lnTo>
                  <a:lnTo>
                    <a:pt x="221" y="171"/>
                  </a:lnTo>
                  <a:lnTo>
                    <a:pt x="221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9" y="171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7" y="171"/>
                  </a:lnTo>
                  <a:lnTo>
                    <a:pt x="216" y="171"/>
                  </a:lnTo>
                  <a:lnTo>
                    <a:pt x="216" y="171"/>
                  </a:lnTo>
                  <a:lnTo>
                    <a:pt x="215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2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1" y="172"/>
                  </a:lnTo>
                  <a:lnTo>
                    <a:pt x="210" y="172"/>
                  </a:lnTo>
                  <a:lnTo>
                    <a:pt x="210" y="173"/>
                  </a:lnTo>
                  <a:lnTo>
                    <a:pt x="209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6" y="174"/>
                  </a:lnTo>
                  <a:lnTo>
                    <a:pt x="206" y="175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04" y="176"/>
                  </a:lnTo>
                  <a:lnTo>
                    <a:pt x="203" y="176"/>
                  </a:lnTo>
                  <a:lnTo>
                    <a:pt x="203" y="177"/>
                  </a:lnTo>
                  <a:lnTo>
                    <a:pt x="203" y="178"/>
                  </a:lnTo>
                  <a:lnTo>
                    <a:pt x="202" y="178"/>
                  </a:lnTo>
                  <a:lnTo>
                    <a:pt x="202" y="179"/>
                  </a:lnTo>
                  <a:lnTo>
                    <a:pt x="201" y="179"/>
                  </a:lnTo>
                  <a:lnTo>
                    <a:pt x="201" y="180"/>
                  </a:lnTo>
                  <a:lnTo>
                    <a:pt x="201" y="181"/>
                  </a:lnTo>
                  <a:lnTo>
                    <a:pt x="200" y="181"/>
                  </a:lnTo>
                  <a:lnTo>
                    <a:pt x="200" y="182"/>
                  </a:lnTo>
                  <a:lnTo>
                    <a:pt x="199" y="182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98" y="186"/>
                  </a:lnTo>
                  <a:lnTo>
                    <a:pt x="198" y="186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8"/>
                  </a:lnTo>
                  <a:lnTo>
                    <a:pt x="197" y="189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1"/>
                  </a:lnTo>
                  <a:lnTo>
                    <a:pt x="197" y="192"/>
                  </a:lnTo>
                  <a:lnTo>
                    <a:pt x="197" y="193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7" y="195"/>
                  </a:lnTo>
                  <a:lnTo>
                    <a:pt x="197" y="196"/>
                  </a:lnTo>
                  <a:lnTo>
                    <a:pt x="197" y="197"/>
                  </a:lnTo>
                  <a:lnTo>
                    <a:pt x="197" y="198"/>
                  </a:lnTo>
                  <a:lnTo>
                    <a:pt x="197" y="198"/>
                  </a:lnTo>
                  <a:lnTo>
                    <a:pt x="198" y="199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199" y="203"/>
                  </a:lnTo>
                  <a:lnTo>
                    <a:pt x="199" y="204"/>
                  </a:lnTo>
                  <a:lnTo>
                    <a:pt x="199" y="204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201" y="207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3" y="210"/>
                  </a:lnTo>
                  <a:lnTo>
                    <a:pt x="204" y="211"/>
                  </a:lnTo>
                  <a:lnTo>
                    <a:pt x="205" y="211"/>
                  </a:lnTo>
                  <a:lnTo>
                    <a:pt x="205" y="212"/>
                  </a:lnTo>
                  <a:lnTo>
                    <a:pt x="206" y="212"/>
                  </a:lnTo>
                  <a:lnTo>
                    <a:pt x="206" y="213"/>
                  </a:lnTo>
                  <a:lnTo>
                    <a:pt x="207" y="213"/>
                  </a:lnTo>
                  <a:lnTo>
                    <a:pt x="208" y="213"/>
                  </a:lnTo>
                  <a:lnTo>
                    <a:pt x="208" y="213"/>
                  </a:lnTo>
                  <a:lnTo>
                    <a:pt x="209" y="214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1" y="214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213" y="215"/>
                  </a:lnTo>
                  <a:lnTo>
                    <a:pt x="213" y="216"/>
                  </a:lnTo>
                  <a:lnTo>
                    <a:pt x="214" y="216"/>
                  </a:lnTo>
                  <a:lnTo>
                    <a:pt x="215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7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8" y="216"/>
                  </a:lnTo>
                  <a:lnTo>
                    <a:pt x="219" y="216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3" y="216"/>
                  </a:lnTo>
                  <a:lnTo>
                    <a:pt x="223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5" y="214"/>
                  </a:lnTo>
                  <a:lnTo>
                    <a:pt x="226" y="214"/>
                  </a:lnTo>
                  <a:lnTo>
                    <a:pt x="226" y="214"/>
                  </a:lnTo>
                  <a:lnTo>
                    <a:pt x="227" y="214"/>
                  </a:lnTo>
                  <a:lnTo>
                    <a:pt x="227" y="214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28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1" y="210"/>
                  </a:lnTo>
                  <a:lnTo>
                    <a:pt x="231" y="210"/>
                  </a:lnTo>
                  <a:lnTo>
                    <a:pt x="231" y="215"/>
                  </a:lnTo>
                  <a:lnTo>
                    <a:pt x="243" y="215"/>
                  </a:lnTo>
                  <a:lnTo>
                    <a:pt x="243" y="159"/>
                  </a:lnTo>
                  <a:lnTo>
                    <a:pt x="243" y="159"/>
                  </a:lnTo>
                  <a:close/>
                  <a:moveTo>
                    <a:pt x="220" y="183"/>
                  </a:move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5" y="184"/>
                  </a:lnTo>
                  <a:lnTo>
                    <a:pt x="225" y="184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29" y="188"/>
                  </a:lnTo>
                  <a:lnTo>
                    <a:pt x="229" y="189"/>
                  </a:lnTo>
                  <a:lnTo>
                    <a:pt x="230" y="189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31" y="192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5"/>
                  </a:lnTo>
                  <a:lnTo>
                    <a:pt x="231" y="196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29" y="198"/>
                  </a:lnTo>
                  <a:lnTo>
                    <a:pt x="229" y="198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9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27" y="201"/>
                  </a:lnTo>
                  <a:lnTo>
                    <a:pt x="227" y="202"/>
                  </a:lnTo>
                  <a:lnTo>
                    <a:pt x="227" y="202"/>
                  </a:lnTo>
                  <a:lnTo>
                    <a:pt x="226" y="202"/>
                  </a:lnTo>
                  <a:lnTo>
                    <a:pt x="226" y="203"/>
                  </a:lnTo>
                  <a:lnTo>
                    <a:pt x="225" y="203"/>
                  </a:lnTo>
                  <a:lnTo>
                    <a:pt x="225" y="203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3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1" y="204"/>
                  </a:lnTo>
                  <a:lnTo>
                    <a:pt x="221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19" y="204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7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3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lnTo>
                    <a:pt x="211" y="200"/>
                  </a:lnTo>
                  <a:lnTo>
                    <a:pt x="211" y="200"/>
                  </a:lnTo>
                  <a:lnTo>
                    <a:pt x="210" y="199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6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3"/>
                  </a:lnTo>
                  <a:lnTo>
                    <a:pt x="210" y="193"/>
                  </a:lnTo>
                  <a:lnTo>
                    <a:pt x="210" y="192"/>
                  </a:lnTo>
                  <a:lnTo>
                    <a:pt x="210" y="191"/>
                  </a:lnTo>
                  <a:lnTo>
                    <a:pt x="210" y="191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89"/>
                  </a:lnTo>
                  <a:lnTo>
                    <a:pt x="210" y="189"/>
                  </a:lnTo>
                  <a:lnTo>
                    <a:pt x="210" y="188"/>
                  </a:lnTo>
                  <a:lnTo>
                    <a:pt x="211" y="188"/>
                  </a:lnTo>
                  <a:lnTo>
                    <a:pt x="211" y="187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4" y="185"/>
                  </a:lnTo>
                  <a:lnTo>
                    <a:pt x="215" y="185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3"/>
                  </a:lnTo>
                  <a:lnTo>
                    <a:pt x="216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8" y="183"/>
                  </a:lnTo>
                  <a:lnTo>
                    <a:pt x="219" y="183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0" y="183"/>
                  </a:lnTo>
                  <a:close/>
                  <a:moveTo>
                    <a:pt x="279" y="202"/>
                  </a:move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7" y="202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6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4"/>
                  </a:lnTo>
                  <a:lnTo>
                    <a:pt x="275" y="205"/>
                  </a:lnTo>
                  <a:lnTo>
                    <a:pt x="275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2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5"/>
                  </a:lnTo>
                  <a:lnTo>
                    <a:pt x="271" y="206"/>
                  </a:lnTo>
                  <a:lnTo>
                    <a:pt x="270" y="205"/>
                  </a:lnTo>
                  <a:lnTo>
                    <a:pt x="270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9" y="205"/>
                  </a:lnTo>
                  <a:lnTo>
                    <a:pt x="268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7" y="205"/>
                  </a:lnTo>
                  <a:lnTo>
                    <a:pt x="266" y="205"/>
                  </a:lnTo>
                  <a:lnTo>
                    <a:pt x="266" y="205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4" y="204"/>
                  </a:lnTo>
                  <a:lnTo>
                    <a:pt x="264" y="203"/>
                  </a:lnTo>
                  <a:lnTo>
                    <a:pt x="264" y="203"/>
                  </a:lnTo>
                  <a:lnTo>
                    <a:pt x="264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2"/>
                  </a:lnTo>
                  <a:lnTo>
                    <a:pt x="263" y="201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200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62" y="198"/>
                  </a:lnTo>
                  <a:lnTo>
                    <a:pt x="293" y="198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7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3"/>
                  </a:lnTo>
                  <a:lnTo>
                    <a:pt x="293" y="193"/>
                  </a:lnTo>
                  <a:lnTo>
                    <a:pt x="293" y="191"/>
                  </a:lnTo>
                  <a:lnTo>
                    <a:pt x="293" y="191"/>
                  </a:lnTo>
                  <a:lnTo>
                    <a:pt x="293" y="190"/>
                  </a:lnTo>
                  <a:lnTo>
                    <a:pt x="293" y="189"/>
                  </a:lnTo>
                  <a:lnTo>
                    <a:pt x="292" y="189"/>
                  </a:lnTo>
                  <a:lnTo>
                    <a:pt x="292" y="188"/>
                  </a:lnTo>
                  <a:lnTo>
                    <a:pt x="292" y="187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2" y="185"/>
                  </a:lnTo>
                  <a:lnTo>
                    <a:pt x="291" y="184"/>
                  </a:lnTo>
                  <a:lnTo>
                    <a:pt x="290" y="183"/>
                  </a:lnTo>
                  <a:lnTo>
                    <a:pt x="290" y="183"/>
                  </a:lnTo>
                  <a:lnTo>
                    <a:pt x="290" y="182"/>
                  </a:lnTo>
                  <a:lnTo>
                    <a:pt x="290" y="182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88" y="180"/>
                  </a:lnTo>
                  <a:lnTo>
                    <a:pt x="288" y="179"/>
                  </a:lnTo>
                  <a:lnTo>
                    <a:pt x="288" y="179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86" y="178"/>
                  </a:lnTo>
                  <a:lnTo>
                    <a:pt x="286" y="177"/>
                  </a:lnTo>
                  <a:lnTo>
                    <a:pt x="285" y="176"/>
                  </a:lnTo>
                  <a:lnTo>
                    <a:pt x="285" y="176"/>
                  </a:lnTo>
                  <a:lnTo>
                    <a:pt x="284" y="175"/>
                  </a:lnTo>
                  <a:lnTo>
                    <a:pt x="283" y="175"/>
                  </a:lnTo>
                  <a:lnTo>
                    <a:pt x="283" y="175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1" y="174"/>
                  </a:lnTo>
                  <a:lnTo>
                    <a:pt x="281" y="173"/>
                  </a:lnTo>
                  <a:lnTo>
                    <a:pt x="280" y="173"/>
                  </a:lnTo>
                  <a:lnTo>
                    <a:pt x="279" y="172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7" y="172"/>
                  </a:lnTo>
                  <a:lnTo>
                    <a:pt x="276" y="172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4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2"/>
                  </a:lnTo>
                  <a:lnTo>
                    <a:pt x="265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63" y="172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1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9" y="175"/>
                  </a:lnTo>
                  <a:lnTo>
                    <a:pt x="259" y="175"/>
                  </a:lnTo>
                  <a:lnTo>
                    <a:pt x="258" y="175"/>
                  </a:lnTo>
                  <a:lnTo>
                    <a:pt x="258" y="176"/>
                  </a:lnTo>
                  <a:lnTo>
                    <a:pt x="257" y="176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4" y="179"/>
                  </a:lnTo>
                  <a:lnTo>
                    <a:pt x="254" y="180"/>
                  </a:lnTo>
                  <a:lnTo>
                    <a:pt x="253" y="181"/>
                  </a:lnTo>
                  <a:lnTo>
                    <a:pt x="253" y="181"/>
                  </a:lnTo>
                  <a:lnTo>
                    <a:pt x="252" y="182"/>
                  </a:lnTo>
                  <a:lnTo>
                    <a:pt x="252" y="182"/>
                  </a:lnTo>
                  <a:lnTo>
                    <a:pt x="252" y="183"/>
                  </a:lnTo>
                  <a:lnTo>
                    <a:pt x="252" y="183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6"/>
                  </a:lnTo>
                  <a:lnTo>
                    <a:pt x="251" y="186"/>
                  </a:lnTo>
                  <a:lnTo>
                    <a:pt x="250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9"/>
                  </a:lnTo>
                  <a:lnTo>
                    <a:pt x="250" y="190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2"/>
                  </a:lnTo>
                  <a:lnTo>
                    <a:pt x="250" y="193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0" y="196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50" y="198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1" y="201"/>
                  </a:lnTo>
                  <a:lnTo>
                    <a:pt x="251" y="201"/>
                  </a:lnTo>
                  <a:lnTo>
                    <a:pt x="251" y="202"/>
                  </a:lnTo>
                  <a:lnTo>
                    <a:pt x="251" y="203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3" y="206"/>
                  </a:lnTo>
                  <a:lnTo>
                    <a:pt x="254" y="206"/>
                  </a:lnTo>
                  <a:lnTo>
                    <a:pt x="254" y="207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5" y="209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6" y="210"/>
                  </a:lnTo>
                  <a:lnTo>
                    <a:pt x="257" y="211"/>
                  </a:lnTo>
                  <a:lnTo>
                    <a:pt x="258" y="211"/>
                  </a:lnTo>
                  <a:lnTo>
                    <a:pt x="258" y="212"/>
                  </a:lnTo>
                  <a:lnTo>
                    <a:pt x="259" y="212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1" y="213"/>
                  </a:lnTo>
                  <a:lnTo>
                    <a:pt x="262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lnTo>
                    <a:pt x="264" y="215"/>
                  </a:lnTo>
                  <a:lnTo>
                    <a:pt x="265" y="215"/>
                  </a:lnTo>
                  <a:lnTo>
                    <a:pt x="266" y="215"/>
                  </a:lnTo>
                  <a:lnTo>
                    <a:pt x="267" y="216"/>
                  </a:lnTo>
                  <a:lnTo>
                    <a:pt x="267" y="216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1" y="216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5" y="216"/>
                  </a:lnTo>
                  <a:lnTo>
                    <a:pt x="275" y="216"/>
                  </a:lnTo>
                  <a:lnTo>
                    <a:pt x="276" y="215"/>
                  </a:lnTo>
                  <a:lnTo>
                    <a:pt x="277" y="215"/>
                  </a:lnTo>
                  <a:lnTo>
                    <a:pt x="278" y="215"/>
                  </a:lnTo>
                  <a:lnTo>
                    <a:pt x="278" y="214"/>
                  </a:lnTo>
                  <a:lnTo>
                    <a:pt x="279" y="214"/>
                  </a:lnTo>
                  <a:lnTo>
                    <a:pt x="280" y="214"/>
                  </a:lnTo>
                  <a:lnTo>
                    <a:pt x="280" y="214"/>
                  </a:lnTo>
                  <a:lnTo>
                    <a:pt x="281" y="213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2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5" y="211"/>
                  </a:lnTo>
                  <a:lnTo>
                    <a:pt x="285" y="210"/>
                  </a:lnTo>
                  <a:lnTo>
                    <a:pt x="285" y="210"/>
                  </a:lnTo>
                  <a:lnTo>
                    <a:pt x="286" y="209"/>
                  </a:lnTo>
                  <a:lnTo>
                    <a:pt x="287" y="209"/>
                  </a:lnTo>
                  <a:lnTo>
                    <a:pt x="287" y="209"/>
                  </a:lnTo>
                  <a:lnTo>
                    <a:pt x="288" y="208"/>
                  </a:lnTo>
                  <a:lnTo>
                    <a:pt x="288" y="208"/>
                  </a:lnTo>
                  <a:lnTo>
                    <a:pt x="288" y="207"/>
                  </a:lnTo>
                  <a:lnTo>
                    <a:pt x="289" y="206"/>
                  </a:lnTo>
                  <a:lnTo>
                    <a:pt x="289" y="206"/>
                  </a:lnTo>
                  <a:lnTo>
                    <a:pt x="290" y="205"/>
                  </a:lnTo>
                  <a:lnTo>
                    <a:pt x="290" y="204"/>
                  </a:lnTo>
                  <a:lnTo>
                    <a:pt x="290" y="204"/>
                  </a:lnTo>
                  <a:lnTo>
                    <a:pt x="291" y="203"/>
                  </a:lnTo>
                  <a:lnTo>
                    <a:pt x="292" y="202"/>
                  </a:lnTo>
                  <a:lnTo>
                    <a:pt x="292" y="202"/>
                  </a:lnTo>
                  <a:lnTo>
                    <a:pt x="279" y="202"/>
                  </a:lnTo>
                  <a:lnTo>
                    <a:pt x="279" y="202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2" y="187"/>
                  </a:lnTo>
                  <a:lnTo>
                    <a:pt x="262" y="187"/>
                  </a:lnTo>
                  <a:lnTo>
                    <a:pt x="262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4" y="185"/>
                  </a:lnTo>
                  <a:lnTo>
                    <a:pt x="264" y="184"/>
                  </a:lnTo>
                  <a:lnTo>
                    <a:pt x="265" y="184"/>
                  </a:lnTo>
                  <a:lnTo>
                    <a:pt x="265" y="183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7" y="183"/>
                  </a:lnTo>
                  <a:lnTo>
                    <a:pt x="267" y="183"/>
                  </a:lnTo>
                  <a:lnTo>
                    <a:pt x="267" y="182"/>
                  </a:lnTo>
                  <a:lnTo>
                    <a:pt x="268" y="182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5" y="182"/>
                  </a:lnTo>
                  <a:lnTo>
                    <a:pt x="275" y="183"/>
                  </a:lnTo>
                  <a:lnTo>
                    <a:pt x="275" y="183"/>
                  </a:lnTo>
                  <a:lnTo>
                    <a:pt x="276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78" y="184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79" y="187"/>
                  </a:lnTo>
                  <a:lnTo>
                    <a:pt x="280" y="187"/>
                  </a:lnTo>
                  <a:lnTo>
                    <a:pt x="280" y="187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80" y="189"/>
                  </a:lnTo>
                  <a:lnTo>
                    <a:pt x="281" y="189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301" y="215"/>
                  </a:moveTo>
                  <a:lnTo>
                    <a:pt x="313" y="215"/>
                  </a:lnTo>
                  <a:lnTo>
                    <a:pt x="313" y="191"/>
                  </a:lnTo>
                  <a:lnTo>
                    <a:pt x="313" y="191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90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13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4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6"/>
                  </a:lnTo>
                  <a:lnTo>
                    <a:pt x="315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7" y="185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9" y="185"/>
                  </a:lnTo>
                  <a:lnTo>
                    <a:pt x="319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1" y="184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3" y="184"/>
                  </a:lnTo>
                  <a:lnTo>
                    <a:pt x="323" y="184"/>
                  </a:lnTo>
                  <a:lnTo>
                    <a:pt x="323" y="171"/>
                  </a:lnTo>
                  <a:lnTo>
                    <a:pt x="323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1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1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9" y="172"/>
                  </a:lnTo>
                  <a:lnTo>
                    <a:pt x="318" y="172"/>
                  </a:lnTo>
                  <a:lnTo>
                    <a:pt x="318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3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2" y="177"/>
                  </a:lnTo>
                  <a:lnTo>
                    <a:pt x="312" y="173"/>
                  </a:lnTo>
                  <a:lnTo>
                    <a:pt x="301" y="173"/>
                  </a:lnTo>
                  <a:lnTo>
                    <a:pt x="301" y="215"/>
                  </a:lnTo>
                  <a:lnTo>
                    <a:pt x="301" y="215"/>
                  </a:lnTo>
                  <a:close/>
                  <a:moveTo>
                    <a:pt x="359" y="185"/>
                  </a:moveTo>
                  <a:lnTo>
                    <a:pt x="359" y="184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3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9" y="182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1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80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9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8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4" y="175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3" y="174"/>
                  </a:lnTo>
                  <a:lnTo>
                    <a:pt x="353" y="174"/>
                  </a:lnTo>
                  <a:lnTo>
                    <a:pt x="352" y="173"/>
                  </a:lnTo>
                  <a:lnTo>
                    <a:pt x="351" y="173"/>
                  </a:lnTo>
                  <a:lnTo>
                    <a:pt x="351" y="173"/>
                  </a:lnTo>
                  <a:lnTo>
                    <a:pt x="350" y="172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7" y="171"/>
                  </a:lnTo>
                  <a:lnTo>
                    <a:pt x="347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5" y="171"/>
                  </a:lnTo>
                  <a:lnTo>
                    <a:pt x="344" y="171"/>
                  </a:lnTo>
                  <a:lnTo>
                    <a:pt x="344" y="171"/>
                  </a:lnTo>
                  <a:lnTo>
                    <a:pt x="343" y="171"/>
                  </a:lnTo>
                  <a:lnTo>
                    <a:pt x="343" y="171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40" y="171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7" y="172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3" y="174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30" y="178"/>
                  </a:lnTo>
                  <a:lnTo>
                    <a:pt x="329" y="178"/>
                  </a:lnTo>
                  <a:lnTo>
                    <a:pt x="328" y="179"/>
                  </a:lnTo>
                  <a:lnTo>
                    <a:pt x="328" y="179"/>
                  </a:lnTo>
                  <a:lnTo>
                    <a:pt x="328" y="180"/>
                  </a:lnTo>
                  <a:lnTo>
                    <a:pt x="328" y="180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8" y="181"/>
                  </a:lnTo>
                  <a:lnTo>
                    <a:pt x="327" y="182"/>
                  </a:lnTo>
                  <a:lnTo>
                    <a:pt x="327" y="182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3"/>
                  </a:lnTo>
                  <a:lnTo>
                    <a:pt x="327" y="184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5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8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0"/>
                  </a:lnTo>
                  <a:lnTo>
                    <a:pt x="328" y="191"/>
                  </a:lnTo>
                  <a:lnTo>
                    <a:pt x="328" y="191"/>
                  </a:lnTo>
                  <a:lnTo>
                    <a:pt x="329" y="191"/>
                  </a:lnTo>
                  <a:lnTo>
                    <a:pt x="329" y="192"/>
                  </a:lnTo>
                  <a:lnTo>
                    <a:pt x="330" y="192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31" y="193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1" y="194"/>
                  </a:lnTo>
                  <a:lnTo>
                    <a:pt x="332" y="194"/>
                  </a:lnTo>
                  <a:lnTo>
                    <a:pt x="332" y="195"/>
                  </a:lnTo>
                  <a:lnTo>
                    <a:pt x="332" y="195"/>
                  </a:lnTo>
                  <a:lnTo>
                    <a:pt x="333" y="195"/>
                  </a:lnTo>
                  <a:lnTo>
                    <a:pt x="334" y="195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4" y="196"/>
                  </a:lnTo>
                  <a:lnTo>
                    <a:pt x="335" y="196"/>
                  </a:lnTo>
                  <a:lnTo>
                    <a:pt x="335" y="196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7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8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40" y="197"/>
                  </a:lnTo>
                  <a:lnTo>
                    <a:pt x="340" y="197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2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3" y="198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4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5" y="199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0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7" y="201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9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3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48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5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5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4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3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6"/>
                  </a:lnTo>
                  <a:lnTo>
                    <a:pt x="342" y="205"/>
                  </a:lnTo>
                  <a:lnTo>
                    <a:pt x="341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3"/>
                  </a:lnTo>
                  <a:lnTo>
                    <a:pt x="339" y="203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39" y="202"/>
                  </a:lnTo>
                  <a:lnTo>
                    <a:pt x="327" y="202"/>
                  </a:lnTo>
                  <a:lnTo>
                    <a:pt x="327" y="202"/>
                  </a:lnTo>
                  <a:lnTo>
                    <a:pt x="327" y="203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5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7" y="207"/>
                  </a:lnTo>
                  <a:lnTo>
                    <a:pt x="328" y="207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28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0"/>
                  </a:lnTo>
                  <a:lnTo>
                    <a:pt x="330" y="211"/>
                  </a:lnTo>
                  <a:lnTo>
                    <a:pt x="331" y="211"/>
                  </a:lnTo>
                  <a:lnTo>
                    <a:pt x="331" y="211"/>
                  </a:lnTo>
                  <a:lnTo>
                    <a:pt x="331" y="212"/>
                  </a:lnTo>
                  <a:lnTo>
                    <a:pt x="331" y="212"/>
                  </a:lnTo>
                  <a:lnTo>
                    <a:pt x="332" y="212"/>
                  </a:lnTo>
                  <a:lnTo>
                    <a:pt x="332" y="213"/>
                  </a:lnTo>
                  <a:lnTo>
                    <a:pt x="332" y="213"/>
                  </a:lnTo>
                  <a:lnTo>
                    <a:pt x="333" y="213"/>
                  </a:lnTo>
                  <a:lnTo>
                    <a:pt x="334" y="213"/>
                  </a:lnTo>
                  <a:lnTo>
                    <a:pt x="334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6" y="214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9" y="216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341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4" y="216"/>
                  </a:lnTo>
                  <a:lnTo>
                    <a:pt x="344" y="216"/>
                  </a:lnTo>
                  <a:lnTo>
                    <a:pt x="345" y="216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8" y="215"/>
                  </a:lnTo>
                  <a:lnTo>
                    <a:pt x="349" y="215"/>
                  </a:lnTo>
                  <a:lnTo>
                    <a:pt x="349" y="215"/>
                  </a:lnTo>
                  <a:lnTo>
                    <a:pt x="350" y="215"/>
                  </a:lnTo>
                  <a:lnTo>
                    <a:pt x="350" y="215"/>
                  </a:lnTo>
                  <a:lnTo>
                    <a:pt x="350" y="214"/>
                  </a:lnTo>
                  <a:lnTo>
                    <a:pt x="351" y="214"/>
                  </a:lnTo>
                  <a:lnTo>
                    <a:pt x="351" y="214"/>
                  </a:lnTo>
                  <a:lnTo>
                    <a:pt x="352" y="214"/>
                  </a:lnTo>
                  <a:lnTo>
                    <a:pt x="353" y="214"/>
                  </a:lnTo>
                  <a:lnTo>
                    <a:pt x="353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4" y="213"/>
                  </a:lnTo>
                  <a:lnTo>
                    <a:pt x="355" y="212"/>
                  </a:lnTo>
                  <a:lnTo>
                    <a:pt x="355" y="212"/>
                  </a:lnTo>
                  <a:lnTo>
                    <a:pt x="356" y="212"/>
                  </a:lnTo>
                  <a:lnTo>
                    <a:pt x="356" y="212"/>
                  </a:lnTo>
                  <a:lnTo>
                    <a:pt x="357" y="211"/>
                  </a:lnTo>
                  <a:lnTo>
                    <a:pt x="357" y="211"/>
                  </a:lnTo>
                  <a:lnTo>
                    <a:pt x="357" y="210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8" y="209"/>
                  </a:lnTo>
                  <a:lnTo>
                    <a:pt x="358" y="209"/>
                  </a:lnTo>
                  <a:lnTo>
                    <a:pt x="359" y="209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7"/>
                  </a:lnTo>
                  <a:lnTo>
                    <a:pt x="359" y="206"/>
                  </a:lnTo>
                  <a:lnTo>
                    <a:pt x="360" y="206"/>
                  </a:lnTo>
                  <a:lnTo>
                    <a:pt x="360" y="205"/>
                  </a:lnTo>
                  <a:lnTo>
                    <a:pt x="360" y="205"/>
                  </a:lnTo>
                  <a:lnTo>
                    <a:pt x="361" y="205"/>
                  </a:lnTo>
                  <a:lnTo>
                    <a:pt x="361" y="204"/>
                  </a:lnTo>
                  <a:lnTo>
                    <a:pt x="361" y="204"/>
                  </a:lnTo>
                  <a:lnTo>
                    <a:pt x="361" y="203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2"/>
                  </a:lnTo>
                  <a:lnTo>
                    <a:pt x="361" y="201"/>
                  </a:lnTo>
                  <a:lnTo>
                    <a:pt x="361" y="201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200"/>
                  </a:lnTo>
                  <a:lnTo>
                    <a:pt x="361" y="199"/>
                  </a:lnTo>
                  <a:lnTo>
                    <a:pt x="361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8"/>
                  </a:lnTo>
                  <a:lnTo>
                    <a:pt x="360" y="197"/>
                  </a:lnTo>
                  <a:lnTo>
                    <a:pt x="360" y="197"/>
                  </a:lnTo>
                  <a:lnTo>
                    <a:pt x="359" y="197"/>
                  </a:lnTo>
                  <a:lnTo>
                    <a:pt x="359" y="196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8" y="195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3"/>
                  </a:lnTo>
                  <a:lnTo>
                    <a:pt x="356" y="192"/>
                  </a:lnTo>
                  <a:lnTo>
                    <a:pt x="356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2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1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2" y="190"/>
                  </a:lnTo>
                  <a:lnTo>
                    <a:pt x="352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0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9" y="189"/>
                  </a:lnTo>
                  <a:lnTo>
                    <a:pt x="348" y="189"/>
                  </a:lnTo>
                  <a:lnTo>
                    <a:pt x="348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7" y="189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46" y="188"/>
                  </a:lnTo>
                  <a:lnTo>
                    <a:pt x="345" y="188"/>
                  </a:lnTo>
                  <a:lnTo>
                    <a:pt x="344" y="188"/>
                  </a:lnTo>
                  <a:lnTo>
                    <a:pt x="344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5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4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0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2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4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5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6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3"/>
                  </a:lnTo>
                  <a:lnTo>
                    <a:pt x="347" y="184"/>
                  </a:lnTo>
                  <a:lnTo>
                    <a:pt x="347" y="184"/>
                  </a:lnTo>
                  <a:lnTo>
                    <a:pt x="347" y="185"/>
                  </a:lnTo>
                  <a:lnTo>
                    <a:pt x="359" y="185"/>
                  </a:lnTo>
                  <a:lnTo>
                    <a:pt x="359" y="185"/>
                  </a:lnTo>
                  <a:close/>
                  <a:moveTo>
                    <a:pt x="367" y="215"/>
                  </a:moveTo>
                  <a:lnTo>
                    <a:pt x="380" y="215"/>
                  </a:lnTo>
                  <a:lnTo>
                    <a:pt x="380" y="191"/>
                  </a:lnTo>
                  <a:lnTo>
                    <a:pt x="379" y="191"/>
                  </a:lnTo>
                  <a:lnTo>
                    <a:pt x="380" y="191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80" y="190"/>
                  </a:lnTo>
                  <a:lnTo>
                    <a:pt x="379" y="190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79" y="189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8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7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6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1" y="185"/>
                  </a:lnTo>
                  <a:lnTo>
                    <a:pt x="382" y="185"/>
                  </a:lnTo>
                  <a:lnTo>
                    <a:pt x="382" y="185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3" y="184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3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4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5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7" y="183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89" y="183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1" y="185"/>
                  </a:lnTo>
                  <a:lnTo>
                    <a:pt x="391" y="185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2" y="187"/>
                  </a:lnTo>
                  <a:lnTo>
                    <a:pt x="392" y="187"/>
                  </a:lnTo>
                  <a:lnTo>
                    <a:pt x="393" y="188"/>
                  </a:lnTo>
                  <a:lnTo>
                    <a:pt x="393" y="189"/>
                  </a:lnTo>
                  <a:lnTo>
                    <a:pt x="393" y="189"/>
                  </a:lnTo>
                  <a:lnTo>
                    <a:pt x="393" y="190"/>
                  </a:lnTo>
                  <a:lnTo>
                    <a:pt x="393" y="190"/>
                  </a:lnTo>
                  <a:lnTo>
                    <a:pt x="393" y="191"/>
                  </a:lnTo>
                  <a:lnTo>
                    <a:pt x="393" y="192"/>
                  </a:lnTo>
                  <a:lnTo>
                    <a:pt x="393" y="215"/>
                  </a:lnTo>
                  <a:lnTo>
                    <a:pt x="406" y="215"/>
                  </a:lnTo>
                  <a:lnTo>
                    <a:pt x="406" y="191"/>
                  </a:lnTo>
                  <a:lnTo>
                    <a:pt x="405" y="191"/>
                  </a:lnTo>
                  <a:lnTo>
                    <a:pt x="405" y="190"/>
                  </a:lnTo>
                  <a:lnTo>
                    <a:pt x="405" y="190"/>
                  </a:lnTo>
                  <a:lnTo>
                    <a:pt x="405" y="189"/>
                  </a:lnTo>
                  <a:lnTo>
                    <a:pt x="405" y="189"/>
                  </a:lnTo>
                  <a:lnTo>
                    <a:pt x="405" y="188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7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5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3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5" y="182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8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7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1" y="175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399" y="174"/>
                  </a:lnTo>
                  <a:lnTo>
                    <a:pt x="399" y="173"/>
                  </a:lnTo>
                  <a:lnTo>
                    <a:pt x="398" y="173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396" y="172"/>
                  </a:lnTo>
                  <a:lnTo>
                    <a:pt x="396" y="172"/>
                  </a:lnTo>
                  <a:lnTo>
                    <a:pt x="395" y="172"/>
                  </a:lnTo>
                  <a:lnTo>
                    <a:pt x="395" y="172"/>
                  </a:lnTo>
                  <a:lnTo>
                    <a:pt x="394" y="171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0" y="171"/>
                  </a:lnTo>
                  <a:lnTo>
                    <a:pt x="389" y="171"/>
                  </a:lnTo>
                  <a:lnTo>
                    <a:pt x="389" y="171"/>
                  </a:lnTo>
                  <a:lnTo>
                    <a:pt x="388" y="171"/>
                  </a:lnTo>
                  <a:lnTo>
                    <a:pt x="388" y="171"/>
                  </a:lnTo>
                  <a:lnTo>
                    <a:pt x="387" y="171"/>
                  </a:lnTo>
                  <a:lnTo>
                    <a:pt x="387" y="171"/>
                  </a:lnTo>
                  <a:lnTo>
                    <a:pt x="386" y="172"/>
                  </a:lnTo>
                  <a:lnTo>
                    <a:pt x="385" y="172"/>
                  </a:lnTo>
                  <a:lnTo>
                    <a:pt x="385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4" y="172"/>
                  </a:lnTo>
                  <a:lnTo>
                    <a:pt x="383" y="173"/>
                  </a:lnTo>
                  <a:lnTo>
                    <a:pt x="382" y="173"/>
                  </a:lnTo>
                  <a:lnTo>
                    <a:pt x="382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4"/>
                  </a:lnTo>
                  <a:lnTo>
                    <a:pt x="381" y="175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80" y="176"/>
                  </a:lnTo>
                  <a:lnTo>
                    <a:pt x="380" y="176"/>
                  </a:lnTo>
                  <a:lnTo>
                    <a:pt x="380" y="159"/>
                  </a:lnTo>
                  <a:lnTo>
                    <a:pt x="367" y="159"/>
                  </a:lnTo>
                  <a:lnTo>
                    <a:pt x="367" y="215"/>
                  </a:lnTo>
                  <a:lnTo>
                    <a:pt x="367" y="215"/>
                  </a:lnTo>
                  <a:close/>
                  <a:moveTo>
                    <a:pt x="427" y="173"/>
                  </a:moveTo>
                  <a:lnTo>
                    <a:pt x="414" y="173"/>
                  </a:lnTo>
                  <a:lnTo>
                    <a:pt x="414" y="215"/>
                  </a:lnTo>
                  <a:lnTo>
                    <a:pt x="427" y="215"/>
                  </a:lnTo>
                  <a:lnTo>
                    <a:pt x="427" y="173"/>
                  </a:lnTo>
                  <a:lnTo>
                    <a:pt x="427" y="173"/>
                  </a:lnTo>
                  <a:close/>
                  <a:moveTo>
                    <a:pt x="427" y="159"/>
                  </a:moveTo>
                  <a:lnTo>
                    <a:pt x="414" y="159"/>
                  </a:lnTo>
                  <a:lnTo>
                    <a:pt x="414" y="168"/>
                  </a:lnTo>
                  <a:lnTo>
                    <a:pt x="427" y="168"/>
                  </a:lnTo>
                  <a:lnTo>
                    <a:pt x="427" y="159"/>
                  </a:lnTo>
                  <a:lnTo>
                    <a:pt x="427" y="159"/>
                  </a:lnTo>
                  <a:close/>
                  <a:moveTo>
                    <a:pt x="435" y="229"/>
                  </a:moveTo>
                  <a:lnTo>
                    <a:pt x="448" y="229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49" y="213"/>
                  </a:lnTo>
                  <a:lnTo>
                    <a:pt x="450" y="213"/>
                  </a:lnTo>
                  <a:lnTo>
                    <a:pt x="450" y="213"/>
                  </a:lnTo>
                  <a:lnTo>
                    <a:pt x="451" y="213"/>
                  </a:lnTo>
                  <a:lnTo>
                    <a:pt x="452" y="214"/>
                  </a:lnTo>
                  <a:lnTo>
                    <a:pt x="452" y="214"/>
                  </a:lnTo>
                  <a:lnTo>
                    <a:pt x="453" y="214"/>
                  </a:lnTo>
                  <a:lnTo>
                    <a:pt x="453" y="215"/>
                  </a:lnTo>
                  <a:lnTo>
                    <a:pt x="453" y="215"/>
                  </a:lnTo>
                  <a:lnTo>
                    <a:pt x="454" y="215"/>
                  </a:lnTo>
                  <a:lnTo>
                    <a:pt x="454" y="215"/>
                  </a:lnTo>
                  <a:lnTo>
                    <a:pt x="455" y="215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7" y="216"/>
                  </a:lnTo>
                  <a:lnTo>
                    <a:pt x="457" y="216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16"/>
                  </a:lnTo>
                  <a:lnTo>
                    <a:pt x="462" y="216"/>
                  </a:lnTo>
                  <a:lnTo>
                    <a:pt x="462" y="216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65" y="215"/>
                  </a:lnTo>
                  <a:lnTo>
                    <a:pt x="465" y="215"/>
                  </a:lnTo>
                  <a:lnTo>
                    <a:pt x="466" y="215"/>
                  </a:lnTo>
                  <a:lnTo>
                    <a:pt x="467" y="214"/>
                  </a:lnTo>
                  <a:lnTo>
                    <a:pt x="467" y="214"/>
                  </a:lnTo>
                  <a:lnTo>
                    <a:pt x="468" y="214"/>
                  </a:lnTo>
                  <a:lnTo>
                    <a:pt x="469" y="214"/>
                  </a:lnTo>
                  <a:lnTo>
                    <a:pt x="469" y="213"/>
                  </a:lnTo>
                  <a:lnTo>
                    <a:pt x="470" y="213"/>
                  </a:lnTo>
                  <a:lnTo>
                    <a:pt x="471" y="213"/>
                  </a:lnTo>
                  <a:lnTo>
                    <a:pt x="471" y="213"/>
                  </a:lnTo>
                  <a:lnTo>
                    <a:pt x="472" y="212"/>
                  </a:lnTo>
                  <a:lnTo>
                    <a:pt x="472" y="212"/>
                  </a:lnTo>
                  <a:lnTo>
                    <a:pt x="472" y="211"/>
                  </a:lnTo>
                  <a:lnTo>
                    <a:pt x="473" y="211"/>
                  </a:lnTo>
                  <a:lnTo>
                    <a:pt x="473" y="210"/>
                  </a:lnTo>
                  <a:lnTo>
                    <a:pt x="474" y="210"/>
                  </a:lnTo>
                  <a:lnTo>
                    <a:pt x="475" y="210"/>
                  </a:lnTo>
                  <a:lnTo>
                    <a:pt x="475" y="209"/>
                  </a:lnTo>
                  <a:lnTo>
                    <a:pt x="475" y="209"/>
                  </a:lnTo>
                  <a:lnTo>
                    <a:pt x="476" y="208"/>
                  </a:lnTo>
                  <a:lnTo>
                    <a:pt x="476" y="208"/>
                  </a:lnTo>
                  <a:lnTo>
                    <a:pt x="477" y="207"/>
                  </a:lnTo>
                  <a:lnTo>
                    <a:pt x="477" y="206"/>
                  </a:lnTo>
                  <a:lnTo>
                    <a:pt x="477" y="206"/>
                  </a:lnTo>
                  <a:lnTo>
                    <a:pt x="477" y="205"/>
                  </a:lnTo>
                  <a:lnTo>
                    <a:pt x="478" y="205"/>
                  </a:lnTo>
                  <a:lnTo>
                    <a:pt x="478" y="204"/>
                  </a:lnTo>
                  <a:lnTo>
                    <a:pt x="479" y="204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200"/>
                  </a:lnTo>
                  <a:lnTo>
                    <a:pt x="480" y="199"/>
                  </a:lnTo>
                  <a:lnTo>
                    <a:pt x="480" y="198"/>
                  </a:lnTo>
                  <a:lnTo>
                    <a:pt x="480" y="198"/>
                  </a:lnTo>
                  <a:lnTo>
                    <a:pt x="480" y="197"/>
                  </a:lnTo>
                  <a:lnTo>
                    <a:pt x="480" y="196"/>
                  </a:lnTo>
                  <a:lnTo>
                    <a:pt x="480" y="195"/>
                  </a:lnTo>
                  <a:lnTo>
                    <a:pt x="480" y="195"/>
                  </a:lnTo>
                  <a:lnTo>
                    <a:pt x="481" y="194"/>
                  </a:lnTo>
                  <a:lnTo>
                    <a:pt x="480" y="194"/>
                  </a:lnTo>
                  <a:lnTo>
                    <a:pt x="480" y="193"/>
                  </a:lnTo>
                  <a:lnTo>
                    <a:pt x="480" y="193"/>
                  </a:lnTo>
                  <a:lnTo>
                    <a:pt x="480" y="192"/>
                  </a:lnTo>
                  <a:lnTo>
                    <a:pt x="480" y="191"/>
                  </a:lnTo>
                  <a:lnTo>
                    <a:pt x="480" y="191"/>
                  </a:lnTo>
                  <a:lnTo>
                    <a:pt x="480" y="190"/>
                  </a:lnTo>
                  <a:lnTo>
                    <a:pt x="480" y="190"/>
                  </a:lnTo>
                  <a:lnTo>
                    <a:pt x="480" y="189"/>
                  </a:lnTo>
                  <a:lnTo>
                    <a:pt x="480" y="189"/>
                  </a:lnTo>
                  <a:lnTo>
                    <a:pt x="480" y="188"/>
                  </a:lnTo>
                  <a:lnTo>
                    <a:pt x="480" y="188"/>
                  </a:lnTo>
                  <a:lnTo>
                    <a:pt x="479" y="187"/>
                  </a:lnTo>
                  <a:lnTo>
                    <a:pt x="479" y="187"/>
                  </a:lnTo>
                  <a:lnTo>
                    <a:pt x="479" y="186"/>
                  </a:lnTo>
                  <a:lnTo>
                    <a:pt x="479" y="186"/>
                  </a:lnTo>
                  <a:lnTo>
                    <a:pt x="479" y="185"/>
                  </a:lnTo>
                  <a:lnTo>
                    <a:pt x="479" y="185"/>
                  </a:lnTo>
                  <a:lnTo>
                    <a:pt x="479" y="184"/>
                  </a:lnTo>
                  <a:lnTo>
                    <a:pt x="479" y="184"/>
                  </a:lnTo>
                  <a:lnTo>
                    <a:pt x="478" y="183"/>
                  </a:lnTo>
                  <a:lnTo>
                    <a:pt x="478" y="183"/>
                  </a:lnTo>
                  <a:lnTo>
                    <a:pt x="478" y="182"/>
                  </a:lnTo>
                  <a:lnTo>
                    <a:pt x="478" y="182"/>
                  </a:lnTo>
                  <a:lnTo>
                    <a:pt x="477" y="182"/>
                  </a:lnTo>
                  <a:lnTo>
                    <a:pt x="477" y="181"/>
                  </a:lnTo>
                  <a:lnTo>
                    <a:pt x="477" y="181"/>
                  </a:lnTo>
                  <a:lnTo>
                    <a:pt x="476" y="181"/>
                  </a:lnTo>
                  <a:lnTo>
                    <a:pt x="476" y="180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5" y="178"/>
                  </a:lnTo>
                  <a:lnTo>
                    <a:pt x="474" y="177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2" y="175"/>
                  </a:lnTo>
                  <a:lnTo>
                    <a:pt x="472" y="175"/>
                  </a:lnTo>
                  <a:lnTo>
                    <a:pt x="471" y="174"/>
                  </a:lnTo>
                  <a:lnTo>
                    <a:pt x="471" y="174"/>
                  </a:lnTo>
                  <a:lnTo>
                    <a:pt x="470" y="174"/>
                  </a:lnTo>
                  <a:lnTo>
                    <a:pt x="469" y="174"/>
                  </a:lnTo>
                  <a:lnTo>
                    <a:pt x="469" y="173"/>
                  </a:lnTo>
                  <a:lnTo>
                    <a:pt x="468" y="173"/>
                  </a:lnTo>
                  <a:lnTo>
                    <a:pt x="468" y="173"/>
                  </a:lnTo>
                  <a:lnTo>
                    <a:pt x="467" y="172"/>
                  </a:lnTo>
                  <a:lnTo>
                    <a:pt x="467" y="172"/>
                  </a:lnTo>
                  <a:lnTo>
                    <a:pt x="466" y="172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4" y="171"/>
                  </a:lnTo>
                  <a:lnTo>
                    <a:pt x="464" y="171"/>
                  </a:lnTo>
                  <a:lnTo>
                    <a:pt x="462" y="171"/>
                  </a:lnTo>
                  <a:lnTo>
                    <a:pt x="462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0" y="171"/>
                  </a:lnTo>
                  <a:lnTo>
                    <a:pt x="459" y="171"/>
                  </a:lnTo>
                  <a:lnTo>
                    <a:pt x="458" y="171"/>
                  </a:lnTo>
                  <a:lnTo>
                    <a:pt x="458" y="171"/>
                  </a:lnTo>
                  <a:lnTo>
                    <a:pt x="457" y="171"/>
                  </a:lnTo>
                  <a:lnTo>
                    <a:pt x="456" y="171"/>
                  </a:lnTo>
                  <a:lnTo>
                    <a:pt x="456" y="171"/>
                  </a:lnTo>
                  <a:lnTo>
                    <a:pt x="455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3" y="172"/>
                  </a:lnTo>
                  <a:lnTo>
                    <a:pt x="453" y="172"/>
                  </a:lnTo>
                  <a:lnTo>
                    <a:pt x="453" y="173"/>
                  </a:lnTo>
                  <a:lnTo>
                    <a:pt x="452" y="173"/>
                  </a:lnTo>
                  <a:lnTo>
                    <a:pt x="452" y="173"/>
                  </a:lnTo>
                  <a:lnTo>
                    <a:pt x="451" y="174"/>
                  </a:lnTo>
                  <a:lnTo>
                    <a:pt x="450" y="174"/>
                  </a:lnTo>
                  <a:lnTo>
                    <a:pt x="450" y="174"/>
                  </a:lnTo>
                  <a:lnTo>
                    <a:pt x="449" y="174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7"/>
                  </a:lnTo>
                  <a:lnTo>
                    <a:pt x="447" y="178"/>
                  </a:lnTo>
                  <a:lnTo>
                    <a:pt x="447" y="173"/>
                  </a:lnTo>
                  <a:lnTo>
                    <a:pt x="435" y="173"/>
                  </a:lnTo>
                  <a:lnTo>
                    <a:pt x="435" y="229"/>
                  </a:lnTo>
                  <a:lnTo>
                    <a:pt x="435" y="229"/>
                  </a:lnTo>
                  <a:close/>
                  <a:moveTo>
                    <a:pt x="458" y="183"/>
                  </a:moveTo>
                  <a:lnTo>
                    <a:pt x="458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0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1" y="183"/>
                  </a:lnTo>
                  <a:lnTo>
                    <a:pt x="462" y="184"/>
                  </a:lnTo>
                  <a:lnTo>
                    <a:pt x="462" y="184"/>
                  </a:lnTo>
                  <a:lnTo>
                    <a:pt x="463" y="185"/>
                  </a:lnTo>
                  <a:lnTo>
                    <a:pt x="463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6"/>
                  </a:lnTo>
                  <a:lnTo>
                    <a:pt x="465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67" y="188"/>
                  </a:lnTo>
                  <a:lnTo>
                    <a:pt x="467" y="188"/>
                  </a:lnTo>
                  <a:lnTo>
                    <a:pt x="467" y="189"/>
                  </a:lnTo>
                  <a:lnTo>
                    <a:pt x="467" y="189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8" y="192"/>
                  </a:lnTo>
                  <a:lnTo>
                    <a:pt x="468" y="193"/>
                  </a:lnTo>
                  <a:lnTo>
                    <a:pt x="468" y="193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4"/>
                  </a:lnTo>
                  <a:lnTo>
                    <a:pt x="468" y="195"/>
                  </a:lnTo>
                  <a:lnTo>
                    <a:pt x="468" y="195"/>
                  </a:lnTo>
                  <a:lnTo>
                    <a:pt x="468" y="196"/>
                  </a:lnTo>
                  <a:lnTo>
                    <a:pt x="468" y="197"/>
                  </a:lnTo>
                  <a:lnTo>
                    <a:pt x="467" y="197"/>
                  </a:lnTo>
                  <a:lnTo>
                    <a:pt x="467" y="197"/>
                  </a:lnTo>
                  <a:lnTo>
                    <a:pt x="467" y="198"/>
                  </a:lnTo>
                  <a:lnTo>
                    <a:pt x="467" y="198"/>
                  </a:lnTo>
                  <a:lnTo>
                    <a:pt x="467" y="199"/>
                  </a:lnTo>
                  <a:lnTo>
                    <a:pt x="467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6" y="200"/>
                  </a:lnTo>
                  <a:lnTo>
                    <a:pt x="465" y="200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5" y="201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3" y="202"/>
                  </a:lnTo>
                  <a:lnTo>
                    <a:pt x="463" y="203"/>
                  </a:lnTo>
                  <a:lnTo>
                    <a:pt x="462" y="203"/>
                  </a:lnTo>
                  <a:lnTo>
                    <a:pt x="462" y="203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1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60" y="204"/>
                  </a:lnTo>
                  <a:lnTo>
                    <a:pt x="459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56" y="204"/>
                  </a:lnTo>
                  <a:lnTo>
                    <a:pt x="456" y="204"/>
                  </a:lnTo>
                  <a:lnTo>
                    <a:pt x="455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4" y="204"/>
                  </a:lnTo>
                  <a:lnTo>
                    <a:pt x="453" y="204"/>
                  </a:lnTo>
                  <a:lnTo>
                    <a:pt x="453" y="203"/>
                  </a:lnTo>
                  <a:lnTo>
                    <a:pt x="452" y="203"/>
                  </a:lnTo>
                  <a:lnTo>
                    <a:pt x="452" y="203"/>
                  </a:lnTo>
                  <a:lnTo>
                    <a:pt x="452" y="202"/>
                  </a:lnTo>
                  <a:lnTo>
                    <a:pt x="451" y="202"/>
                  </a:lnTo>
                  <a:lnTo>
                    <a:pt x="451" y="202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50" y="201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200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8" y="198"/>
                  </a:lnTo>
                  <a:lnTo>
                    <a:pt x="448" y="198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8" y="197"/>
                  </a:lnTo>
                  <a:lnTo>
                    <a:pt x="447" y="196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5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3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2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48" y="191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8" y="189"/>
                  </a:lnTo>
                  <a:lnTo>
                    <a:pt x="449" y="189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49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6"/>
                  </a:lnTo>
                  <a:lnTo>
                    <a:pt x="450" y="185"/>
                  </a:lnTo>
                  <a:lnTo>
                    <a:pt x="450" y="185"/>
                  </a:lnTo>
                  <a:lnTo>
                    <a:pt x="451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3" y="184"/>
                  </a:lnTo>
                  <a:lnTo>
                    <a:pt x="453" y="184"/>
                  </a:lnTo>
                  <a:lnTo>
                    <a:pt x="453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5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7" y="183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8" y="183"/>
                  </a:lnTo>
                  <a:close/>
                  <a:moveTo>
                    <a:pt x="41" y="21"/>
                  </a:moveTo>
                  <a:lnTo>
                    <a:pt x="40" y="21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41" y="21"/>
                  </a:lnTo>
                  <a:lnTo>
                    <a:pt x="41" y="21"/>
                  </a:lnTo>
                  <a:close/>
                  <a:moveTo>
                    <a:pt x="48" y="75"/>
                  </a:moveTo>
                  <a:lnTo>
                    <a:pt x="60" y="75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9" y="61"/>
                  </a:lnTo>
                  <a:lnTo>
                    <a:pt x="79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5" y="57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9" y="53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48" y="19"/>
                  </a:lnTo>
                  <a:lnTo>
                    <a:pt x="48" y="75"/>
                  </a:lnTo>
                  <a:lnTo>
                    <a:pt x="48" y="75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2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60" y="38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29"/>
                  </a:lnTo>
                  <a:close/>
                  <a:moveTo>
                    <a:pt x="119" y="17"/>
                  </a:moveTo>
                  <a:lnTo>
                    <a:pt x="119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6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2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20"/>
                  </a:lnTo>
                  <a:lnTo>
                    <a:pt x="107" y="20"/>
                  </a:lnTo>
                  <a:lnTo>
                    <a:pt x="107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7" y="41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5" y="57"/>
                  </a:lnTo>
                  <a:lnTo>
                    <a:pt x="106" y="57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9" y="62"/>
                  </a:lnTo>
                  <a:lnTo>
                    <a:pt x="120" y="61"/>
                  </a:lnTo>
                  <a:lnTo>
                    <a:pt x="121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4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7" y="60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1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6"/>
                  </a:lnTo>
                  <a:lnTo>
                    <a:pt x="135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1"/>
                  </a:lnTo>
                  <a:lnTo>
                    <a:pt x="139" y="51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2" y="40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6"/>
                  </a:lnTo>
                  <a:lnTo>
                    <a:pt x="142" y="35"/>
                  </a:lnTo>
                  <a:lnTo>
                    <a:pt x="141" y="35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0" y="31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4"/>
                  </a:lnTo>
                  <a:lnTo>
                    <a:pt x="136" y="23"/>
                  </a:lnTo>
                  <a:lnTo>
                    <a:pt x="135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2" y="21"/>
                  </a:lnTo>
                  <a:lnTo>
                    <a:pt x="132" y="20"/>
                  </a:lnTo>
                  <a:lnTo>
                    <a:pt x="131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9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7"/>
                  </a:lnTo>
                  <a:lnTo>
                    <a:pt x="124" y="17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21" y="17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9" y="17"/>
                  </a:lnTo>
                  <a:close/>
                  <a:moveTo>
                    <a:pt x="120" y="29"/>
                  </a:moveTo>
                  <a:lnTo>
                    <a:pt x="120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0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29" y="41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29" y="45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4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1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4" y="49"/>
                  </a:lnTo>
                  <a:lnTo>
                    <a:pt x="114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4" y="31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0" y="29"/>
                  </a:lnTo>
                  <a:close/>
                  <a:moveTo>
                    <a:pt x="148" y="61"/>
                  </a:moveTo>
                  <a:lnTo>
                    <a:pt x="161" y="61"/>
                  </a:lnTo>
                  <a:lnTo>
                    <a:pt x="161" y="4"/>
                  </a:lnTo>
                  <a:lnTo>
                    <a:pt x="148" y="4"/>
                  </a:lnTo>
                  <a:lnTo>
                    <a:pt x="148" y="61"/>
                  </a:lnTo>
                  <a:lnTo>
                    <a:pt x="148" y="61"/>
                  </a:lnTo>
                  <a:close/>
                  <a:moveTo>
                    <a:pt x="197" y="48"/>
                  </a:move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7"/>
                  </a:lnTo>
                  <a:lnTo>
                    <a:pt x="197" y="48"/>
                  </a:lnTo>
                  <a:lnTo>
                    <a:pt x="197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90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1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0" y="47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210" y="44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0" y="41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0" y="39"/>
                  </a:lnTo>
                  <a:lnTo>
                    <a:pt x="210" y="38"/>
                  </a:lnTo>
                  <a:lnTo>
                    <a:pt x="210" y="37"/>
                  </a:lnTo>
                  <a:lnTo>
                    <a:pt x="210" y="37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3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09" y="31"/>
                  </a:lnTo>
                  <a:lnTo>
                    <a:pt x="209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8"/>
                  </a:lnTo>
                  <a:lnTo>
                    <a:pt x="208" y="27"/>
                  </a:lnTo>
                  <a:lnTo>
                    <a:pt x="207" y="27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5"/>
                  </a:lnTo>
                  <a:lnTo>
                    <a:pt x="205" y="25"/>
                  </a:lnTo>
                  <a:lnTo>
                    <a:pt x="205" y="24"/>
                  </a:lnTo>
                  <a:lnTo>
                    <a:pt x="205" y="23"/>
                  </a:lnTo>
                  <a:lnTo>
                    <a:pt x="204" y="23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2" y="22"/>
                  </a:lnTo>
                  <a:lnTo>
                    <a:pt x="202" y="21"/>
                  </a:lnTo>
                  <a:lnTo>
                    <a:pt x="201" y="21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5" y="18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2" y="17"/>
                  </a:lnTo>
                  <a:lnTo>
                    <a:pt x="191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89" y="17"/>
                  </a:lnTo>
                  <a:lnTo>
                    <a:pt x="188" y="17"/>
                  </a:lnTo>
                  <a:lnTo>
                    <a:pt x="187" y="17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5" y="17"/>
                  </a:lnTo>
                  <a:lnTo>
                    <a:pt x="184" y="17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1" y="18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8" y="19"/>
                  </a:lnTo>
                  <a:lnTo>
                    <a:pt x="178" y="20"/>
                  </a:lnTo>
                  <a:lnTo>
                    <a:pt x="177" y="20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4" y="22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3" y="24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71" y="27"/>
                  </a:lnTo>
                  <a:lnTo>
                    <a:pt x="170" y="27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69" y="30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4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7"/>
                  </a:lnTo>
                  <a:lnTo>
                    <a:pt x="167" y="37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7" y="39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7"/>
                  </a:lnTo>
                  <a:lnTo>
                    <a:pt x="169" y="48"/>
                  </a:lnTo>
                  <a:lnTo>
                    <a:pt x="169" y="49"/>
                  </a:lnTo>
                  <a:lnTo>
                    <a:pt x="170" y="49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0" y="51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1" y="53"/>
                  </a:lnTo>
                  <a:lnTo>
                    <a:pt x="172" y="53"/>
                  </a:lnTo>
                  <a:lnTo>
                    <a:pt x="172" y="54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7" y="58"/>
                  </a:lnTo>
                  <a:lnTo>
                    <a:pt x="178" y="58"/>
                  </a:lnTo>
                  <a:lnTo>
                    <a:pt x="178" y="59"/>
                  </a:lnTo>
                  <a:lnTo>
                    <a:pt x="179" y="59"/>
                  </a:lnTo>
                  <a:lnTo>
                    <a:pt x="179" y="60"/>
                  </a:lnTo>
                  <a:lnTo>
                    <a:pt x="180" y="60"/>
                  </a:lnTo>
                  <a:lnTo>
                    <a:pt x="181" y="60"/>
                  </a:lnTo>
                  <a:lnTo>
                    <a:pt x="182" y="60"/>
                  </a:lnTo>
                  <a:lnTo>
                    <a:pt x="182" y="61"/>
                  </a:lnTo>
                  <a:lnTo>
                    <a:pt x="183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61"/>
                  </a:lnTo>
                  <a:lnTo>
                    <a:pt x="196" y="60"/>
                  </a:lnTo>
                  <a:lnTo>
                    <a:pt x="197" y="60"/>
                  </a:lnTo>
                  <a:lnTo>
                    <a:pt x="198" y="60"/>
                  </a:lnTo>
                  <a:lnTo>
                    <a:pt x="198" y="60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199" y="58"/>
                  </a:lnTo>
                  <a:lnTo>
                    <a:pt x="200" y="58"/>
                  </a:lnTo>
                  <a:lnTo>
                    <a:pt x="201" y="58"/>
                  </a:lnTo>
                  <a:lnTo>
                    <a:pt x="201" y="57"/>
                  </a:lnTo>
                  <a:lnTo>
                    <a:pt x="202" y="57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4" y="55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6" y="52"/>
                  </a:lnTo>
                  <a:lnTo>
                    <a:pt x="207" y="52"/>
                  </a:lnTo>
                  <a:lnTo>
                    <a:pt x="208" y="51"/>
                  </a:lnTo>
                  <a:lnTo>
                    <a:pt x="208" y="50"/>
                  </a:lnTo>
                  <a:lnTo>
                    <a:pt x="208" y="49"/>
                  </a:lnTo>
                  <a:lnTo>
                    <a:pt x="209" y="49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197" y="48"/>
                  </a:lnTo>
                  <a:lnTo>
                    <a:pt x="197" y="48"/>
                  </a:lnTo>
                  <a:close/>
                  <a:moveTo>
                    <a:pt x="179" y="35"/>
                  </a:moveTo>
                  <a:lnTo>
                    <a:pt x="179" y="34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81" y="31"/>
                  </a:lnTo>
                  <a:lnTo>
                    <a:pt x="181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8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5" y="29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6" y="30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197" y="33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79" y="35"/>
                  </a:lnTo>
                  <a:lnTo>
                    <a:pt x="179" y="35"/>
                  </a:lnTo>
                  <a:close/>
                  <a:moveTo>
                    <a:pt x="247" y="45"/>
                  </a:moveTo>
                  <a:lnTo>
                    <a:pt x="247" y="45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6" y="45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3" y="48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3" y="49"/>
                  </a:lnTo>
                  <a:lnTo>
                    <a:pt x="242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40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5" y="50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34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1" y="48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0" y="46"/>
                  </a:lnTo>
                  <a:lnTo>
                    <a:pt x="229" y="46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9" y="44"/>
                  </a:lnTo>
                  <a:lnTo>
                    <a:pt x="229" y="44"/>
                  </a:lnTo>
                  <a:lnTo>
                    <a:pt x="229" y="43"/>
                  </a:lnTo>
                  <a:lnTo>
                    <a:pt x="228" y="43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8" y="40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36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5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29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1" y="32"/>
                  </a:lnTo>
                  <a:lnTo>
                    <a:pt x="231" y="32"/>
                  </a:lnTo>
                  <a:lnTo>
                    <a:pt x="231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0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4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7" y="35"/>
                  </a:lnTo>
                  <a:lnTo>
                    <a:pt x="260" y="35"/>
                  </a:lnTo>
                  <a:lnTo>
                    <a:pt x="259" y="3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59" y="31"/>
                  </a:lnTo>
                  <a:lnTo>
                    <a:pt x="259" y="31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29"/>
                  </a:lnTo>
                  <a:lnTo>
                    <a:pt x="258" y="29"/>
                  </a:lnTo>
                  <a:lnTo>
                    <a:pt x="257" y="28"/>
                  </a:lnTo>
                  <a:lnTo>
                    <a:pt x="257" y="27"/>
                  </a:lnTo>
                  <a:lnTo>
                    <a:pt x="256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5" y="25"/>
                  </a:lnTo>
                  <a:lnTo>
                    <a:pt x="254" y="24"/>
                  </a:lnTo>
                  <a:lnTo>
                    <a:pt x="254" y="23"/>
                  </a:lnTo>
                  <a:lnTo>
                    <a:pt x="253" y="23"/>
                  </a:lnTo>
                  <a:lnTo>
                    <a:pt x="252" y="23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1"/>
                  </a:lnTo>
                  <a:lnTo>
                    <a:pt x="250" y="21"/>
                  </a:lnTo>
                  <a:lnTo>
                    <a:pt x="249" y="20"/>
                  </a:lnTo>
                  <a:lnTo>
                    <a:pt x="248" y="20"/>
                  </a:lnTo>
                  <a:lnTo>
                    <a:pt x="248" y="19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6" y="19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4" y="18"/>
                  </a:lnTo>
                  <a:lnTo>
                    <a:pt x="244" y="18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2" y="17"/>
                  </a:lnTo>
                  <a:lnTo>
                    <a:pt x="241" y="17"/>
                  </a:lnTo>
                  <a:lnTo>
                    <a:pt x="241" y="17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8" y="17"/>
                  </a:lnTo>
                  <a:lnTo>
                    <a:pt x="237" y="17"/>
                  </a:lnTo>
                  <a:lnTo>
                    <a:pt x="236" y="17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20"/>
                  </a:lnTo>
                  <a:lnTo>
                    <a:pt x="225" y="20"/>
                  </a:lnTo>
                  <a:lnTo>
                    <a:pt x="225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22" y="22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1" y="24"/>
                  </a:lnTo>
                  <a:lnTo>
                    <a:pt x="221" y="25"/>
                  </a:lnTo>
                  <a:lnTo>
                    <a:pt x="220" y="25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19" y="27"/>
                  </a:lnTo>
                  <a:lnTo>
                    <a:pt x="218" y="27"/>
                  </a:lnTo>
                  <a:lnTo>
                    <a:pt x="218" y="28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7" y="30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7" y="32"/>
                  </a:lnTo>
                  <a:lnTo>
                    <a:pt x="216" y="33"/>
                  </a:lnTo>
                  <a:lnTo>
                    <a:pt x="216" y="33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5"/>
                  </a:lnTo>
                  <a:lnTo>
                    <a:pt x="216" y="36"/>
                  </a:lnTo>
                  <a:lnTo>
                    <a:pt x="216" y="37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9"/>
                  </a:lnTo>
                  <a:lnTo>
                    <a:pt x="216" y="40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6" y="42"/>
                  </a:lnTo>
                  <a:lnTo>
                    <a:pt x="216" y="43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6"/>
                  </a:lnTo>
                  <a:lnTo>
                    <a:pt x="217" y="46"/>
                  </a:lnTo>
                  <a:lnTo>
                    <a:pt x="217" y="47"/>
                  </a:lnTo>
                  <a:lnTo>
                    <a:pt x="217" y="48"/>
                  </a:lnTo>
                  <a:lnTo>
                    <a:pt x="217" y="49"/>
                  </a:lnTo>
                  <a:lnTo>
                    <a:pt x="218" y="49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0" y="52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4" y="57"/>
                  </a:lnTo>
                  <a:lnTo>
                    <a:pt x="225" y="57"/>
                  </a:lnTo>
                  <a:lnTo>
                    <a:pt x="225" y="58"/>
                  </a:lnTo>
                  <a:lnTo>
                    <a:pt x="226" y="58"/>
                  </a:lnTo>
                  <a:lnTo>
                    <a:pt x="227" y="58"/>
                  </a:lnTo>
                  <a:lnTo>
                    <a:pt x="227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9" y="60"/>
                  </a:lnTo>
                  <a:lnTo>
                    <a:pt x="230" y="60"/>
                  </a:lnTo>
                  <a:lnTo>
                    <a:pt x="231" y="60"/>
                  </a:lnTo>
                  <a:lnTo>
                    <a:pt x="231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3" y="61"/>
                  </a:lnTo>
                  <a:lnTo>
                    <a:pt x="234" y="61"/>
                  </a:lnTo>
                  <a:lnTo>
                    <a:pt x="235" y="61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7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2" y="61"/>
                  </a:lnTo>
                  <a:lnTo>
                    <a:pt x="243" y="61"/>
                  </a:lnTo>
                  <a:lnTo>
                    <a:pt x="243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6" y="61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7" y="59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9" y="58"/>
                  </a:lnTo>
                  <a:lnTo>
                    <a:pt x="250" y="58"/>
                  </a:lnTo>
                  <a:lnTo>
                    <a:pt x="250" y="58"/>
                  </a:lnTo>
                  <a:lnTo>
                    <a:pt x="251" y="57"/>
                  </a:lnTo>
                  <a:lnTo>
                    <a:pt x="251" y="57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3" y="56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3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7" y="52"/>
                  </a:lnTo>
                  <a:lnTo>
                    <a:pt x="257" y="50"/>
                  </a:lnTo>
                  <a:lnTo>
                    <a:pt x="258" y="50"/>
                  </a:lnTo>
                  <a:lnTo>
                    <a:pt x="258" y="50"/>
                  </a:lnTo>
                  <a:lnTo>
                    <a:pt x="258" y="49"/>
                  </a:lnTo>
                  <a:lnTo>
                    <a:pt x="258" y="48"/>
                  </a:lnTo>
                  <a:lnTo>
                    <a:pt x="259" y="48"/>
                  </a:lnTo>
                  <a:lnTo>
                    <a:pt x="259" y="47"/>
                  </a:lnTo>
                  <a:lnTo>
                    <a:pt x="259" y="47"/>
                  </a:lnTo>
                  <a:lnTo>
                    <a:pt x="259" y="46"/>
                  </a:lnTo>
                  <a:lnTo>
                    <a:pt x="259" y="45"/>
                  </a:lnTo>
                  <a:lnTo>
                    <a:pt x="259" y="45"/>
                  </a:lnTo>
                  <a:lnTo>
                    <a:pt x="260" y="45"/>
                  </a:lnTo>
                  <a:lnTo>
                    <a:pt x="247" y="45"/>
                  </a:lnTo>
                  <a:lnTo>
                    <a:pt x="247" y="45"/>
                  </a:lnTo>
                  <a:close/>
                  <a:moveTo>
                    <a:pt x="239" y="5"/>
                  </a:moveTo>
                  <a:lnTo>
                    <a:pt x="235" y="0"/>
                  </a:lnTo>
                  <a:lnTo>
                    <a:pt x="223" y="0"/>
                  </a:lnTo>
                  <a:lnTo>
                    <a:pt x="234" y="12"/>
                  </a:lnTo>
                  <a:lnTo>
                    <a:pt x="243" y="12"/>
                  </a:lnTo>
                  <a:lnTo>
                    <a:pt x="254" y="0"/>
                  </a:lnTo>
                  <a:lnTo>
                    <a:pt x="242" y="0"/>
                  </a:lnTo>
                  <a:lnTo>
                    <a:pt x="239" y="5"/>
                  </a:lnTo>
                  <a:lnTo>
                    <a:pt x="239" y="5"/>
                  </a:lnTo>
                  <a:close/>
                  <a:moveTo>
                    <a:pt x="266" y="61"/>
                  </a:moveTo>
                  <a:lnTo>
                    <a:pt x="278" y="61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78" y="36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80" y="31"/>
                  </a:lnTo>
                  <a:lnTo>
                    <a:pt x="280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4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5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7" y="29"/>
                  </a:lnTo>
                  <a:lnTo>
                    <a:pt x="287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0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8"/>
                  </a:lnTo>
                  <a:lnTo>
                    <a:pt x="292" y="61"/>
                  </a:lnTo>
                  <a:lnTo>
                    <a:pt x="305" y="61"/>
                  </a:lnTo>
                  <a:lnTo>
                    <a:pt x="305" y="34"/>
                  </a:lnTo>
                  <a:lnTo>
                    <a:pt x="304" y="34"/>
                  </a:lnTo>
                  <a:lnTo>
                    <a:pt x="304" y="33"/>
                  </a:lnTo>
                  <a:lnTo>
                    <a:pt x="304" y="33"/>
                  </a:lnTo>
                  <a:lnTo>
                    <a:pt x="304" y="32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4" y="28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7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3" y="26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299" y="21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7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5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3" y="18"/>
                  </a:lnTo>
                  <a:lnTo>
                    <a:pt x="293" y="17"/>
                  </a:lnTo>
                  <a:lnTo>
                    <a:pt x="292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7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0" y="19"/>
                  </a:lnTo>
                  <a:lnTo>
                    <a:pt x="280" y="20"/>
                  </a:lnTo>
                  <a:lnTo>
                    <a:pt x="279" y="20"/>
                  </a:lnTo>
                  <a:lnTo>
                    <a:pt x="279" y="20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3"/>
                  </a:lnTo>
                  <a:lnTo>
                    <a:pt x="278" y="19"/>
                  </a:lnTo>
                  <a:lnTo>
                    <a:pt x="266" y="19"/>
                  </a:lnTo>
                  <a:lnTo>
                    <a:pt x="266" y="61"/>
                  </a:lnTo>
                  <a:lnTo>
                    <a:pt x="266" y="61"/>
                  </a:lnTo>
                  <a:close/>
                  <a:moveTo>
                    <a:pt x="334" y="17"/>
                  </a:moveTo>
                  <a:lnTo>
                    <a:pt x="333" y="17"/>
                  </a:lnTo>
                  <a:lnTo>
                    <a:pt x="332" y="17"/>
                  </a:lnTo>
                  <a:lnTo>
                    <a:pt x="332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17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6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5" y="18"/>
                  </a:lnTo>
                  <a:lnTo>
                    <a:pt x="324" y="18"/>
                  </a:lnTo>
                  <a:lnTo>
                    <a:pt x="324" y="18"/>
                  </a:lnTo>
                  <a:lnTo>
                    <a:pt x="324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2" y="19"/>
                  </a:lnTo>
                  <a:lnTo>
                    <a:pt x="322" y="20"/>
                  </a:lnTo>
                  <a:lnTo>
                    <a:pt x="321" y="20"/>
                  </a:lnTo>
                  <a:lnTo>
                    <a:pt x="321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5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8"/>
                  </a:lnTo>
                  <a:lnTo>
                    <a:pt x="313" y="28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2" y="31"/>
                  </a:lnTo>
                  <a:lnTo>
                    <a:pt x="312" y="32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4"/>
                  </a:lnTo>
                  <a:lnTo>
                    <a:pt x="311" y="34"/>
                  </a:lnTo>
                  <a:lnTo>
                    <a:pt x="311" y="34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5"/>
                  </a:lnTo>
                  <a:lnTo>
                    <a:pt x="311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40"/>
                  </a:lnTo>
                  <a:lnTo>
                    <a:pt x="311" y="41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6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2" y="49"/>
                  </a:lnTo>
                  <a:lnTo>
                    <a:pt x="312" y="49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5" y="52"/>
                  </a:lnTo>
                  <a:lnTo>
                    <a:pt x="315" y="53"/>
                  </a:lnTo>
                  <a:lnTo>
                    <a:pt x="315" y="54"/>
                  </a:lnTo>
                  <a:lnTo>
                    <a:pt x="316" y="54"/>
                  </a:lnTo>
                  <a:lnTo>
                    <a:pt x="316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19" y="57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2" y="59"/>
                  </a:lnTo>
                  <a:lnTo>
                    <a:pt x="323" y="59"/>
                  </a:lnTo>
                  <a:lnTo>
                    <a:pt x="323" y="60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6" y="61"/>
                  </a:lnTo>
                  <a:lnTo>
                    <a:pt x="327" y="61"/>
                  </a:lnTo>
                  <a:lnTo>
                    <a:pt x="328" y="61"/>
                  </a:lnTo>
                  <a:lnTo>
                    <a:pt x="328" y="61"/>
                  </a:lnTo>
                  <a:lnTo>
                    <a:pt x="329" y="61"/>
                  </a:lnTo>
                  <a:lnTo>
                    <a:pt x="330" y="61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2" y="61"/>
                  </a:lnTo>
                  <a:lnTo>
                    <a:pt x="334" y="62"/>
                  </a:lnTo>
                  <a:lnTo>
                    <a:pt x="334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6" y="61"/>
                  </a:lnTo>
                  <a:lnTo>
                    <a:pt x="337" y="61"/>
                  </a:lnTo>
                  <a:lnTo>
                    <a:pt x="338" y="61"/>
                  </a:lnTo>
                  <a:lnTo>
                    <a:pt x="339" y="61"/>
                  </a:lnTo>
                  <a:lnTo>
                    <a:pt x="339" y="61"/>
                  </a:lnTo>
                  <a:lnTo>
                    <a:pt x="340" y="61"/>
                  </a:lnTo>
                  <a:lnTo>
                    <a:pt x="340" y="60"/>
                  </a:lnTo>
                  <a:lnTo>
                    <a:pt x="341" y="60"/>
                  </a:lnTo>
                  <a:lnTo>
                    <a:pt x="342" y="60"/>
                  </a:lnTo>
                  <a:lnTo>
                    <a:pt x="343" y="60"/>
                  </a:lnTo>
                  <a:lnTo>
                    <a:pt x="343" y="59"/>
                  </a:lnTo>
                  <a:lnTo>
                    <a:pt x="344" y="59"/>
                  </a:lnTo>
                  <a:lnTo>
                    <a:pt x="344" y="58"/>
                  </a:lnTo>
                  <a:lnTo>
                    <a:pt x="345" y="58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8" y="56"/>
                  </a:lnTo>
                  <a:lnTo>
                    <a:pt x="349" y="56"/>
                  </a:lnTo>
                  <a:lnTo>
                    <a:pt x="350" y="56"/>
                  </a:lnTo>
                  <a:lnTo>
                    <a:pt x="350" y="55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0" y="54"/>
                  </a:lnTo>
                  <a:lnTo>
                    <a:pt x="351" y="54"/>
                  </a:lnTo>
                  <a:lnTo>
                    <a:pt x="351" y="53"/>
                  </a:lnTo>
                  <a:lnTo>
                    <a:pt x="351" y="53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3" y="51"/>
                  </a:lnTo>
                  <a:lnTo>
                    <a:pt x="353" y="51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9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6"/>
                  </a:lnTo>
                  <a:lnTo>
                    <a:pt x="355" y="46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5"/>
                  </a:lnTo>
                  <a:lnTo>
                    <a:pt x="355" y="44"/>
                  </a:lnTo>
                  <a:lnTo>
                    <a:pt x="355" y="44"/>
                  </a:lnTo>
                  <a:lnTo>
                    <a:pt x="355" y="43"/>
                  </a:lnTo>
                  <a:lnTo>
                    <a:pt x="355" y="43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1"/>
                  </a:lnTo>
                  <a:lnTo>
                    <a:pt x="355" y="41"/>
                  </a:lnTo>
                  <a:lnTo>
                    <a:pt x="355" y="40"/>
                  </a:lnTo>
                  <a:lnTo>
                    <a:pt x="355" y="39"/>
                  </a:lnTo>
                  <a:lnTo>
                    <a:pt x="356" y="3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6"/>
                  </a:lnTo>
                  <a:lnTo>
                    <a:pt x="355" y="35"/>
                  </a:lnTo>
                  <a:lnTo>
                    <a:pt x="355" y="35"/>
                  </a:lnTo>
                  <a:lnTo>
                    <a:pt x="355" y="34"/>
                  </a:lnTo>
                  <a:lnTo>
                    <a:pt x="355" y="34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3" y="29"/>
                  </a:lnTo>
                  <a:lnTo>
                    <a:pt x="353" y="29"/>
                  </a:lnTo>
                  <a:lnTo>
                    <a:pt x="353" y="28"/>
                  </a:lnTo>
                  <a:lnTo>
                    <a:pt x="353" y="27"/>
                  </a:lnTo>
                  <a:lnTo>
                    <a:pt x="352" y="27"/>
                  </a:lnTo>
                  <a:lnTo>
                    <a:pt x="352" y="26"/>
                  </a:lnTo>
                  <a:lnTo>
                    <a:pt x="351" y="26"/>
                  </a:lnTo>
                  <a:lnTo>
                    <a:pt x="351" y="25"/>
                  </a:lnTo>
                  <a:lnTo>
                    <a:pt x="351" y="25"/>
                  </a:lnTo>
                  <a:lnTo>
                    <a:pt x="350" y="24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2"/>
                  </a:lnTo>
                  <a:lnTo>
                    <a:pt x="348" y="22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6" y="21"/>
                  </a:lnTo>
                  <a:lnTo>
                    <a:pt x="345" y="20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43" y="19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40" y="18"/>
                  </a:lnTo>
                  <a:lnTo>
                    <a:pt x="339" y="18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5" y="17"/>
                  </a:lnTo>
                  <a:lnTo>
                    <a:pt x="334" y="17"/>
                  </a:lnTo>
                  <a:lnTo>
                    <a:pt x="334" y="17"/>
                  </a:lnTo>
                  <a:lnTo>
                    <a:pt x="334" y="17"/>
                  </a:lnTo>
                  <a:close/>
                  <a:moveTo>
                    <a:pt x="334" y="29"/>
                  </a:moveTo>
                  <a:lnTo>
                    <a:pt x="334" y="29"/>
                  </a:lnTo>
                  <a:lnTo>
                    <a:pt x="334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36" y="29"/>
                  </a:lnTo>
                  <a:lnTo>
                    <a:pt x="337" y="29"/>
                  </a:lnTo>
                  <a:lnTo>
                    <a:pt x="337" y="29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9" y="30"/>
                  </a:lnTo>
                  <a:lnTo>
                    <a:pt x="339" y="30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39" y="31"/>
                  </a:lnTo>
                  <a:lnTo>
                    <a:pt x="340" y="31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3" y="38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39"/>
                  </a:lnTo>
                  <a:lnTo>
                    <a:pt x="343" y="40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2" y="43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1" y="46"/>
                  </a:lnTo>
                  <a:lnTo>
                    <a:pt x="340" y="46"/>
                  </a:lnTo>
                  <a:lnTo>
                    <a:pt x="340" y="46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7" y="49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5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3" y="50"/>
                  </a:lnTo>
                  <a:lnTo>
                    <a:pt x="332" y="50"/>
                  </a:lnTo>
                  <a:lnTo>
                    <a:pt x="332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29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8"/>
                  </a:lnTo>
                  <a:lnTo>
                    <a:pt x="327" y="48"/>
                  </a:lnTo>
                  <a:lnTo>
                    <a:pt x="327" y="48"/>
                  </a:lnTo>
                  <a:lnTo>
                    <a:pt x="327" y="47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4"/>
                  </a:lnTo>
                  <a:lnTo>
                    <a:pt x="324" y="43"/>
                  </a:lnTo>
                  <a:lnTo>
                    <a:pt x="324" y="42"/>
                  </a:lnTo>
                  <a:lnTo>
                    <a:pt x="323" y="42"/>
                  </a:lnTo>
                  <a:lnTo>
                    <a:pt x="323" y="42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4" y="36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4" y="34"/>
                  </a:lnTo>
                  <a:lnTo>
                    <a:pt x="325" y="34"/>
                  </a:lnTo>
                  <a:lnTo>
                    <a:pt x="325" y="34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3" y="29"/>
                  </a:lnTo>
                  <a:lnTo>
                    <a:pt x="334" y="29"/>
                  </a:lnTo>
                  <a:lnTo>
                    <a:pt x="334" y="29"/>
                  </a:lnTo>
                  <a:close/>
                  <a:moveTo>
                    <a:pt x="393" y="30"/>
                  </a:moveTo>
                  <a:lnTo>
                    <a:pt x="392" y="30"/>
                  </a:lnTo>
                  <a:lnTo>
                    <a:pt x="392" y="30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28"/>
                  </a:lnTo>
                  <a:lnTo>
                    <a:pt x="392" y="28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7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1" y="26"/>
                  </a:lnTo>
                  <a:lnTo>
                    <a:pt x="391" y="26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91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90" y="23"/>
                  </a:lnTo>
                  <a:lnTo>
                    <a:pt x="389" y="22"/>
                  </a:lnTo>
                  <a:lnTo>
                    <a:pt x="389" y="22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4" y="19"/>
                  </a:lnTo>
                  <a:lnTo>
                    <a:pt x="384" y="19"/>
                  </a:lnTo>
                  <a:lnTo>
                    <a:pt x="384" y="18"/>
                  </a:lnTo>
                  <a:lnTo>
                    <a:pt x="383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81" y="18"/>
                  </a:lnTo>
                  <a:lnTo>
                    <a:pt x="381" y="17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77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371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7" y="19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5" y="21"/>
                  </a:lnTo>
                  <a:lnTo>
                    <a:pt x="364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2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4"/>
                  </a:lnTo>
                  <a:lnTo>
                    <a:pt x="362" y="24"/>
                  </a:lnTo>
                  <a:lnTo>
                    <a:pt x="362" y="25"/>
                  </a:lnTo>
                  <a:lnTo>
                    <a:pt x="361" y="25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7"/>
                  </a:lnTo>
                  <a:lnTo>
                    <a:pt x="361" y="27"/>
                  </a:lnTo>
                  <a:lnTo>
                    <a:pt x="360" y="27"/>
                  </a:lnTo>
                  <a:lnTo>
                    <a:pt x="360" y="28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60" y="34"/>
                  </a:lnTo>
                  <a:lnTo>
                    <a:pt x="361" y="34"/>
                  </a:lnTo>
                  <a:lnTo>
                    <a:pt x="361" y="34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61" y="37"/>
                  </a:lnTo>
                  <a:lnTo>
                    <a:pt x="362" y="37"/>
                  </a:lnTo>
                  <a:lnTo>
                    <a:pt x="362" y="37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3" y="38"/>
                  </a:lnTo>
                  <a:lnTo>
                    <a:pt x="363" y="38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4" y="39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0"/>
                  </a:lnTo>
                  <a:lnTo>
                    <a:pt x="365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6" y="41"/>
                  </a:lnTo>
                  <a:lnTo>
                    <a:pt x="367" y="41"/>
                  </a:lnTo>
                  <a:lnTo>
                    <a:pt x="368" y="41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5" y="44"/>
                  </a:lnTo>
                  <a:lnTo>
                    <a:pt x="375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79" y="45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49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80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1"/>
                  </a:lnTo>
                  <a:lnTo>
                    <a:pt x="379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5" y="52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4" y="51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0"/>
                  </a:lnTo>
                  <a:lnTo>
                    <a:pt x="360" y="51"/>
                  </a:lnTo>
                  <a:lnTo>
                    <a:pt x="360" y="51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2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3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1" y="54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5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3" y="56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5" y="58"/>
                  </a:lnTo>
                  <a:lnTo>
                    <a:pt x="365" y="58"/>
                  </a:lnTo>
                  <a:lnTo>
                    <a:pt x="366" y="58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7" y="60"/>
                  </a:lnTo>
                  <a:lnTo>
                    <a:pt x="368" y="60"/>
                  </a:lnTo>
                  <a:lnTo>
                    <a:pt x="368" y="60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0" y="61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6" y="61"/>
                  </a:lnTo>
                  <a:lnTo>
                    <a:pt x="377" y="62"/>
                  </a:lnTo>
                  <a:lnTo>
                    <a:pt x="377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9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1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385" y="60"/>
                  </a:lnTo>
                  <a:lnTo>
                    <a:pt x="385" y="60"/>
                  </a:lnTo>
                  <a:lnTo>
                    <a:pt x="386" y="60"/>
                  </a:lnTo>
                  <a:lnTo>
                    <a:pt x="386" y="59"/>
                  </a:lnTo>
                  <a:lnTo>
                    <a:pt x="387" y="59"/>
                  </a:lnTo>
                  <a:lnTo>
                    <a:pt x="387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9" y="58"/>
                  </a:lnTo>
                  <a:lnTo>
                    <a:pt x="389" y="57"/>
                  </a:lnTo>
                  <a:lnTo>
                    <a:pt x="389" y="57"/>
                  </a:lnTo>
                  <a:lnTo>
                    <a:pt x="390" y="57"/>
                  </a:lnTo>
                  <a:lnTo>
                    <a:pt x="390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1" y="54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92" y="53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52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3" y="48"/>
                  </a:lnTo>
                  <a:lnTo>
                    <a:pt x="393" y="48"/>
                  </a:lnTo>
                  <a:lnTo>
                    <a:pt x="394" y="48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5"/>
                  </a:lnTo>
                  <a:lnTo>
                    <a:pt x="393" y="45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4"/>
                  </a:lnTo>
                  <a:lnTo>
                    <a:pt x="393" y="43"/>
                  </a:lnTo>
                  <a:lnTo>
                    <a:pt x="393" y="43"/>
                  </a:lnTo>
                  <a:lnTo>
                    <a:pt x="392" y="42"/>
                  </a:lnTo>
                  <a:lnTo>
                    <a:pt x="392" y="42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2" y="41"/>
                  </a:lnTo>
                  <a:lnTo>
                    <a:pt x="391" y="41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90" y="39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9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8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7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6" y="37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4" y="36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3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2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1" y="35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80" y="34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7" y="34"/>
                  </a:lnTo>
                  <a:lnTo>
                    <a:pt x="377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6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4" y="32"/>
                  </a:lnTo>
                  <a:lnTo>
                    <a:pt x="374" y="32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30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3" y="28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5" y="27"/>
                  </a:lnTo>
                  <a:lnTo>
                    <a:pt x="375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7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8"/>
                  </a:lnTo>
                  <a:lnTo>
                    <a:pt x="37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93" y="30"/>
                  </a:lnTo>
                  <a:lnTo>
                    <a:pt x="393" y="30"/>
                  </a:lnTo>
                  <a:close/>
                  <a:moveTo>
                    <a:pt x="415" y="4"/>
                  </a:moveTo>
                  <a:lnTo>
                    <a:pt x="402" y="4"/>
                  </a:lnTo>
                  <a:lnTo>
                    <a:pt x="402" y="19"/>
                  </a:lnTo>
                  <a:lnTo>
                    <a:pt x="396" y="19"/>
                  </a:lnTo>
                  <a:lnTo>
                    <a:pt x="396" y="28"/>
                  </a:lnTo>
                  <a:lnTo>
                    <a:pt x="402" y="28"/>
                  </a:lnTo>
                  <a:lnTo>
                    <a:pt x="402" y="61"/>
                  </a:lnTo>
                  <a:lnTo>
                    <a:pt x="415" y="61"/>
                  </a:lnTo>
                  <a:lnTo>
                    <a:pt x="415" y="28"/>
                  </a:lnTo>
                  <a:lnTo>
                    <a:pt x="420" y="28"/>
                  </a:lnTo>
                  <a:lnTo>
                    <a:pt x="420" y="19"/>
                  </a:lnTo>
                  <a:lnTo>
                    <a:pt x="415" y="19"/>
                  </a:lnTo>
                  <a:lnTo>
                    <a:pt x="415" y="4"/>
                  </a:lnTo>
                  <a:lnTo>
                    <a:pt x="415" y="4"/>
                  </a:lnTo>
                  <a:close/>
                  <a:moveTo>
                    <a:pt x="4" y="151"/>
                  </a:moveTo>
                  <a:lnTo>
                    <a:pt x="16" y="15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1" y="136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3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7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40" y="135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8" y="126"/>
                  </a:lnTo>
                  <a:lnTo>
                    <a:pt x="48" y="125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9" y="123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9"/>
                  </a:lnTo>
                  <a:lnTo>
                    <a:pt x="49" y="118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50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4" y="101"/>
                  </a:lnTo>
                  <a:lnTo>
                    <a:pt x="44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0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7" y="98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4" y="95"/>
                  </a:lnTo>
                  <a:lnTo>
                    <a:pt x="4" y="151"/>
                  </a:lnTo>
                  <a:lnTo>
                    <a:pt x="4" y="151"/>
                  </a:lnTo>
                  <a:close/>
                  <a:moveTo>
                    <a:pt x="27" y="105"/>
                  </a:moveTo>
                  <a:lnTo>
                    <a:pt x="27" y="105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6" y="119"/>
                  </a:lnTo>
                  <a:lnTo>
                    <a:pt x="36" y="120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4" y="122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1" y="125"/>
                  </a:lnTo>
                  <a:lnTo>
                    <a:pt x="21" y="125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7" y="105"/>
                  </a:lnTo>
                  <a:close/>
                  <a:moveTo>
                    <a:pt x="56" y="137"/>
                  </a:moveTo>
                  <a:lnTo>
                    <a:pt x="69" y="13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8" y="106"/>
                  </a:lnTo>
                  <a:lnTo>
                    <a:pt x="79" y="106"/>
                  </a:lnTo>
                  <a:lnTo>
                    <a:pt x="79" y="94"/>
                  </a:lnTo>
                  <a:lnTo>
                    <a:pt x="79" y="94"/>
                  </a:lnTo>
                  <a:lnTo>
                    <a:pt x="78" y="93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5"/>
                  </a:lnTo>
                  <a:lnTo>
                    <a:pt x="56" y="95"/>
                  </a:lnTo>
                  <a:lnTo>
                    <a:pt x="56" y="137"/>
                  </a:lnTo>
                  <a:lnTo>
                    <a:pt x="56" y="137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1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6" y="94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3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9" y="98"/>
                  </a:lnTo>
                  <a:lnTo>
                    <a:pt x="89" y="99"/>
                  </a:lnTo>
                  <a:lnTo>
                    <a:pt x="88" y="99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3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3" y="106"/>
                  </a:lnTo>
                  <a:lnTo>
                    <a:pt x="83" y="107"/>
                  </a:lnTo>
                  <a:lnTo>
                    <a:pt x="83" y="107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82" y="110"/>
                  </a:lnTo>
                  <a:lnTo>
                    <a:pt x="82" y="111"/>
                  </a:lnTo>
                  <a:lnTo>
                    <a:pt x="82" y="111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3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9"/>
                  </a:lnTo>
                  <a:lnTo>
                    <a:pt x="81" y="120"/>
                  </a:lnTo>
                  <a:lnTo>
                    <a:pt x="82" y="12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5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1" y="134"/>
                  </a:lnTo>
                  <a:lnTo>
                    <a:pt x="91" y="134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7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99" y="137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3" y="137"/>
                  </a:lnTo>
                  <a:lnTo>
                    <a:pt x="104" y="138"/>
                  </a:lnTo>
                  <a:lnTo>
                    <a:pt x="104" y="137"/>
                  </a:lnTo>
                  <a:lnTo>
                    <a:pt x="105" y="137"/>
                  </a:lnTo>
                  <a:lnTo>
                    <a:pt x="106" y="137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7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7"/>
                  </a:lnTo>
                  <a:lnTo>
                    <a:pt x="113" y="137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5" y="136"/>
                  </a:lnTo>
                  <a:lnTo>
                    <a:pt x="115" y="135"/>
                  </a:lnTo>
                  <a:lnTo>
                    <a:pt x="116" y="135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9" y="133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6" y="116"/>
                  </a:lnTo>
                  <a:lnTo>
                    <a:pt x="127" y="116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1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6"/>
                  </a:lnTo>
                  <a:lnTo>
                    <a:pt x="124" y="106"/>
                  </a:lnTo>
                  <a:lnTo>
                    <a:pt x="124" y="105"/>
                  </a:lnTo>
                  <a:lnTo>
                    <a:pt x="123" y="105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1" y="101"/>
                  </a:lnTo>
                  <a:lnTo>
                    <a:pt x="121" y="100"/>
                  </a:lnTo>
                  <a:lnTo>
                    <a:pt x="120" y="99"/>
                  </a:lnTo>
                  <a:lnTo>
                    <a:pt x="119" y="99"/>
                  </a:lnTo>
                  <a:lnTo>
                    <a:pt x="119" y="98"/>
                  </a:lnTo>
                  <a:lnTo>
                    <a:pt x="118" y="98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6" y="96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6" y="94"/>
                  </a:lnTo>
                  <a:lnTo>
                    <a:pt x="105" y="94"/>
                  </a:ln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104" y="105"/>
                  </a:moveTo>
                  <a:lnTo>
                    <a:pt x="104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0" y="107"/>
                  </a:lnTo>
                  <a:lnTo>
                    <a:pt x="111" y="108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4" y="112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4" y="119"/>
                  </a:lnTo>
                  <a:lnTo>
                    <a:pt x="113" y="119"/>
                  </a:lnTo>
                  <a:lnTo>
                    <a:pt x="113" y="119"/>
                  </a:lnTo>
                  <a:lnTo>
                    <a:pt x="113" y="120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1" y="122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4"/>
                  </a:lnTo>
                  <a:lnTo>
                    <a:pt x="111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8" y="125"/>
                  </a:lnTo>
                  <a:lnTo>
                    <a:pt x="107" y="125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5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6" y="123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close/>
                  <a:moveTo>
                    <a:pt x="155" y="137"/>
                  </a:moveTo>
                  <a:lnTo>
                    <a:pt x="167" y="13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2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0"/>
                  </a:lnTo>
                  <a:lnTo>
                    <a:pt x="168" y="110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68" y="108"/>
                  </a:lnTo>
                  <a:lnTo>
                    <a:pt x="168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0" y="107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3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7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79" y="108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80" y="113"/>
                  </a:lnTo>
                  <a:lnTo>
                    <a:pt x="180" y="114"/>
                  </a:lnTo>
                  <a:lnTo>
                    <a:pt x="180" y="137"/>
                  </a:lnTo>
                  <a:lnTo>
                    <a:pt x="193" y="137"/>
                  </a:lnTo>
                  <a:lnTo>
                    <a:pt x="193" y="114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3" y="112"/>
                  </a:lnTo>
                  <a:lnTo>
                    <a:pt x="193" y="112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3" y="106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5" y="110"/>
                  </a:lnTo>
                  <a:lnTo>
                    <a:pt x="206" y="110"/>
                  </a:lnTo>
                  <a:lnTo>
                    <a:pt x="206" y="110"/>
                  </a:lnTo>
                  <a:lnTo>
                    <a:pt x="205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37"/>
                  </a:lnTo>
                  <a:lnTo>
                    <a:pt x="219" y="137"/>
                  </a:lnTo>
                  <a:lnTo>
                    <a:pt x="219" y="114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7" y="103"/>
                  </a:lnTo>
                  <a:lnTo>
                    <a:pt x="217" y="103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6" y="99"/>
                  </a:lnTo>
                  <a:lnTo>
                    <a:pt x="215" y="99"/>
                  </a:lnTo>
                  <a:lnTo>
                    <a:pt x="215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7"/>
                  </a:lnTo>
                  <a:lnTo>
                    <a:pt x="213" y="97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0" y="95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4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6" y="95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4" y="96"/>
                  </a:lnTo>
                  <a:lnTo>
                    <a:pt x="194" y="96"/>
                  </a:lnTo>
                  <a:lnTo>
                    <a:pt x="193" y="96"/>
                  </a:lnTo>
                  <a:lnTo>
                    <a:pt x="193" y="97"/>
                  </a:lnTo>
                  <a:lnTo>
                    <a:pt x="193" y="98"/>
                  </a:lnTo>
                  <a:lnTo>
                    <a:pt x="192" y="98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91" y="100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6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3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8" y="94"/>
                  </a:lnTo>
                  <a:lnTo>
                    <a:pt x="178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94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5"/>
                  </a:lnTo>
                  <a:lnTo>
                    <a:pt x="155" y="95"/>
                  </a:lnTo>
                  <a:lnTo>
                    <a:pt x="155" y="137"/>
                  </a:lnTo>
                  <a:lnTo>
                    <a:pt x="155" y="137"/>
                  </a:lnTo>
                  <a:close/>
                  <a:moveTo>
                    <a:pt x="271" y="95"/>
                  </a:moveTo>
                  <a:lnTo>
                    <a:pt x="259" y="95"/>
                  </a:lnTo>
                  <a:lnTo>
                    <a:pt x="259" y="99"/>
                  </a:lnTo>
                  <a:lnTo>
                    <a:pt x="259" y="99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8" y="97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4"/>
                  </a:lnTo>
                  <a:lnTo>
                    <a:pt x="253" y="94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49" y="94"/>
                  </a:lnTo>
                  <a:lnTo>
                    <a:pt x="248" y="94"/>
                  </a:lnTo>
                  <a:lnTo>
                    <a:pt x="247" y="94"/>
                  </a:lnTo>
                  <a:lnTo>
                    <a:pt x="247" y="94"/>
                  </a:lnTo>
                  <a:lnTo>
                    <a:pt x="246" y="94"/>
                  </a:lnTo>
                  <a:lnTo>
                    <a:pt x="245" y="94"/>
                  </a:lnTo>
                  <a:lnTo>
                    <a:pt x="244" y="9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242" y="94"/>
                  </a:lnTo>
                  <a:lnTo>
                    <a:pt x="241" y="94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6" y="95"/>
                  </a:lnTo>
                  <a:lnTo>
                    <a:pt x="236" y="96"/>
                  </a:lnTo>
                  <a:lnTo>
                    <a:pt x="235" y="96"/>
                  </a:lnTo>
                  <a:lnTo>
                    <a:pt x="235" y="96"/>
                  </a:lnTo>
                  <a:lnTo>
                    <a:pt x="234" y="96"/>
                  </a:lnTo>
                  <a:lnTo>
                    <a:pt x="233" y="97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1" y="99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30" y="101"/>
                  </a:lnTo>
                  <a:lnTo>
                    <a:pt x="229" y="101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28" y="103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6" y="110"/>
                  </a:lnTo>
                  <a:lnTo>
                    <a:pt x="225" y="110"/>
                  </a:lnTo>
                  <a:lnTo>
                    <a:pt x="225" y="111"/>
                  </a:lnTo>
                  <a:lnTo>
                    <a:pt x="225" y="111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5" y="114"/>
                  </a:lnTo>
                  <a:lnTo>
                    <a:pt x="225" y="115"/>
                  </a:lnTo>
                  <a:lnTo>
                    <a:pt x="225" y="116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2"/>
                  </a:lnTo>
                  <a:lnTo>
                    <a:pt x="225" y="123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6"/>
                  </a:lnTo>
                  <a:lnTo>
                    <a:pt x="227" y="127"/>
                  </a:lnTo>
                  <a:lnTo>
                    <a:pt x="228" y="127"/>
                  </a:lnTo>
                  <a:lnTo>
                    <a:pt x="228" y="128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0" y="130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3" y="133"/>
                  </a:lnTo>
                  <a:lnTo>
                    <a:pt x="233" y="134"/>
                  </a:lnTo>
                  <a:lnTo>
                    <a:pt x="234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6" y="136"/>
                  </a:lnTo>
                  <a:lnTo>
                    <a:pt x="236" y="136"/>
                  </a:lnTo>
                  <a:lnTo>
                    <a:pt x="237" y="136"/>
                  </a:lnTo>
                  <a:lnTo>
                    <a:pt x="238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1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8" y="137"/>
                  </a:lnTo>
                  <a:lnTo>
                    <a:pt x="248" y="137"/>
                  </a:lnTo>
                  <a:lnTo>
                    <a:pt x="249" y="137"/>
                  </a:lnTo>
                  <a:lnTo>
                    <a:pt x="250" y="137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2" y="137"/>
                  </a:lnTo>
                  <a:lnTo>
                    <a:pt x="252" y="137"/>
                  </a:lnTo>
                  <a:lnTo>
                    <a:pt x="253" y="137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7" y="135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3"/>
                  </a:lnTo>
                  <a:lnTo>
                    <a:pt x="259" y="133"/>
                  </a:lnTo>
                  <a:lnTo>
                    <a:pt x="259" y="132"/>
                  </a:lnTo>
                  <a:lnTo>
                    <a:pt x="259" y="132"/>
                  </a:lnTo>
                  <a:lnTo>
                    <a:pt x="259" y="137"/>
                  </a:lnTo>
                  <a:lnTo>
                    <a:pt x="271" y="137"/>
                  </a:lnTo>
                  <a:lnTo>
                    <a:pt x="271" y="95"/>
                  </a:lnTo>
                  <a:lnTo>
                    <a:pt x="271" y="95"/>
                  </a:lnTo>
                  <a:close/>
                  <a:moveTo>
                    <a:pt x="248" y="105"/>
                  </a:moveTo>
                  <a:lnTo>
                    <a:pt x="248" y="105"/>
                  </a:lnTo>
                  <a:lnTo>
                    <a:pt x="249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1" y="105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3" y="106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108"/>
                  </a:lnTo>
                  <a:lnTo>
                    <a:pt x="256" y="108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7" y="110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58" y="111"/>
                  </a:lnTo>
                  <a:lnTo>
                    <a:pt x="258" y="111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6"/>
                  </a:lnTo>
                  <a:lnTo>
                    <a:pt x="258" y="116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19"/>
                  </a:lnTo>
                  <a:lnTo>
                    <a:pt x="258" y="120"/>
                  </a:lnTo>
                  <a:lnTo>
                    <a:pt x="258" y="121"/>
                  </a:lnTo>
                  <a:lnTo>
                    <a:pt x="258" y="121"/>
                  </a:lnTo>
                  <a:lnTo>
                    <a:pt x="257" y="121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6" y="123"/>
                  </a:lnTo>
                  <a:lnTo>
                    <a:pt x="255" y="123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5" y="124"/>
                  </a:lnTo>
                  <a:lnTo>
                    <a:pt x="254" y="124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53" y="125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9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5" y="126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4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39" y="122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0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8" y="117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40" y="108"/>
                  </a:lnTo>
                  <a:lnTo>
                    <a:pt x="241" y="108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4" y="106"/>
                  </a:lnTo>
                  <a:lnTo>
                    <a:pt x="245" y="105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8" y="105"/>
                  </a:lnTo>
                  <a:lnTo>
                    <a:pt x="248" y="105"/>
                  </a:lnTo>
                  <a:lnTo>
                    <a:pt x="248" y="105"/>
                  </a:lnTo>
                  <a:close/>
                  <a:moveTo>
                    <a:pt x="279" y="137"/>
                  </a:moveTo>
                  <a:lnTo>
                    <a:pt x="292" y="137"/>
                  </a:lnTo>
                  <a:lnTo>
                    <a:pt x="292" y="114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2"/>
                  </a:lnTo>
                  <a:lnTo>
                    <a:pt x="292" y="112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3" y="111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2" y="110"/>
                  </a:lnTo>
                  <a:lnTo>
                    <a:pt x="293" y="110"/>
                  </a:lnTo>
                  <a:lnTo>
                    <a:pt x="293" y="109"/>
                  </a:lnTo>
                  <a:lnTo>
                    <a:pt x="292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4" y="107"/>
                  </a:lnTo>
                  <a:lnTo>
                    <a:pt x="295" y="107"/>
                  </a:lnTo>
                  <a:lnTo>
                    <a:pt x="295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6" y="106"/>
                  </a:lnTo>
                  <a:lnTo>
                    <a:pt x="297" y="106"/>
                  </a:lnTo>
                  <a:lnTo>
                    <a:pt x="297" y="106"/>
                  </a:lnTo>
                  <a:lnTo>
                    <a:pt x="297" y="105"/>
                  </a:lnTo>
                  <a:lnTo>
                    <a:pt x="297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9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09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0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5" y="111"/>
                  </a:lnTo>
                  <a:lnTo>
                    <a:pt x="306" y="111"/>
                  </a:lnTo>
                  <a:lnTo>
                    <a:pt x="306" y="111"/>
                  </a:lnTo>
                  <a:lnTo>
                    <a:pt x="305" y="112"/>
                  </a:lnTo>
                  <a:lnTo>
                    <a:pt x="305" y="112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6" y="137"/>
                  </a:lnTo>
                  <a:lnTo>
                    <a:pt x="319" y="137"/>
                  </a:lnTo>
                  <a:lnTo>
                    <a:pt x="319" y="111"/>
                  </a:lnTo>
                  <a:lnTo>
                    <a:pt x="318" y="110"/>
                  </a:lnTo>
                  <a:lnTo>
                    <a:pt x="318" y="110"/>
                  </a:lnTo>
                  <a:lnTo>
                    <a:pt x="318" y="109"/>
                  </a:lnTo>
                  <a:lnTo>
                    <a:pt x="318" y="109"/>
                  </a:lnTo>
                  <a:lnTo>
                    <a:pt x="318" y="108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18" y="106"/>
                  </a:lnTo>
                  <a:lnTo>
                    <a:pt x="318" y="106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17" y="101"/>
                  </a:lnTo>
                  <a:lnTo>
                    <a:pt x="317" y="101"/>
                  </a:lnTo>
                  <a:lnTo>
                    <a:pt x="316" y="101"/>
                  </a:lnTo>
                  <a:lnTo>
                    <a:pt x="316" y="101"/>
                  </a:lnTo>
                  <a:lnTo>
                    <a:pt x="316" y="100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6" y="99"/>
                  </a:lnTo>
                  <a:lnTo>
                    <a:pt x="315" y="99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4" y="97"/>
                  </a:lnTo>
                  <a:lnTo>
                    <a:pt x="313" y="97"/>
                  </a:lnTo>
                  <a:lnTo>
                    <a:pt x="313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2" y="96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1" y="95"/>
                  </a:lnTo>
                  <a:lnTo>
                    <a:pt x="310" y="95"/>
                  </a:lnTo>
                  <a:lnTo>
                    <a:pt x="309" y="95"/>
                  </a:lnTo>
                  <a:lnTo>
                    <a:pt x="309" y="95"/>
                  </a:lnTo>
                  <a:lnTo>
                    <a:pt x="309" y="94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6" y="94"/>
                  </a:lnTo>
                  <a:lnTo>
                    <a:pt x="305" y="94"/>
                  </a:lnTo>
                  <a:lnTo>
                    <a:pt x="305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3" y="94"/>
                  </a:lnTo>
                  <a:lnTo>
                    <a:pt x="303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9" y="94"/>
                  </a:lnTo>
                  <a:lnTo>
                    <a:pt x="299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8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7" y="94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6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2" y="99"/>
                  </a:lnTo>
                  <a:lnTo>
                    <a:pt x="292" y="99"/>
                  </a:lnTo>
                  <a:lnTo>
                    <a:pt x="292" y="95"/>
                  </a:lnTo>
                  <a:lnTo>
                    <a:pt x="279" y="95"/>
                  </a:lnTo>
                  <a:lnTo>
                    <a:pt x="279" y="137"/>
                  </a:lnTo>
                  <a:lnTo>
                    <a:pt x="279" y="137"/>
                  </a:lnTo>
                  <a:close/>
                  <a:moveTo>
                    <a:pt x="370" y="95"/>
                  </a:moveTo>
                  <a:lnTo>
                    <a:pt x="358" y="95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7"/>
                  </a:lnTo>
                  <a:lnTo>
                    <a:pt x="356" y="96"/>
                  </a:lnTo>
                  <a:lnTo>
                    <a:pt x="355" y="96"/>
                  </a:lnTo>
                  <a:lnTo>
                    <a:pt x="355" y="96"/>
                  </a:lnTo>
                  <a:lnTo>
                    <a:pt x="355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3" y="94"/>
                  </a:lnTo>
                  <a:lnTo>
                    <a:pt x="352" y="94"/>
                  </a:lnTo>
                  <a:lnTo>
                    <a:pt x="351" y="94"/>
                  </a:lnTo>
                  <a:lnTo>
                    <a:pt x="351" y="94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9" y="94"/>
                  </a:lnTo>
                  <a:lnTo>
                    <a:pt x="348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6" y="94"/>
                  </a:lnTo>
                  <a:lnTo>
                    <a:pt x="344" y="94"/>
                  </a:lnTo>
                  <a:lnTo>
                    <a:pt x="344" y="94"/>
                  </a:lnTo>
                  <a:lnTo>
                    <a:pt x="343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6" y="95"/>
                  </a:lnTo>
                  <a:lnTo>
                    <a:pt x="335" y="95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2" y="97"/>
                  </a:lnTo>
                  <a:lnTo>
                    <a:pt x="332" y="98"/>
                  </a:lnTo>
                  <a:lnTo>
                    <a:pt x="331" y="98"/>
                  </a:lnTo>
                  <a:lnTo>
                    <a:pt x="331" y="99"/>
                  </a:lnTo>
                  <a:lnTo>
                    <a:pt x="330" y="99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9" y="101"/>
                  </a:lnTo>
                  <a:lnTo>
                    <a:pt x="328" y="101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27" y="104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25" y="106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5" y="108"/>
                  </a:lnTo>
                  <a:lnTo>
                    <a:pt x="324" y="109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24" y="114"/>
                  </a:lnTo>
                  <a:lnTo>
                    <a:pt x="324" y="115"/>
                  </a:lnTo>
                  <a:lnTo>
                    <a:pt x="324" y="116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4" y="118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4" y="123"/>
                  </a:lnTo>
                  <a:lnTo>
                    <a:pt x="325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6" y="126"/>
                  </a:lnTo>
                  <a:lnTo>
                    <a:pt x="326" y="127"/>
                  </a:lnTo>
                  <a:lnTo>
                    <a:pt x="327" y="127"/>
                  </a:lnTo>
                  <a:lnTo>
                    <a:pt x="327" y="128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8" y="130"/>
                  </a:lnTo>
                  <a:lnTo>
                    <a:pt x="328" y="130"/>
                  </a:lnTo>
                  <a:lnTo>
                    <a:pt x="329" y="130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1" y="133"/>
                  </a:lnTo>
                  <a:lnTo>
                    <a:pt x="331" y="133"/>
                  </a:lnTo>
                  <a:lnTo>
                    <a:pt x="332" y="133"/>
                  </a:lnTo>
                  <a:lnTo>
                    <a:pt x="332" y="134"/>
                  </a:lnTo>
                  <a:lnTo>
                    <a:pt x="333" y="134"/>
                  </a:lnTo>
                  <a:lnTo>
                    <a:pt x="334" y="135"/>
                  </a:lnTo>
                  <a:lnTo>
                    <a:pt x="334" y="135"/>
                  </a:lnTo>
                  <a:lnTo>
                    <a:pt x="335" y="136"/>
                  </a:lnTo>
                  <a:lnTo>
                    <a:pt x="335" y="136"/>
                  </a:lnTo>
                  <a:lnTo>
                    <a:pt x="336" y="136"/>
                  </a:lnTo>
                  <a:lnTo>
                    <a:pt x="336" y="137"/>
                  </a:lnTo>
                  <a:lnTo>
                    <a:pt x="337" y="137"/>
                  </a:lnTo>
                  <a:lnTo>
                    <a:pt x="338" y="137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7"/>
                  </a:lnTo>
                  <a:lnTo>
                    <a:pt x="340" y="137"/>
                  </a:lnTo>
                  <a:lnTo>
                    <a:pt x="341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4" y="137"/>
                  </a:lnTo>
                  <a:lnTo>
                    <a:pt x="345" y="138"/>
                  </a:lnTo>
                  <a:lnTo>
                    <a:pt x="346" y="137"/>
                  </a:lnTo>
                  <a:lnTo>
                    <a:pt x="346" y="137"/>
                  </a:lnTo>
                  <a:lnTo>
                    <a:pt x="347" y="137"/>
                  </a:lnTo>
                  <a:lnTo>
                    <a:pt x="348" y="137"/>
                  </a:lnTo>
                  <a:lnTo>
                    <a:pt x="349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1" y="137"/>
                  </a:lnTo>
                  <a:lnTo>
                    <a:pt x="351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4" y="136"/>
                  </a:lnTo>
                  <a:lnTo>
                    <a:pt x="354" y="136"/>
                  </a:lnTo>
                  <a:lnTo>
                    <a:pt x="355" y="136"/>
                  </a:lnTo>
                  <a:lnTo>
                    <a:pt x="355" y="135"/>
                  </a:lnTo>
                  <a:lnTo>
                    <a:pt x="356" y="135"/>
                  </a:lnTo>
                  <a:lnTo>
                    <a:pt x="356" y="134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7" y="133"/>
                  </a:lnTo>
                  <a:lnTo>
                    <a:pt x="357" y="133"/>
                  </a:lnTo>
                  <a:lnTo>
                    <a:pt x="358" y="132"/>
                  </a:lnTo>
                  <a:lnTo>
                    <a:pt x="358" y="132"/>
                  </a:lnTo>
                  <a:lnTo>
                    <a:pt x="358" y="137"/>
                  </a:lnTo>
                  <a:lnTo>
                    <a:pt x="370" y="137"/>
                  </a:lnTo>
                  <a:lnTo>
                    <a:pt x="370" y="95"/>
                  </a:lnTo>
                  <a:lnTo>
                    <a:pt x="370" y="95"/>
                  </a:lnTo>
                  <a:close/>
                  <a:moveTo>
                    <a:pt x="347" y="105"/>
                  </a:moveTo>
                  <a:lnTo>
                    <a:pt x="347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50" y="105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7"/>
                  </a:lnTo>
                  <a:lnTo>
                    <a:pt x="354" y="108"/>
                  </a:lnTo>
                  <a:lnTo>
                    <a:pt x="355" y="108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6" y="110"/>
                  </a:lnTo>
                  <a:lnTo>
                    <a:pt x="356" y="110"/>
                  </a:lnTo>
                  <a:lnTo>
                    <a:pt x="356" y="111"/>
                  </a:lnTo>
                  <a:lnTo>
                    <a:pt x="357" y="111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7" y="113"/>
                  </a:lnTo>
                  <a:lnTo>
                    <a:pt x="357" y="113"/>
                  </a:lnTo>
                  <a:lnTo>
                    <a:pt x="357" y="114"/>
                  </a:lnTo>
                  <a:lnTo>
                    <a:pt x="357" y="114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7" y="116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6" y="120"/>
                  </a:lnTo>
                  <a:lnTo>
                    <a:pt x="356" y="121"/>
                  </a:lnTo>
                  <a:lnTo>
                    <a:pt x="356" y="121"/>
                  </a:lnTo>
                  <a:lnTo>
                    <a:pt x="355" y="121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3"/>
                  </a:lnTo>
                  <a:lnTo>
                    <a:pt x="354" y="123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3" y="124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25"/>
                  </a:lnTo>
                  <a:lnTo>
                    <a:pt x="351" y="125"/>
                  </a:lnTo>
                  <a:lnTo>
                    <a:pt x="351" y="125"/>
                  </a:lnTo>
                  <a:lnTo>
                    <a:pt x="350" y="125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9" y="126"/>
                  </a:lnTo>
                  <a:lnTo>
                    <a:pt x="349" y="126"/>
                  </a:lnTo>
                  <a:lnTo>
                    <a:pt x="348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7" y="126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45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3" y="126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2" y="125"/>
                  </a:lnTo>
                  <a:lnTo>
                    <a:pt x="341" y="125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40" y="124"/>
                  </a:lnTo>
                  <a:lnTo>
                    <a:pt x="339" y="124"/>
                  </a:lnTo>
                  <a:lnTo>
                    <a:pt x="339" y="123"/>
                  </a:lnTo>
                  <a:lnTo>
                    <a:pt x="339" y="123"/>
                  </a:lnTo>
                  <a:lnTo>
                    <a:pt x="339" y="122"/>
                  </a:lnTo>
                  <a:lnTo>
                    <a:pt x="338" y="122"/>
                  </a:lnTo>
                  <a:lnTo>
                    <a:pt x="338" y="122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1"/>
                  </a:lnTo>
                  <a:lnTo>
                    <a:pt x="338" y="120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0" y="107"/>
                  </a:lnTo>
                  <a:lnTo>
                    <a:pt x="341" y="107"/>
                  </a:lnTo>
                  <a:lnTo>
                    <a:pt x="342" y="107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3" y="106"/>
                  </a:lnTo>
                  <a:lnTo>
                    <a:pt x="344" y="105"/>
                  </a:lnTo>
                  <a:lnTo>
                    <a:pt x="344" y="105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46" y="105"/>
                  </a:lnTo>
                  <a:lnTo>
                    <a:pt x="346" y="105"/>
                  </a:lnTo>
                  <a:lnTo>
                    <a:pt x="347" y="105"/>
                  </a:lnTo>
                  <a:lnTo>
                    <a:pt x="347" y="105"/>
                  </a:lnTo>
                  <a:close/>
                  <a:moveTo>
                    <a:pt x="422" y="95"/>
                  </a:moveTo>
                  <a:lnTo>
                    <a:pt x="411" y="95"/>
                  </a:lnTo>
                  <a:lnTo>
                    <a:pt x="411" y="99"/>
                  </a:lnTo>
                  <a:lnTo>
                    <a:pt x="410" y="98"/>
                  </a:lnTo>
                  <a:lnTo>
                    <a:pt x="410" y="98"/>
                  </a:lnTo>
                  <a:lnTo>
                    <a:pt x="409" y="97"/>
                  </a:lnTo>
                  <a:lnTo>
                    <a:pt x="408" y="97"/>
                  </a:lnTo>
                  <a:lnTo>
                    <a:pt x="408" y="96"/>
                  </a:lnTo>
                  <a:lnTo>
                    <a:pt x="408" y="96"/>
                  </a:lnTo>
                  <a:lnTo>
                    <a:pt x="407" y="96"/>
                  </a:lnTo>
                  <a:lnTo>
                    <a:pt x="407" y="95"/>
                  </a:lnTo>
                  <a:lnTo>
                    <a:pt x="406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2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398" y="94"/>
                  </a:lnTo>
                  <a:lnTo>
                    <a:pt x="397" y="94"/>
                  </a:lnTo>
                  <a:lnTo>
                    <a:pt x="396" y="94"/>
                  </a:lnTo>
                  <a:lnTo>
                    <a:pt x="396" y="94"/>
                  </a:lnTo>
                  <a:lnTo>
                    <a:pt x="395" y="94"/>
                  </a:lnTo>
                  <a:lnTo>
                    <a:pt x="394" y="94"/>
                  </a:lnTo>
                  <a:lnTo>
                    <a:pt x="393" y="94"/>
                  </a:lnTo>
                  <a:lnTo>
                    <a:pt x="393" y="94"/>
                  </a:lnTo>
                  <a:lnTo>
                    <a:pt x="392" y="94"/>
                  </a:lnTo>
                  <a:lnTo>
                    <a:pt x="391" y="94"/>
                  </a:lnTo>
                  <a:lnTo>
                    <a:pt x="391" y="95"/>
                  </a:lnTo>
                  <a:lnTo>
                    <a:pt x="390" y="95"/>
                  </a:lnTo>
                  <a:lnTo>
                    <a:pt x="389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7" y="96"/>
                  </a:lnTo>
                  <a:lnTo>
                    <a:pt x="386" y="96"/>
                  </a:lnTo>
                  <a:lnTo>
                    <a:pt x="386" y="97"/>
                  </a:lnTo>
                  <a:lnTo>
                    <a:pt x="385" y="97"/>
                  </a:lnTo>
                  <a:lnTo>
                    <a:pt x="385" y="98"/>
                  </a:lnTo>
                  <a:lnTo>
                    <a:pt x="384" y="98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1" y="101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102"/>
                  </a:lnTo>
                  <a:lnTo>
                    <a:pt x="380" y="103"/>
                  </a:lnTo>
                  <a:lnTo>
                    <a:pt x="380" y="103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78" y="105"/>
                  </a:lnTo>
                  <a:lnTo>
                    <a:pt x="378" y="106"/>
                  </a:lnTo>
                  <a:lnTo>
                    <a:pt x="378" y="107"/>
                  </a:lnTo>
                  <a:lnTo>
                    <a:pt x="378" y="107"/>
                  </a:lnTo>
                  <a:lnTo>
                    <a:pt x="378" y="108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7" y="110"/>
                  </a:lnTo>
                  <a:lnTo>
                    <a:pt x="377" y="111"/>
                  </a:lnTo>
                  <a:lnTo>
                    <a:pt x="377" y="112"/>
                  </a:lnTo>
                  <a:lnTo>
                    <a:pt x="377" y="113"/>
                  </a:lnTo>
                  <a:lnTo>
                    <a:pt x="377" y="114"/>
                  </a:lnTo>
                  <a:lnTo>
                    <a:pt x="377" y="114"/>
                  </a:lnTo>
                  <a:lnTo>
                    <a:pt x="377" y="115"/>
                  </a:lnTo>
                  <a:lnTo>
                    <a:pt x="377" y="116"/>
                  </a:lnTo>
                  <a:lnTo>
                    <a:pt x="377" y="117"/>
                  </a:lnTo>
                  <a:lnTo>
                    <a:pt x="377" y="117"/>
                  </a:lnTo>
                  <a:lnTo>
                    <a:pt x="377" y="118"/>
                  </a:lnTo>
                  <a:lnTo>
                    <a:pt x="377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7" y="121"/>
                  </a:lnTo>
                  <a:lnTo>
                    <a:pt x="377" y="122"/>
                  </a:lnTo>
                  <a:lnTo>
                    <a:pt x="377" y="122"/>
                  </a:lnTo>
                  <a:lnTo>
                    <a:pt x="378" y="123"/>
                  </a:lnTo>
                  <a:lnTo>
                    <a:pt x="378" y="124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6"/>
                  </a:lnTo>
                  <a:lnTo>
                    <a:pt x="379" y="126"/>
                  </a:lnTo>
                  <a:lnTo>
                    <a:pt x="379" y="127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0"/>
                  </a:lnTo>
                  <a:lnTo>
                    <a:pt x="381" y="130"/>
                  </a:lnTo>
                  <a:lnTo>
                    <a:pt x="382" y="131"/>
                  </a:lnTo>
                  <a:lnTo>
                    <a:pt x="382" y="132"/>
                  </a:lnTo>
                  <a:lnTo>
                    <a:pt x="382" y="132"/>
                  </a:lnTo>
                  <a:lnTo>
                    <a:pt x="383" y="133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7" y="136"/>
                  </a:lnTo>
                  <a:lnTo>
                    <a:pt x="388" y="136"/>
                  </a:lnTo>
                  <a:lnTo>
                    <a:pt x="388" y="136"/>
                  </a:lnTo>
                  <a:lnTo>
                    <a:pt x="389" y="137"/>
                  </a:lnTo>
                  <a:lnTo>
                    <a:pt x="389" y="137"/>
                  </a:lnTo>
                  <a:lnTo>
                    <a:pt x="390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2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4" y="137"/>
                  </a:lnTo>
                  <a:lnTo>
                    <a:pt x="395" y="137"/>
                  </a:lnTo>
                  <a:lnTo>
                    <a:pt x="395" y="137"/>
                  </a:lnTo>
                  <a:lnTo>
                    <a:pt x="396" y="137"/>
                  </a:lnTo>
                  <a:lnTo>
                    <a:pt x="397" y="138"/>
                  </a:lnTo>
                  <a:lnTo>
                    <a:pt x="397" y="137"/>
                  </a:lnTo>
                  <a:lnTo>
                    <a:pt x="397" y="137"/>
                  </a:lnTo>
                  <a:lnTo>
                    <a:pt x="398" y="137"/>
                  </a:lnTo>
                  <a:lnTo>
                    <a:pt x="398" y="137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0" y="137"/>
                  </a:lnTo>
                  <a:lnTo>
                    <a:pt x="401" y="137"/>
                  </a:lnTo>
                  <a:lnTo>
                    <a:pt x="401" y="137"/>
                  </a:lnTo>
                  <a:lnTo>
                    <a:pt x="402" y="137"/>
                  </a:lnTo>
                  <a:lnTo>
                    <a:pt x="402" y="137"/>
                  </a:lnTo>
                  <a:lnTo>
                    <a:pt x="403" y="137"/>
                  </a:lnTo>
                  <a:lnTo>
                    <a:pt x="403" y="137"/>
                  </a:lnTo>
                  <a:lnTo>
                    <a:pt x="403" y="136"/>
                  </a:lnTo>
                  <a:lnTo>
                    <a:pt x="404" y="136"/>
                  </a:lnTo>
                  <a:lnTo>
                    <a:pt x="404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5" y="136"/>
                  </a:lnTo>
                  <a:lnTo>
                    <a:pt x="406" y="136"/>
                  </a:lnTo>
                  <a:lnTo>
                    <a:pt x="407" y="136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4"/>
                  </a:lnTo>
                  <a:lnTo>
                    <a:pt x="407" y="134"/>
                  </a:lnTo>
                  <a:lnTo>
                    <a:pt x="408" y="134"/>
                  </a:lnTo>
                  <a:lnTo>
                    <a:pt x="408" y="134"/>
                  </a:lnTo>
                  <a:lnTo>
                    <a:pt x="408" y="133"/>
                  </a:lnTo>
                  <a:lnTo>
                    <a:pt x="408" y="133"/>
                  </a:lnTo>
                  <a:lnTo>
                    <a:pt x="409" y="133"/>
                  </a:lnTo>
                  <a:lnTo>
                    <a:pt x="409" y="132"/>
                  </a:lnTo>
                  <a:lnTo>
                    <a:pt x="409" y="132"/>
                  </a:lnTo>
                  <a:lnTo>
                    <a:pt x="410" y="132"/>
                  </a:lnTo>
                  <a:lnTo>
                    <a:pt x="410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4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08" y="139"/>
                  </a:lnTo>
                  <a:lnTo>
                    <a:pt x="408" y="139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0"/>
                  </a:lnTo>
                  <a:lnTo>
                    <a:pt x="408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7" y="141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5" y="143"/>
                  </a:lnTo>
                  <a:lnTo>
                    <a:pt x="404" y="143"/>
                  </a:lnTo>
                  <a:lnTo>
                    <a:pt x="404" y="143"/>
                  </a:lnTo>
                  <a:lnTo>
                    <a:pt x="404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4"/>
                  </a:lnTo>
                  <a:lnTo>
                    <a:pt x="401" y="144"/>
                  </a:lnTo>
                  <a:lnTo>
                    <a:pt x="401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4"/>
                  </a:lnTo>
                  <a:lnTo>
                    <a:pt x="398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6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4" y="143"/>
                  </a:lnTo>
                  <a:lnTo>
                    <a:pt x="394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3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92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1"/>
                  </a:lnTo>
                  <a:lnTo>
                    <a:pt x="377" y="142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4"/>
                  </a:lnTo>
                  <a:lnTo>
                    <a:pt x="378" y="145"/>
                  </a:lnTo>
                  <a:lnTo>
                    <a:pt x="379" y="145"/>
                  </a:lnTo>
                  <a:lnTo>
                    <a:pt x="379" y="146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8"/>
                  </a:lnTo>
                  <a:lnTo>
                    <a:pt x="381" y="148"/>
                  </a:lnTo>
                  <a:lnTo>
                    <a:pt x="381" y="148"/>
                  </a:lnTo>
                  <a:lnTo>
                    <a:pt x="381" y="149"/>
                  </a:lnTo>
                  <a:lnTo>
                    <a:pt x="382" y="149"/>
                  </a:lnTo>
                  <a:lnTo>
                    <a:pt x="382" y="149"/>
                  </a:lnTo>
                  <a:lnTo>
                    <a:pt x="382" y="150"/>
                  </a:lnTo>
                  <a:lnTo>
                    <a:pt x="383" y="150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4" y="151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86" y="152"/>
                  </a:lnTo>
                  <a:lnTo>
                    <a:pt x="387" y="152"/>
                  </a:lnTo>
                  <a:lnTo>
                    <a:pt x="387" y="153"/>
                  </a:lnTo>
                  <a:lnTo>
                    <a:pt x="388" y="153"/>
                  </a:lnTo>
                  <a:lnTo>
                    <a:pt x="388" y="153"/>
                  </a:lnTo>
                  <a:lnTo>
                    <a:pt x="389" y="153"/>
                  </a:lnTo>
                  <a:lnTo>
                    <a:pt x="389" y="154"/>
                  </a:lnTo>
                  <a:lnTo>
                    <a:pt x="390" y="154"/>
                  </a:lnTo>
                  <a:lnTo>
                    <a:pt x="391" y="155"/>
                  </a:lnTo>
                  <a:lnTo>
                    <a:pt x="391" y="155"/>
                  </a:lnTo>
                  <a:lnTo>
                    <a:pt x="392" y="155"/>
                  </a:lnTo>
                  <a:lnTo>
                    <a:pt x="392" y="155"/>
                  </a:lnTo>
                  <a:lnTo>
                    <a:pt x="393" y="155"/>
                  </a:lnTo>
                  <a:lnTo>
                    <a:pt x="393" y="155"/>
                  </a:lnTo>
                  <a:lnTo>
                    <a:pt x="394" y="155"/>
                  </a:lnTo>
                  <a:lnTo>
                    <a:pt x="395" y="155"/>
                  </a:lnTo>
                  <a:lnTo>
                    <a:pt x="396" y="155"/>
                  </a:lnTo>
                  <a:lnTo>
                    <a:pt x="396" y="155"/>
                  </a:lnTo>
                  <a:lnTo>
                    <a:pt x="397" y="155"/>
                  </a:lnTo>
                  <a:lnTo>
                    <a:pt x="397" y="155"/>
                  </a:lnTo>
                  <a:lnTo>
                    <a:pt x="399" y="155"/>
                  </a:lnTo>
                  <a:lnTo>
                    <a:pt x="399" y="155"/>
                  </a:lnTo>
                  <a:lnTo>
                    <a:pt x="400" y="155"/>
                  </a:lnTo>
                  <a:lnTo>
                    <a:pt x="400" y="155"/>
                  </a:lnTo>
                  <a:lnTo>
                    <a:pt x="401" y="155"/>
                  </a:lnTo>
                  <a:lnTo>
                    <a:pt x="402" y="155"/>
                  </a:lnTo>
                  <a:lnTo>
                    <a:pt x="403" y="155"/>
                  </a:lnTo>
                  <a:lnTo>
                    <a:pt x="403" y="155"/>
                  </a:lnTo>
                  <a:lnTo>
                    <a:pt x="404" y="155"/>
                  </a:lnTo>
                  <a:lnTo>
                    <a:pt x="405" y="155"/>
                  </a:lnTo>
                  <a:lnTo>
                    <a:pt x="405" y="154"/>
                  </a:lnTo>
                  <a:lnTo>
                    <a:pt x="406" y="154"/>
                  </a:lnTo>
                  <a:lnTo>
                    <a:pt x="407" y="154"/>
                  </a:lnTo>
                  <a:lnTo>
                    <a:pt x="408" y="153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10" y="153"/>
                  </a:lnTo>
                  <a:lnTo>
                    <a:pt x="410" y="153"/>
                  </a:lnTo>
                  <a:lnTo>
                    <a:pt x="411" y="152"/>
                  </a:lnTo>
                  <a:lnTo>
                    <a:pt x="411" y="152"/>
                  </a:lnTo>
                  <a:lnTo>
                    <a:pt x="412" y="152"/>
                  </a:lnTo>
                  <a:lnTo>
                    <a:pt x="412" y="152"/>
                  </a:lnTo>
                  <a:lnTo>
                    <a:pt x="413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4" y="151"/>
                  </a:lnTo>
                  <a:lnTo>
                    <a:pt x="415" y="150"/>
                  </a:lnTo>
                  <a:lnTo>
                    <a:pt x="415" y="149"/>
                  </a:lnTo>
                  <a:lnTo>
                    <a:pt x="416" y="149"/>
                  </a:lnTo>
                  <a:lnTo>
                    <a:pt x="416" y="149"/>
                  </a:lnTo>
                  <a:lnTo>
                    <a:pt x="417" y="148"/>
                  </a:lnTo>
                  <a:lnTo>
                    <a:pt x="417" y="148"/>
                  </a:lnTo>
                  <a:lnTo>
                    <a:pt x="418" y="148"/>
                  </a:lnTo>
                  <a:lnTo>
                    <a:pt x="418" y="147"/>
                  </a:lnTo>
                  <a:lnTo>
                    <a:pt x="418" y="147"/>
                  </a:lnTo>
                  <a:lnTo>
                    <a:pt x="419" y="146"/>
                  </a:lnTo>
                  <a:lnTo>
                    <a:pt x="419" y="146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21" y="144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3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2" y="141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7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2" y="135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4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95"/>
                  </a:lnTo>
                  <a:lnTo>
                    <a:pt x="422" y="95"/>
                  </a:lnTo>
                  <a:close/>
                  <a:moveTo>
                    <a:pt x="400" y="105"/>
                  </a:moveTo>
                  <a:lnTo>
                    <a:pt x="400" y="105"/>
                  </a:lnTo>
                  <a:lnTo>
                    <a:pt x="400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2" y="105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5" y="107"/>
                  </a:lnTo>
                  <a:lnTo>
                    <a:pt x="406" y="108"/>
                  </a:lnTo>
                  <a:lnTo>
                    <a:pt x="407" y="108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8" y="111"/>
                  </a:lnTo>
                  <a:lnTo>
                    <a:pt x="408" y="111"/>
                  </a:lnTo>
                  <a:lnTo>
                    <a:pt x="408" y="112"/>
                  </a:lnTo>
                  <a:lnTo>
                    <a:pt x="409" y="112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9" y="114"/>
                  </a:lnTo>
                  <a:lnTo>
                    <a:pt x="409" y="114"/>
                  </a:lnTo>
                  <a:lnTo>
                    <a:pt x="409" y="115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09" y="116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409" y="119"/>
                  </a:lnTo>
                  <a:lnTo>
                    <a:pt x="409" y="119"/>
                  </a:lnTo>
                  <a:lnTo>
                    <a:pt x="408" y="119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1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7" y="123"/>
                  </a:lnTo>
                  <a:lnTo>
                    <a:pt x="407" y="123"/>
                  </a:lnTo>
                  <a:lnTo>
                    <a:pt x="406" y="124"/>
                  </a:lnTo>
                  <a:lnTo>
                    <a:pt x="406" y="124"/>
                  </a:lnTo>
                  <a:lnTo>
                    <a:pt x="405" y="124"/>
                  </a:lnTo>
                  <a:lnTo>
                    <a:pt x="405" y="124"/>
                  </a:lnTo>
                  <a:lnTo>
                    <a:pt x="405" y="125"/>
                  </a:lnTo>
                  <a:lnTo>
                    <a:pt x="405" y="125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403" y="125"/>
                  </a:lnTo>
                  <a:lnTo>
                    <a:pt x="403" y="125"/>
                  </a:lnTo>
                  <a:lnTo>
                    <a:pt x="403" y="126"/>
                  </a:lnTo>
                  <a:lnTo>
                    <a:pt x="402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8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396" y="126"/>
                  </a:lnTo>
                  <a:lnTo>
                    <a:pt x="396" y="126"/>
                  </a:lnTo>
                  <a:lnTo>
                    <a:pt x="396" y="125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393" y="125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92" y="124"/>
                  </a:lnTo>
                  <a:lnTo>
                    <a:pt x="392" y="124"/>
                  </a:lnTo>
                  <a:lnTo>
                    <a:pt x="392" y="123"/>
                  </a:lnTo>
                  <a:lnTo>
                    <a:pt x="392" y="123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0" y="121"/>
                  </a:lnTo>
                  <a:lnTo>
                    <a:pt x="390" y="120"/>
                  </a:lnTo>
                  <a:lnTo>
                    <a:pt x="390" y="119"/>
                  </a:lnTo>
                  <a:lnTo>
                    <a:pt x="390" y="119"/>
                  </a:lnTo>
                  <a:lnTo>
                    <a:pt x="389" y="119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9" y="117"/>
                  </a:lnTo>
                  <a:lnTo>
                    <a:pt x="389" y="117"/>
                  </a:lnTo>
                  <a:lnTo>
                    <a:pt x="389" y="116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5"/>
                  </a:lnTo>
                  <a:lnTo>
                    <a:pt x="389" y="114"/>
                  </a:lnTo>
                  <a:lnTo>
                    <a:pt x="389" y="114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3"/>
                  </a:lnTo>
                  <a:lnTo>
                    <a:pt x="389" y="112"/>
                  </a:lnTo>
                  <a:lnTo>
                    <a:pt x="390" y="112"/>
                  </a:lnTo>
                  <a:lnTo>
                    <a:pt x="390" y="111"/>
                  </a:lnTo>
                  <a:lnTo>
                    <a:pt x="390" y="111"/>
                  </a:lnTo>
                  <a:lnTo>
                    <a:pt x="390" y="110"/>
                  </a:lnTo>
                  <a:lnTo>
                    <a:pt x="391" y="110"/>
                  </a:lnTo>
                  <a:lnTo>
                    <a:pt x="391" y="110"/>
                  </a:lnTo>
                  <a:lnTo>
                    <a:pt x="391" y="109"/>
                  </a:lnTo>
                  <a:lnTo>
                    <a:pt x="391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2" y="108"/>
                  </a:lnTo>
                  <a:lnTo>
                    <a:pt x="392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4" y="107"/>
                  </a:lnTo>
                  <a:lnTo>
                    <a:pt x="395" y="107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8" y="105"/>
                  </a:lnTo>
                  <a:lnTo>
                    <a:pt x="399" y="105"/>
                  </a:lnTo>
                  <a:lnTo>
                    <a:pt x="399" y="105"/>
                  </a:lnTo>
                  <a:lnTo>
                    <a:pt x="400" y="105"/>
                  </a:lnTo>
                  <a:lnTo>
                    <a:pt x="400" y="105"/>
                  </a:lnTo>
                  <a:close/>
                  <a:moveTo>
                    <a:pt x="460" y="124"/>
                  </a:move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60" y="124"/>
                  </a:lnTo>
                  <a:lnTo>
                    <a:pt x="460" y="124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8" y="125"/>
                  </a:lnTo>
                  <a:lnTo>
                    <a:pt x="457" y="125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4" y="127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3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2" y="127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50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9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8" y="127"/>
                  </a:lnTo>
                  <a:lnTo>
                    <a:pt x="447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5" y="125"/>
                  </a:lnTo>
                  <a:lnTo>
                    <a:pt x="444" y="125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4" y="124"/>
                  </a:lnTo>
                  <a:lnTo>
                    <a:pt x="443" y="124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2" y="120"/>
                  </a:lnTo>
                  <a:lnTo>
                    <a:pt x="442" y="120"/>
                  </a:lnTo>
                  <a:lnTo>
                    <a:pt x="474" y="120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3" y="119"/>
                  </a:lnTo>
                  <a:lnTo>
                    <a:pt x="474" y="119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8"/>
                  </a:lnTo>
                  <a:lnTo>
                    <a:pt x="474" y="118"/>
                  </a:lnTo>
                  <a:lnTo>
                    <a:pt x="474" y="118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7"/>
                  </a:lnTo>
                  <a:lnTo>
                    <a:pt x="474" y="117"/>
                  </a:lnTo>
                  <a:lnTo>
                    <a:pt x="474" y="117"/>
                  </a:lnTo>
                  <a:lnTo>
                    <a:pt x="473" y="115"/>
                  </a:lnTo>
                  <a:lnTo>
                    <a:pt x="473" y="115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3" y="112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473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8"/>
                  </a:lnTo>
                  <a:lnTo>
                    <a:pt x="473" y="107"/>
                  </a:lnTo>
                  <a:lnTo>
                    <a:pt x="472" y="106"/>
                  </a:lnTo>
                  <a:lnTo>
                    <a:pt x="472" y="106"/>
                  </a:lnTo>
                  <a:lnTo>
                    <a:pt x="472" y="105"/>
                  </a:lnTo>
                  <a:lnTo>
                    <a:pt x="471" y="105"/>
                  </a:lnTo>
                  <a:lnTo>
                    <a:pt x="471" y="104"/>
                  </a:lnTo>
                  <a:lnTo>
                    <a:pt x="471" y="103"/>
                  </a:lnTo>
                  <a:lnTo>
                    <a:pt x="470" y="103"/>
                  </a:lnTo>
                  <a:lnTo>
                    <a:pt x="469" y="102"/>
                  </a:lnTo>
                  <a:lnTo>
                    <a:pt x="469" y="102"/>
                  </a:lnTo>
                  <a:lnTo>
                    <a:pt x="468" y="101"/>
                  </a:lnTo>
                  <a:lnTo>
                    <a:pt x="468" y="101"/>
                  </a:lnTo>
                  <a:lnTo>
                    <a:pt x="468" y="100"/>
                  </a:lnTo>
                  <a:lnTo>
                    <a:pt x="467" y="99"/>
                  </a:lnTo>
                  <a:lnTo>
                    <a:pt x="467" y="99"/>
                  </a:lnTo>
                  <a:lnTo>
                    <a:pt x="466" y="98"/>
                  </a:lnTo>
                  <a:lnTo>
                    <a:pt x="465" y="98"/>
                  </a:lnTo>
                  <a:lnTo>
                    <a:pt x="465" y="97"/>
                  </a:lnTo>
                  <a:lnTo>
                    <a:pt x="464" y="97"/>
                  </a:lnTo>
                  <a:lnTo>
                    <a:pt x="464" y="96"/>
                  </a:lnTo>
                  <a:lnTo>
                    <a:pt x="463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1" y="95"/>
                  </a:lnTo>
                  <a:lnTo>
                    <a:pt x="461" y="95"/>
                  </a:lnTo>
                  <a:lnTo>
                    <a:pt x="460" y="95"/>
                  </a:lnTo>
                  <a:lnTo>
                    <a:pt x="459" y="95"/>
                  </a:lnTo>
                  <a:lnTo>
                    <a:pt x="458" y="94"/>
                  </a:lnTo>
                  <a:lnTo>
                    <a:pt x="458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6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2" y="94"/>
                  </a:lnTo>
                  <a:lnTo>
                    <a:pt x="451" y="94"/>
                  </a:lnTo>
                  <a:lnTo>
                    <a:pt x="450" y="94"/>
                  </a:lnTo>
                  <a:lnTo>
                    <a:pt x="450" y="94"/>
                  </a:lnTo>
                  <a:lnTo>
                    <a:pt x="449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47" y="94"/>
                  </a:lnTo>
                  <a:lnTo>
                    <a:pt x="446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4" y="95"/>
                  </a:lnTo>
                  <a:lnTo>
                    <a:pt x="443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1" y="96"/>
                  </a:lnTo>
                  <a:lnTo>
                    <a:pt x="440" y="96"/>
                  </a:lnTo>
                  <a:lnTo>
                    <a:pt x="440" y="97"/>
                  </a:lnTo>
                  <a:lnTo>
                    <a:pt x="439" y="98"/>
                  </a:lnTo>
                  <a:lnTo>
                    <a:pt x="439" y="98"/>
                  </a:lnTo>
                  <a:lnTo>
                    <a:pt x="438" y="98"/>
                  </a:lnTo>
                  <a:lnTo>
                    <a:pt x="437" y="99"/>
                  </a:lnTo>
                  <a:lnTo>
                    <a:pt x="437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35" y="101"/>
                  </a:lnTo>
                  <a:lnTo>
                    <a:pt x="435" y="102"/>
                  </a:lnTo>
                  <a:lnTo>
                    <a:pt x="435" y="102"/>
                  </a:lnTo>
                  <a:lnTo>
                    <a:pt x="434" y="103"/>
                  </a:lnTo>
                  <a:lnTo>
                    <a:pt x="434" y="103"/>
                  </a:lnTo>
                  <a:lnTo>
                    <a:pt x="433" y="104"/>
                  </a:lnTo>
                  <a:lnTo>
                    <a:pt x="433" y="105"/>
                  </a:lnTo>
                  <a:lnTo>
                    <a:pt x="433" y="105"/>
                  </a:lnTo>
                  <a:lnTo>
                    <a:pt x="433" y="106"/>
                  </a:lnTo>
                  <a:lnTo>
                    <a:pt x="432" y="106"/>
                  </a:lnTo>
                  <a:lnTo>
                    <a:pt x="432" y="107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1" y="109"/>
                  </a:lnTo>
                  <a:lnTo>
                    <a:pt x="431" y="110"/>
                  </a:lnTo>
                  <a:lnTo>
                    <a:pt x="431" y="110"/>
                  </a:lnTo>
                  <a:lnTo>
                    <a:pt x="430" y="111"/>
                  </a:lnTo>
                  <a:lnTo>
                    <a:pt x="430" y="112"/>
                  </a:lnTo>
                  <a:lnTo>
                    <a:pt x="430" y="113"/>
                  </a:lnTo>
                  <a:lnTo>
                    <a:pt x="430" y="113"/>
                  </a:lnTo>
                  <a:lnTo>
                    <a:pt x="430" y="114"/>
                  </a:lnTo>
                  <a:lnTo>
                    <a:pt x="430" y="115"/>
                  </a:lnTo>
                  <a:lnTo>
                    <a:pt x="430" y="116"/>
                  </a:lnTo>
                  <a:lnTo>
                    <a:pt x="430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0" y="119"/>
                  </a:lnTo>
                  <a:lnTo>
                    <a:pt x="430" y="120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3"/>
                  </a:lnTo>
                  <a:lnTo>
                    <a:pt x="431" y="124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3" y="126"/>
                  </a:lnTo>
                  <a:lnTo>
                    <a:pt x="433" y="126"/>
                  </a:lnTo>
                  <a:lnTo>
                    <a:pt x="433" y="127"/>
                  </a:lnTo>
                  <a:lnTo>
                    <a:pt x="433" y="128"/>
                  </a:lnTo>
                  <a:lnTo>
                    <a:pt x="434" y="128"/>
                  </a:lnTo>
                  <a:lnTo>
                    <a:pt x="434" y="129"/>
                  </a:lnTo>
                  <a:lnTo>
                    <a:pt x="435" y="129"/>
                  </a:lnTo>
                  <a:lnTo>
                    <a:pt x="435" y="130"/>
                  </a:lnTo>
                  <a:lnTo>
                    <a:pt x="435" y="130"/>
                  </a:lnTo>
                  <a:lnTo>
                    <a:pt x="436" y="131"/>
                  </a:lnTo>
                  <a:lnTo>
                    <a:pt x="437" y="132"/>
                  </a:lnTo>
                  <a:lnTo>
                    <a:pt x="437" y="132"/>
                  </a:lnTo>
                  <a:lnTo>
                    <a:pt x="438" y="132"/>
                  </a:lnTo>
                  <a:lnTo>
                    <a:pt x="438" y="133"/>
                  </a:lnTo>
                  <a:lnTo>
                    <a:pt x="439" y="133"/>
                  </a:lnTo>
                  <a:lnTo>
                    <a:pt x="439" y="134"/>
                  </a:lnTo>
                  <a:lnTo>
                    <a:pt x="440" y="134"/>
                  </a:lnTo>
                  <a:lnTo>
                    <a:pt x="441" y="134"/>
                  </a:lnTo>
                  <a:lnTo>
                    <a:pt x="441" y="135"/>
                  </a:lnTo>
                  <a:lnTo>
                    <a:pt x="442" y="136"/>
                  </a:lnTo>
                  <a:lnTo>
                    <a:pt x="442" y="136"/>
                  </a:lnTo>
                  <a:lnTo>
                    <a:pt x="443" y="136"/>
                  </a:lnTo>
                  <a:lnTo>
                    <a:pt x="444" y="137"/>
                  </a:lnTo>
                  <a:lnTo>
                    <a:pt x="445" y="137"/>
                  </a:lnTo>
                  <a:lnTo>
                    <a:pt x="445" y="137"/>
                  </a:lnTo>
                  <a:lnTo>
                    <a:pt x="446" y="137"/>
                  </a:lnTo>
                  <a:lnTo>
                    <a:pt x="446" y="137"/>
                  </a:lnTo>
                  <a:lnTo>
                    <a:pt x="447" y="137"/>
                  </a:lnTo>
                  <a:lnTo>
                    <a:pt x="448" y="137"/>
                  </a:lnTo>
                  <a:lnTo>
                    <a:pt x="448" y="137"/>
                  </a:lnTo>
                  <a:lnTo>
                    <a:pt x="449" y="137"/>
                  </a:lnTo>
                  <a:lnTo>
                    <a:pt x="450" y="137"/>
                  </a:lnTo>
                  <a:lnTo>
                    <a:pt x="450" y="137"/>
                  </a:lnTo>
                  <a:lnTo>
                    <a:pt x="451" y="137"/>
                  </a:lnTo>
                  <a:lnTo>
                    <a:pt x="452" y="138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4" y="137"/>
                  </a:lnTo>
                  <a:lnTo>
                    <a:pt x="455" y="137"/>
                  </a:lnTo>
                  <a:lnTo>
                    <a:pt x="456" y="137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8" y="137"/>
                  </a:lnTo>
                  <a:lnTo>
                    <a:pt x="458" y="137"/>
                  </a:lnTo>
                  <a:lnTo>
                    <a:pt x="459" y="137"/>
                  </a:lnTo>
                  <a:lnTo>
                    <a:pt x="460" y="137"/>
                  </a:lnTo>
                  <a:lnTo>
                    <a:pt x="461" y="137"/>
                  </a:lnTo>
                  <a:lnTo>
                    <a:pt x="461" y="136"/>
                  </a:lnTo>
                  <a:lnTo>
                    <a:pt x="462" y="136"/>
                  </a:lnTo>
                  <a:lnTo>
                    <a:pt x="462" y="136"/>
                  </a:lnTo>
                  <a:lnTo>
                    <a:pt x="463" y="135"/>
                  </a:lnTo>
                  <a:lnTo>
                    <a:pt x="464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5" y="133"/>
                  </a:lnTo>
                  <a:lnTo>
                    <a:pt x="466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0"/>
                  </a:lnTo>
                  <a:lnTo>
                    <a:pt x="468" y="130"/>
                  </a:lnTo>
                  <a:lnTo>
                    <a:pt x="469" y="129"/>
                  </a:lnTo>
                  <a:lnTo>
                    <a:pt x="469" y="129"/>
                  </a:lnTo>
                  <a:lnTo>
                    <a:pt x="470" y="128"/>
                  </a:lnTo>
                  <a:lnTo>
                    <a:pt x="471" y="128"/>
                  </a:lnTo>
                  <a:lnTo>
                    <a:pt x="471" y="127"/>
                  </a:lnTo>
                  <a:lnTo>
                    <a:pt x="471" y="126"/>
                  </a:lnTo>
                  <a:lnTo>
                    <a:pt x="472" y="126"/>
                  </a:lnTo>
                  <a:lnTo>
                    <a:pt x="472" y="125"/>
                  </a:lnTo>
                  <a:lnTo>
                    <a:pt x="472" y="124"/>
                  </a:lnTo>
                  <a:lnTo>
                    <a:pt x="473" y="124"/>
                  </a:lnTo>
                  <a:lnTo>
                    <a:pt x="460" y="124"/>
                  </a:lnTo>
                  <a:lnTo>
                    <a:pt x="460" y="124"/>
                  </a:lnTo>
                  <a:close/>
                  <a:moveTo>
                    <a:pt x="443" y="111"/>
                  </a:moveTo>
                  <a:lnTo>
                    <a:pt x="443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3" y="109"/>
                  </a:lnTo>
                  <a:lnTo>
                    <a:pt x="443" y="109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7" y="105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451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55" y="104"/>
                  </a:lnTo>
                  <a:lnTo>
                    <a:pt x="455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6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5"/>
                  </a:lnTo>
                  <a:lnTo>
                    <a:pt x="457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59" y="106"/>
                  </a:lnTo>
                  <a:lnTo>
                    <a:pt x="459" y="107"/>
                  </a:lnTo>
                  <a:lnTo>
                    <a:pt x="459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7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60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09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0"/>
                  </a:lnTo>
                  <a:lnTo>
                    <a:pt x="461" y="111"/>
                  </a:lnTo>
                  <a:lnTo>
                    <a:pt x="462" y="111"/>
                  </a:lnTo>
                  <a:lnTo>
                    <a:pt x="443" y="111"/>
                  </a:lnTo>
                  <a:lnTo>
                    <a:pt x="443" y="1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65212" y="401638"/>
            <a:ext cx="891619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900" b="1" i="0" dirty="0" smtClean="0">
                <a:solidFill>
                  <a:srgbClr val="F7941D"/>
                </a:solidFill>
              </a:rPr>
              <a:t>Kontakty a další důležité údaje</a:t>
            </a:r>
            <a:endParaRPr lang="cs-CZ" altLang="cs-CZ" sz="2900" b="1" i="0" dirty="0">
              <a:solidFill>
                <a:srgbClr val="F7941D"/>
              </a:solidFill>
            </a:endParaRP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9656763" y="6116638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31CF1865-075B-453B-904D-307369007144}" type="slidenum">
              <a:rPr lang="cs-CZ" altLang="cs-CZ" sz="1200" i="0"/>
              <a:pPr algn="r">
                <a:spcBef>
                  <a:spcPct val="50000"/>
                </a:spcBef>
              </a:pPr>
              <a:t>9</a:t>
            </a:fld>
            <a:endParaRPr lang="cs-CZ" altLang="cs-CZ" sz="1200" i="0"/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576263" y="1019175"/>
            <a:ext cx="960755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defTabSz="995363">
              <a:defRPr>
                <a:solidFill>
                  <a:schemeClr val="tx1"/>
                </a:solidFill>
                <a:latin typeface="Arial" charset="0"/>
              </a:defRPr>
            </a:lvl2pPr>
            <a:lvl3pPr defTabSz="995363">
              <a:defRPr>
                <a:solidFill>
                  <a:schemeClr val="tx1"/>
                </a:solidFill>
                <a:latin typeface="Arial" charset="0"/>
              </a:defRPr>
            </a:lvl3pPr>
            <a:lvl4pPr defTabSz="995363">
              <a:defRPr>
                <a:solidFill>
                  <a:schemeClr val="tx1"/>
                </a:solidFill>
                <a:latin typeface="Arial" charset="0"/>
              </a:defRPr>
            </a:lvl4pPr>
            <a:lvl5pPr defTabSz="995363">
              <a:defRPr>
                <a:solidFill>
                  <a:schemeClr val="tx1"/>
                </a:solidFill>
                <a:latin typeface="Arial" charset="0"/>
              </a:defRPr>
            </a:lvl5pPr>
            <a:lvl6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cs-CZ" i="0" dirty="0" smtClean="0"/>
          </a:p>
          <a:p>
            <a:r>
              <a:rPr lang="cs-CZ" b="1" i="0" dirty="0"/>
              <a:t>Ředitel </a:t>
            </a:r>
            <a:r>
              <a:rPr lang="cs-CZ" b="1" i="0" dirty="0" smtClean="0"/>
              <a:t>společnosti a člen studijní rady:</a:t>
            </a:r>
            <a:r>
              <a:rPr lang="cs-CZ" b="1" i="0" dirty="0"/>
              <a:t> </a:t>
            </a:r>
            <a:r>
              <a:rPr lang="cs-CZ" b="1" i="0" dirty="0" smtClean="0"/>
              <a:t>  </a:t>
            </a:r>
            <a:r>
              <a:rPr lang="cs-CZ" sz="2400" i="0" dirty="0" smtClean="0"/>
              <a:t>Mgr. </a:t>
            </a:r>
            <a:r>
              <a:rPr lang="cs-CZ" sz="2400" i="0" dirty="0"/>
              <a:t>Pavel Kotek, MBA</a:t>
            </a:r>
          </a:p>
          <a:p>
            <a:r>
              <a:rPr lang="cs-CZ" sz="2400" i="0" dirty="0"/>
              <a:t>					</a:t>
            </a:r>
            <a:r>
              <a:rPr lang="cs-CZ" sz="2400" i="0" dirty="0" smtClean="0"/>
              <a:t>Email</a:t>
            </a:r>
            <a:r>
              <a:rPr lang="cs-CZ" sz="2400" i="0" dirty="0"/>
              <a:t>: pavel@spml.cz</a:t>
            </a:r>
          </a:p>
          <a:p>
            <a:r>
              <a:rPr lang="cs-CZ" sz="2400" i="0" dirty="0"/>
              <a:t>					</a:t>
            </a:r>
            <a:r>
              <a:rPr lang="cs-CZ" sz="2400" i="0" dirty="0" smtClean="0"/>
              <a:t>Telefon</a:t>
            </a:r>
            <a:r>
              <a:rPr lang="cs-CZ" sz="2400" i="0" dirty="0"/>
              <a:t>: 775 145 999</a:t>
            </a:r>
          </a:p>
          <a:p>
            <a:r>
              <a:rPr lang="cs-CZ" i="0" dirty="0"/>
              <a:t> </a:t>
            </a:r>
            <a:endParaRPr lang="cs-CZ" i="0" dirty="0" smtClean="0"/>
          </a:p>
          <a:p>
            <a:endParaRPr lang="cs-CZ" i="0" dirty="0"/>
          </a:p>
          <a:p>
            <a:r>
              <a:rPr lang="cs-CZ" b="1" i="0" dirty="0" smtClean="0"/>
              <a:t>VP pro strategii a </a:t>
            </a:r>
            <a:r>
              <a:rPr lang="cs-CZ" b="1" i="0" dirty="0" smtClean="0"/>
              <a:t>členka studijní rady:</a:t>
            </a:r>
            <a:r>
              <a:rPr lang="cs-CZ" i="0" dirty="0"/>
              <a:t>	</a:t>
            </a:r>
            <a:endParaRPr lang="cs-CZ" i="0" dirty="0" smtClean="0"/>
          </a:p>
          <a:p>
            <a:r>
              <a:rPr lang="cs-CZ" i="0" dirty="0"/>
              <a:t>	</a:t>
            </a:r>
            <a:r>
              <a:rPr lang="cs-CZ" i="0" dirty="0" smtClean="0"/>
              <a:t>				</a:t>
            </a:r>
            <a:r>
              <a:rPr lang="cs-CZ" sz="2400" i="0" dirty="0" smtClean="0"/>
              <a:t>Ing</a:t>
            </a:r>
            <a:r>
              <a:rPr lang="cs-CZ" sz="2400" i="0" dirty="0"/>
              <a:t>. Mgr. Hana Janiková, MBA</a:t>
            </a:r>
          </a:p>
          <a:p>
            <a:r>
              <a:rPr lang="cs-CZ" sz="2400" i="0" dirty="0"/>
              <a:t>					</a:t>
            </a:r>
            <a:r>
              <a:rPr lang="cs-CZ" sz="2400" i="0" dirty="0" smtClean="0"/>
              <a:t>Email</a:t>
            </a:r>
            <a:r>
              <a:rPr lang="cs-CZ" sz="2400" i="0" dirty="0"/>
              <a:t>: </a:t>
            </a:r>
            <a:r>
              <a:rPr lang="cs-CZ" sz="2400" i="0" dirty="0" smtClean="0"/>
              <a:t>hj@spml.cz</a:t>
            </a:r>
            <a:endParaRPr lang="cs-CZ" sz="2400" i="0" dirty="0"/>
          </a:p>
          <a:p>
            <a:r>
              <a:rPr lang="cs-CZ" sz="2400" i="0" dirty="0"/>
              <a:t>					</a:t>
            </a:r>
            <a:r>
              <a:rPr lang="cs-CZ" sz="2400" i="0" dirty="0" smtClean="0"/>
              <a:t>Telefon</a:t>
            </a:r>
            <a:r>
              <a:rPr lang="cs-CZ" sz="2400" i="0" dirty="0"/>
              <a:t>: 774 686 215</a:t>
            </a:r>
          </a:p>
          <a:p>
            <a:r>
              <a:rPr lang="cs-CZ" i="0" dirty="0"/>
              <a:t> </a:t>
            </a:r>
            <a:endParaRPr lang="cs-CZ" i="0" dirty="0" smtClean="0"/>
          </a:p>
          <a:p>
            <a:endParaRPr lang="cs-CZ" i="0" dirty="0"/>
          </a:p>
          <a:p>
            <a:r>
              <a:rPr lang="cs-CZ" b="1" i="0" dirty="0" smtClean="0"/>
              <a:t>VP pro kvalitu MBA a </a:t>
            </a:r>
            <a:r>
              <a:rPr lang="cs-CZ" b="1" i="0" dirty="0" smtClean="0"/>
              <a:t>předseda studijní rady:</a:t>
            </a:r>
            <a:r>
              <a:rPr lang="cs-CZ" b="1" i="0" dirty="0"/>
              <a:t> </a:t>
            </a:r>
            <a:r>
              <a:rPr lang="cs-CZ" b="1" i="0" dirty="0" smtClean="0"/>
              <a:t>   </a:t>
            </a:r>
            <a:r>
              <a:rPr lang="cs-CZ" sz="2400" i="0" dirty="0" smtClean="0"/>
              <a:t>PhDr</a:t>
            </a:r>
            <a:r>
              <a:rPr lang="cs-CZ" sz="2400" i="0" dirty="0"/>
              <a:t>. Josef Kasal, Ph.D</a:t>
            </a:r>
            <a:r>
              <a:rPr lang="cs-CZ" sz="2400" i="0" dirty="0" smtClean="0"/>
              <a:t>., </a:t>
            </a:r>
            <a:r>
              <a:rPr lang="cs-CZ" sz="2400" i="0" dirty="0" smtClean="0"/>
              <a:t>       </a:t>
            </a:r>
          </a:p>
          <a:p>
            <a:r>
              <a:rPr lang="cs-CZ" sz="2400" i="0" dirty="0"/>
              <a:t> </a:t>
            </a:r>
            <a:r>
              <a:rPr lang="cs-CZ" sz="2400" i="0" dirty="0" smtClean="0"/>
              <a:t>           </a:t>
            </a:r>
            <a:r>
              <a:rPr lang="cs-CZ" sz="2400" i="0" dirty="0"/>
              <a:t>				</a:t>
            </a:r>
            <a:r>
              <a:rPr lang="cs-CZ" sz="2400" i="0" dirty="0" smtClean="0"/>
              <a:t>        Email</a:t>
            </a:r>
            <a:r>
              <a:rPr lang="cs-CZ" sz="2400" i="0" dirty="0"/>
              <a:t>: </a:t>
            </a:r>
            <a:r>
              <a:rPr lang="cs-CZ" sz="2400" i="0" dirty="0" smtClean="0"/>
              <a:t>jk@spml.cz</a:t>
            </a:r>
            <a:endParaRPr lang="cs-CZ" sz="2400" i="0" dirty="0"/>
          </a:p>
          <a:p>
            <a:r>
              <a:rPr lang="cs-CZ" sz="2400" i="0" dirty="0"/>
              <a:t>					</a:t>
            </a:r>
            <a:r>
              <a:rPr lang="cs-CZ" sz="2400" i="0" dirty="0" smtClean="0"/>
              <a:t>        Telefon</a:t>
            </a:r>
            <a:r>
              <a:rPr lang="cs-CZ" sz="2400" i="0" dirty="0"/>
              <a:t>:  605 902 136</a:t>
            </a:r>
          </a:p>
          <a:p>
            <a:r>
              <a:rPr lang="cs-CZ" sz="2400" i="0" dirty="0"/>
              <a:t> </a:t>
            </a:r>
            <a:r>
              <a:rPr lang="cs-CZ" sz="2400" dirty="0"/>
              <a:t> </a:t>
            </a:r>
          </a:p>
          <a:p>
            <a:pPr algn="ctr">
              <a:spcBef>
                <a:spcPct val="50000"/>
              </a:spcBef>
            </a:pPr>
            <a:endParaRPr lang="cs-CZ" altLang="cs-CZ" i="0" dirty="0" smtClean="0"/>
          </a:p>
          <a:p>
            <a:pPr algn="ctr">
              <a:spcBef>
                <a:spcPct val="50000"/>
              </a:spcBef>
            </a:pPr>
            <a:endParaRPr lang="cs-CZ" altLang="cs-CZ" i="0" dirty="0" smtClean="0"/>
          </a:p>
          <a:p>
            <a:pPr>
              <a:spcBef>
                <a:spcPct val="50000"/>
              </a:spcBef>
            </a:pPr>
            <a:endParaRPr lang="cs-CZ" altLang="cs-CZ" i="0" dirty="0"/>
          </a:p>
          <a:p>
            <a:pPr>
              <a:spcBef>
                <a:spcPct val="50000"/>
              </a:spcBef>
            </a:pPr>
            <a:endParaRPr lang="cs-CZ" altLang="cs-CZ" i="0" dirty="0"/>
          </a:p>
        </p:txBody>
      </p:sp>
    </p:spTree>
    <p:extLst>
      <p:ext uri="{BB962C8B-B14F-4D97-AF65-F5344CB8AC3E}">
        <p14:creationId xmlns:p14="http://schemas.microsoft.com/office/powerpoint/2010/main" val="41782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ystém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220</TotalTime>
  <Words>201</Words>
  <Application>Microsoft Macintosh PowerPoint</Application>
  <PresentationFormat>Vlastní</PresentationFormat>
  <Paragraphs>105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Wingdings</vt:lpstr>
      <vt:lpstr>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</dc:creator>
  <cp:lastModifiedBy>Pavel Kotek</cp:lastModifiedBy>
  <cp:revision>21</cp:revision>
  <dcterms:created xsi:type="dcterms:W3CDTF">2014-09-05T08:24:00Z</dcterms:created>
  <dcterms:modified xsi:type="dcterms:W3CDTF">2018-04-07T11:19:41Z</dcterms:modified>
</cp:coreProperties>
</file>